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347052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ocas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silnější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stronger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největší pták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biggest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bird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peří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feathers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masové kuličky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balls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vlna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wool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nejmenší zvíře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smallest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animal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sbírat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collect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dcera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daughter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divočejší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wilder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malíř, malířka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artist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slon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elephant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měsíc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month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když, jestliže, pokud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if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křičet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shout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dvakrát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twice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slyšet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hear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mohutný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huge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bolest hlavy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headache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protože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because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zubař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dentist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kapesník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hanky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nemocnice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hospital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třetí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third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krásný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beautiful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skříň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wardrobe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pošťačka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postwoman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bohatý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485</TotalTime>
  <Words>432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50</cp:revision>
  <dcterms:created xsi:type="dcterms:W3CDTF">2013-05-04T11:04:08Z</dcterms:created>
  <dcterms:modified xsi:type="dcterms:W3CDTF">2013-07-11T15:07:43Z</dcterms:modified>
</cp:coreProperties>
</file>