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45055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jaro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spring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brýle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glasses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jazyk, řeč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language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fix, popisovač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felt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Který?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zkontrolovat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léto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summer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Velikonoce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Easter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nůžky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scissors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mlha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slunečno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sunny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ořezávátko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sharpener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větrno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windy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brzy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oblečení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clothes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vysoký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IDM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Nevadí mi…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don‘t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mrak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cloud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strýc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uncle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rodina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family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žena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woman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pamatovat si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remember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stejný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než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than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často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often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pouštět draka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kite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sněhuláci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snowmen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počasí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weather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381</TotalTime>
  <Words>432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42</cp:revision>
  <dcterms:created xsi:type="dcterms:W3CDTF">2013-05-04T11:04:08Z</dcterms:created>
  <dcterms:modified xsi:type="dcterms:W3CDTF">2013-07-11T15:06:32Z</dcterms:modified>
</cp:coreProperties>
</file>