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92" r:id="rId2"/>
    <p:sldId id="289" r:id="rId3"/>
    <p:sldId id="28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1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9" autoAdjust="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5DF02-69E1-4802-BA07-B72BB75CF93B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CACC5-1F95-4B27-A064-5E8DFEB99C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31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CACC5-1F95-4B27-A064-5E8DFEB99C2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6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4843-BD69-46EF-818C-ABE48983D60B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44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1.xml"/><Relationship Id="rId18" Type="http://schemas.openxmlformats.org/officeDocument/2006/relationships/slide" Target="slide25.xml"/><Relationship Id="rId26" Type="http://schemas.openxmlformats.org/officeDocument/2006/relationships/slide" Target="slide30.xml"/><Relationship Id="rId3" Type="http://schemas.openxmlformats.org/officeDocument/2006/relationships/slide" Target="slide17.xml"/><Relationship Id="rId21" Type="http://schemas.openxmlformats.org/officeDocument/2006/relationships/slide" Target="slide22.xml"/><Relationship Id="rId7" Type="http://schemas.openxmlformats.org/officeDocument/2006/relationships/slide" Target="slide10.xml"/><Relationship Id="rId12" Type="http://schemas.openxmlformats.org/officeDocument/2006/relationships/slide" Target="slide12.xml"/><Relationship Id="rId17" Type="http://schemas.openxmlformats.org/officeDocument/2006/relationships/slide" Target="slide15.xml"/><Relationship Id="rId25" Type="http://schemas.openxmlformats.org/officeDocument/2006/relationships/slide" Target="slide32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23.xml"/><Relationship Id="rId29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24" Type="http://schemas.openxmlformats.org/officeDocument/2006/relationships/slide" Target="slide31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23" Type="http://schemas.openxmlformats.org/officeDocument/2006/relationships/slide" Target="slide20.xml"/><Relationship Id="rId28" Type="http://schemas.openxmlformats.org/officeDocument/2006/relationships/slide" Target="slide28.xml"/><Relationship Id="rId10" Type="http://schemas.openxmlformats.org/officeDocument/2006/relationships/slide" Target="slide14.xml"/><Relationship Id="rId19" Type="http://schemas.openxmlformats.org/officeDocument/2006/relationships/slide" Target="slide24.xml"/><Relationship Id="rId4" Type="http://schemas.openxmlformats.org/officeDocument/2006/relationships/slide" Target="slide5.xml"/><Relationship Id="rId9" Type="http://schemas.openxmlformats.org/officeDocument/2006/relationships/slide" Target="slide8.xml"/><Relationship Id="rId14" Type="http://schemas.openxmlformats.org/officeDocument/2006/relationships/slide" Target="slide19.xml"/><Relationship Id="rId22" Type="http://schemas.openxmlformats.org/officeDocument/2006/relationships/slide" Target="slide21.xml"/><Relationship Id="rId27" Type="http://schemas.openxmlformats.org/officeDocument/2006/relationships/slide" Target="slide29.xml"/><Relationship Id="rId30" Type="http://schemas.openxmlformats.org/officeDocument/2006/relationships/slide" Target="slide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3940250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F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najít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find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37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82613" y="1181100"/>
            <a:ext cx="8229600" cy="459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0779" y="3212976"/>
            <a:ext cx="777686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G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hádat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guess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18918" y="4365104"/>
            <a:ext cx="8640959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</a:t>
            </a:r>
            <a:endParaRPr lang="cs-CZ" sz="44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H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play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hrát si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1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4881" y="4653136"/>
            <a:ext cx="8568951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1200" b="1" dirty="0" smtClean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I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imidž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image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00822" y="3789040"/>
            <a:ext cx="4435971" cy="15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</a:t>
            </a:r>
            <a:endParaRPr lang="cs-CZ" sz="44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atin typeface="Comic Sans MS" pitchFamily="66" charset="0"/>
              </a:rPr>
              <a:t>J</a:t>
            </a:r>
            <a:endParaRPr lang="cs-CZ" sz="72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96883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skákat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jump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6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b="1" dirty="0" smtClean="0"/>
          </a:p>
          <a:p>
            <a:pPr algn="ctr" eaLnBrk="1" hangingPunct="1">
              <a:buFontTx/>
              <a:buNone/>
            </a:pPr>
            <a:endParaRPr lang="cs-CZ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4437112"/>
            <a:ext cx="864096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K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slide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klouzat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68663" y="3931421"/>
            <a:ext cx="468052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L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1353" y="2499652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učit se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learn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0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09427" y="4645819"/>
            <a:ext cx="478631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M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dělat, vyrábět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make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0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20" y="4725144"/>
            <a:ext cx="871296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N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potřebovat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need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15816" y="4273440"/>
            <a:ext cx="3047758" cy="99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 </a:t>
            </a: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O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34888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otevřít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197082"/>
            <a:ext cx="7037247" cy="2345596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i="1" dirty="0" smtClean="0">
                <a:solidFill>
                  <a:srgbClr val="C00000"/>
                </a:solidFill>
                <a:latin typeface="Comic Sans MS" pitchFamily="66" charset="0"/>
              </a:rPr>
              <a:t>open</a:t>
            </a:r>
            <a:endParaRPr lang="cs-CZ" sz="5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5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C00000"/>
                </a:solidFill>
              </a:rPr>
              <a:t>Metodický pokyn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Hra je určená pro dvě družstva nebo dva žáky </a:t>
            </a:r>
            <a:r>
              <a:rPr lang="cs-CZ" sz="2000"/>
              <a:t>– </a:t>
            </a:r>
            <a:r>
              <a:rPr lang="cs-CZ" sz="2000" smtClean="0"/>
              <a:t>žluté </a:t>
            </a:r>
            <a:r>
              <a:rPr lang="cs-CZ" sz="2000" dirty="0"/>
              <a:t>x zelené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Při špatné odpovědi necháváme políčko </a:t>
            </a:r>
            <a:r>
              <a:rPr lang="cs-CZ" sz="2000" dirty="0" smtClean="0"/>
              <a:t>šedé </a:t>
            </a: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Při správné odpovědi klikneme opět na políčko – jednou nebo dvakrát – podle požadované barvy /jedno kliknutí barva </a:t>
            </a:r>
            <a:r>
              <a:rPr lang="cs-CZ" sz="2000" dirty="0" smtClean="0"/>
              <a:t>žlutá, </a:t>
            </a:r>
            <a:r>
              <a:rPr lang="cs-CZ" sz="2000" dirty="0"/>
              <a:t>dvě kliknutí barva zelená/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Družstvo si může vybrat i nezodpovězené  políčko - při výběru nezodpovězeného 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b="1" dirty="0"/>
              <a:t>Cílem hry je spojit 3 strany trojúhelníku.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9948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5" name="Šestiúhelník 14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P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crawl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Vodorovný svitek 17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plazit se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0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57922" y="4509120"/>
            <a:ext cx="4848919" cy="119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6" name="Šestiúhelník 15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Q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kvákat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9" name="Vodorovný svitek 18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quack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9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R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číst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read</a:t>
            </a:r>
            <a:r>
              <a:rPr lang="cs-CZ" sz="60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S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spát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i="1" dirty="0" err="1" smtClean="0">
                <a:solidFill>
                  <a:srgbClr val="C00000"/>
                </a:solidFill>
                <a:latin typeface="Comic Sans MS" pitchFamily="66" charset="0"/>
              </a:rPr>
              <a:t>sleep</a:t>
            </a:r>
            <a:r>
              <a:rPr lang="cs-CZ" sz="54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5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3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T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otočit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turn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5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87824" y="4791574"/>
            <a:ext cx="35718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</a:t>
            </a: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U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45029" y="2564904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užívat, používat</a:t>
            </a:r>
            <a:endParaRPr lang="cs-CZ" sz="2400" b="1" dirty="0"/>
          </a:p>
        </p:txBody>
      </p:sp>
      <p:sp>
        <p:nvSpPr>
          <p:cNvPr id="18" name="Vodorovný svitek 17"/>
          <p:cNvSpPr/>
          <p:nvPr/>
        </p:nvSpPr>
        <p:spPr>
          <a:xfrm>
            <a:off x="1142202" y="4509120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use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V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47586" y="2529601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welcome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vítat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W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36415" y="2411865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umývat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5" name="Vodorovný svitek 14"/>
          <p:cNvSpPr/>
          <p:nvPr/>
        </p:nvSpPr>
        <p:spPr>
          <a:xfrm>
            <a:off x="1183527" y="4437112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wash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2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X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iks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X = /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eks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3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5" name="Šestiúhelník 14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Y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30997" y="2420888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ty jsi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Vodorovný svitek 17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you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‘re 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AZ - KVÍZ</a:t>
            </a:r>
            <a:endParaRPr lang="cs-CZ" b="1" u="sng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400506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AJ 4. ročník - slovesa</a:t>
            </a:r>
            <a:endParaRPr lang="cs-CZ" sz="4000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Z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přiblížit, oddálit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zoom in/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out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0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atin typeface="Comic Sans MS" pitchFamily="66" charset="0"/>
              </a:rPr>
              <a:t>1</a:t>
            </a:r>
            <a:endParaRPr lang="cs-CZ" sz="72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přidat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800" b="1" dirty="0" err="1" smtClean="0">
                <a:solidFill>
                  <a:srgbClr val="C00000"/>
                </a:solidFill>
                <a:latin typeface="Comic Sans MS" pitchFamily="66" charset="0"/>
              </a:rPr>
              <a:t>add</a:t>
            </a:r>
            <a:endParaRPr lang="cs-CZ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7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8" name="Rovnoramenný trojúhelník 7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2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chodit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smtClean="0">
                <a:solidFill>
                  <a:srgbClr val="C00000"/>
                </a:solidFill>
                <a:latin typeface="Comic Sans MS" pitchFamily="66" charset="0"/>
              </a:rPr>
              <a:t>walk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386308"/>
          </a:xfrm>
        </p:spPr>
        <p:txBody>
          <a:bodyPr>
            <a:normAutofit fontScale="90000"/>
          </a:bodyPr>
          <a:lstStyle/>
          <a:p>
            <a:r>
              <a:rPr lang="cs-CZ" sz="2000" b="1" u="sng" dirty="0" smtClean="0"/>
              <a:t>Použité zdroje:</a:t>
            </a:r>
            <a:endParaRPr lang="cs-CZ" sz="2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92896"/>
            <a:ext cx="727280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000" b="1" u="sng" dirty="0" smtClean="0"/>
              <a:t>Všechny obrázky čerpány:  </a:t>
            </a:r>
            <a:r>
              <a:rPr lang="cs-CZ" sz="1000" b="1" dirty="0"/>
              <a:t>http://office.microsoft.com/ </a:t>
            </a:r>
            <a:endParaRPr lang="cs-CZ" sz="1000" dirty="0" smtClean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r>
              <a:rPr lang="pt-BR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r>
              <a:rPr lang="en-US" sz="900" dirty="0" smtClean="0"/>
              <a:t> </a:t>
            </a:r>
            <a:r>
              <a:rPr lang="cs-CZ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900" dirty="0"/>
          </a:p>
          <a:p>
            <a:pPr marL="0" indent="0">
              <a:buNone/>
            </a:pPr>
            <a:endParaRPr lang="cs-CZ" sz="2000" b="1" u="sng" dirty="0" smtClean="0"/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1225453" y="260648"/>
            <a:ext cx="6968502" cy="1313384"/>
            <a:chOff x="846154" y="500042"/>
            <a:chExt cx="6968502" cy="14859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6154" y="500042"/>
              <a:ext cx="6083300" cy="1485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 descr="C:\Users\Paja\Documents\Paja\Škola\logo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29454" y="500042"/>
              <a:ext cx="885202" cy="14859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1180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15990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M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2861" y="20723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A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7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4492253" y="10582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C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8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3339728" y="10582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B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9" name="AutoShap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5066928" y="19218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F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0" name="AutoShap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3915990" y="19218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E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1" name="AutoShape 9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2763465" y="19218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D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2" name="AutoShape 1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5643190" y="27870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J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3" name="AutoShape 1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4510409" y="278449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I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4" name="AutoShape 1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3339728" y="27870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H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5" name="AutoShape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2150690" y="27637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G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55" name="AutoShape 83"/>
          <p:cNvSpPr>
            <a:spLocks noChangeArrowheads="1"/>
          </p:cNvSpPr>
          <p:nvPr/>
        </p:nvSpPr>
        <p:spPr bwMode="auto">
          <a:xfrm rot="5400000">
            <a:off x="3922510" y="3646442"/>
            <a:ext cx="1070500" cy="106766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86" name="AutoShape 1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6219453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O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 rot="5400000">
            <a:off x="3921489" y="3647463"/>
            <a:ext cx="1069291" cy="1064413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87" name="AutoShape 1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66928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N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9" name="AutoShape 1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2763465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L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0" name="AutoShape 1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0940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K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1" name="AutoShape 1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6798668" y="450999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U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2" name="AutoShape 2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43190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3" name="AutoShape 2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4492253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S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4" name="AutoShape 22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39728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R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5" name="AutoShape 2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87203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Q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6" name="AutoShape 24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1034678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P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7" name="AutoShape 25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6219453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1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8" name="AutoShape 26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7371978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2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9" name="AutoShape 27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66928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Z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0" name="AutoShape 28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15990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Y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1" name="AutoShape 29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63465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X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2" name="AutoShape 30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0940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W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3" name="AutoShape 31">
            <a:hlinkClick r:id="rId3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8415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V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 rot="5400000">
            <a:off x="3916945" y="195623"/>
            <a:ext cx="1079500" cy="106553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 rot="5400000">
            <a:off x="3341485" y="1054687"/>
            <a:ext cx="1075792" cy="107930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 rot="5400000">
            <a:off x="4491204" y="1057493"/>
            <a:ext cx="1078850" cy="107675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 rot="5400000">
            <a:off x="5080943" y="1911945"/>
            <a:ext cx="1068571" cy="10783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7" name="AutoShape 75"/>
          <p:cNvSpPr>
            <a:spLocks noChangeArrowheads="1"/>
          </p:cNvSpPr>
          <p:nvPr/>
        </p:nvSpPr>
        <p:spPr bwMode="auto">
          <a:xfrm rot="5400000">
            <a:off x="3917701" y="1923059"/>
            <a:ext cx="1080121" cy="106766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8" name="AutoShape 76"/>
          <p:cNvSpPr>
            <a:spLocks noChangeArrowheads="1"/>
          </p:cNvSpPr>
          <p:nvPr/>
        </p:nvSpPr>
        <p:spPr bwMode="auto">
          <a:xfrm rot="5400000">
            <a:off x="2762399" y="1926233"/>
            <a:ext cx="1085337" cy="106653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9" name="AutoShape 77"/>
          <p:cNvSpPr>
            <a:spLocks noChangeArrowheads="1"/>
          </p:cNvSpPr>
          <p:nvPr/>
        </p:nvSpPr>
        <p:spPr bwMode="auto">
          <a:xfrm rot="5400000">
            <a:off x="5651396" y="2781652"/>
            <a:ext cx="1076979" cy="107553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 rot="5400000">
            <a:off x="4500876" y="2780044"/>
            <a:ext cx="1079500" cy="108126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I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 rot="5400000">
            <a:off x="3352340" y="2776452"/>
            <a:ext cx="1070547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2" name="AutoShape 80"/>
          <p:cNvSpPr>
            <a:spLocks noChangeArrowheads="1"/>
          </p:cNvSpPr>
          <p:nvPr/>
        </p:nvSpPr>
        <p:spPr bwMode="auto">
          <a:xfrm rot="5400000">
            <a:off x="2122609" y="2782047"/>
            <a:ext cx="1079502" cy="107726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G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3" name="AutoShape 81"/>
          <p:cNvSpPr>
            <a:spLocks noChangeArrowheads="1"/>
          </p:cNvSpPr>
          <p:nvPr/>
        </p:nvSpPr>
        <p:spPr bwMode="auto">
          <a:xfrm rot="5400000">
            <a:off x="6223411" y="3649797"/>
            <a:ext cx="1081932" cy="107238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4" name="AutoShape 82"/>
          <p:cNvSpPr>
            <a:spLocks noChangeArrowheads="1"/>
          </p:cNvSpPr>
          <p:nvPr/>
        </p:nvSpPr>
        <p:spPr bwMode="auto">
          <a:xfrm rot="5400000">
            <a:off x="5075571" y="3645509"/>
            <a:ext cx="1075002" cy="107403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6" name="AutoShape 84"/>
          <p:cNvSpPr>
            <a:spLocks noChangeArrowheads="1"/>
          </p:cNvSpPr>
          <p:nvPr/>
        </p:nvSpPr>
        <p:spPr bwMode="auto">
          <a:xfrm rot="5400000">
            <a:off x="2768025" y="3648799"/>
            <a:ext cx="1071937" cy="106438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7" name="AutoShape 85"/>
          <p:cNvSpPr>
            <a:spLocks noChangeArrowheads="1"/>
          </p:cNvSpPr>
          <p:nvPr/>
        </p:nvSpPr>
        <p:spPr bwMode="auto">
          <a:xfrm rot="5400000">
            <a:off x="1616646" y="3648051"/>
            <a:ext cx="1079500" cy="107344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8" name="AutoShape 86"/>
          <p:cNvSpPr>
            <a:spLocks noChangeArrowheads="1"/>
          </p:cNvSpPr>
          <p:nvPr/>
        </p:nvSpPr>
        <p:spPr bwMode="auto">
          <a:xfrm rot="5400000">
            <a:off x="6796040" y="4517328"/>
            <a:ext cx="1082466" cy="106605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U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9" name="AutoShape 87"/>
          <p:cNvSpPr>
            <a:spLocks noChangeArrowheads="1"/>
          </p:cNvSpPr>
          <p:nvPr/>
        </p:nvSpPr>
        <p:spPr bwMode="auto">
          <a:xfrm rot="5400000">
            <a:off x="5644028" y="4517212"/>
            <a:ext cx="1087621" cy="10714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0" name="AutoShape 88"/>
          <p:cNvSpPr>
            <a:spLocks noChangeArrowheads="1"/>
          </p:cNvSpPr>
          <p:nvPr/>
        </p:nvSpPr>
        <p:spPr bwMode="auto">
          <a:xfrm rot="5400000">
            <a:off x="4504391" y="4504721"/>
            <a:ext cx="1066369" cy="107516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1" name="AutoShape 89"/>
          <p:cNvSpPr>
            <a:spLocks noChangeArrowheads="1"/>
          </p:cNvSpPr>
          <p:nvPr/>
        </p:nvSpPr>
        <p:spPr bwMode="auto">
          <a:xfrm rot="5400000">
            <a:off x="3350265" y="4506720"/>
            <a:ext cx="1066371" cy="107117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2" name="AutoShape 90"/>
          <p:cNvSpPr>
            <a:spLocks noChangeArrowheads="1"/>
          </p:cNvSpPr>
          <p:nvPr/>
        </p:nvSpPr>
        <p:spPr bwMode="auto">
          <a:xfrm rot="5400000">
            <a:off x="2195097" y="4509759"/>
            <a:ext cx="1072675" cy="107139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3" name="AutoShape 91"/>
          <p:cNvSpPr>
            <a:spLocks noChangeArrowheads="1"/>
          </p:cNvSpPr>
          <p:nvPr/>
        </p:nvSpPr>
        <p:spPr bwMode="auto">
          <a:xfrm rot="5400000">
            <a:off x="1042291" y="4510437"/>
            <a:ext cx="1064274" cy="106164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4" name="AutoShape 92"/>
          <p:cNvSpPr>
            <a:spLocks noChangeArrowheads="1"/>
          </p:cNvSpPr>
          <p:nvPr/>
        </p:nvSpPr>
        <p:spPr bwMode="auto">
          <a:xfrm rot="5400000">
            <a:off x="470117" y="5370643"/>
            <a:ext cx="1065224" cy="107037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5" name="AutoShape 93"/>
          <p:cNvSpPr>
            <a:spLocks noChangeArrowheads="1"/>
          </p:cNvSpPr>
          <p:nvPr/>
        </p:nvSpPr>
        <p:spPr bwMode="auto">
          <a:xfrm rot="5400000">
            <a:off x="1616303" y="5376585"/>
            <a:ext cx="1077504" cy="107076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W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6" name="AutoShape 94"/>
          <p:cNvSpPr>
            <a:spLocks noChangeArrowheads="1"/>
          </p:cNvSpPr>
          <p:nvPr/>
        </p:nvSpPr>
        <p:spPr bwMode="auto">
          <a:xfrm rot="5400000">
            <a:off x="2773638" y="5371378"/>
            <a:ext cx="1069342" cy="107301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7" name="AutoShape 95"/>
          <p:cNvSpPr>
            <a:spLocks noChangeArrowheads="1"/>
          </p:cNvSpPr>
          <p:nvPr/>
        </p:nvSpPr>
        <p:spPr bwMode="auto">
          <a:xfrm rot="5400000">
            <a:off x="3923629" y="5373515"/>
            <a:ext cx="1068869" cy="106827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8" name="AutoShape 96"/>
          <p:cNvSpPr>
            <a:spLocks noChangeArrowheads="1"/>
          </p:cNvSpPr>
          <p:nvPr/>
        </p:nvSpPr>
        <p:spPr bwMode="auto">
          <a:xfrm rot="5400000">
            <a:off x="5080644" y="5368628"/>
            <a:ext cx="1070324" cy="107950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9" name="AutoShape 97"/>
          <p:cNvSpPr>
            <a:spLocks noChangeArrowheads="1"/>
          </p:cNvSpPr>
          <p:nvPr/>
        </p:nvSpPr>
        <p:spPr bwMode="auto">
          <a:xfrm rot="5400000">
            <a:off x="6229428" y="5371972"/>
            <a:ext cx="1066060" cy="106854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0" name="AutoShape 98"/>
          <p:cNvSpPr>
            <a:spLocks noChangeArrowheads="1"/>
          </p:cNvSpPr>
          <p:nvPr/>
        </p:nvSpPr>
        <p:spPr bwMode="auto">
          <a:xfrm rot="5400000">
            <a:off x="7384325" y="5369203"/>
            <a:ext cx="1064749" cy="107277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1" name="AutoShape 99"/>
          <p:cNvSpPr>
            <a:spLocks noChangeArrowheads="1"/>
          </p:cNvSpPr>
          <p:nvPr/>
        </p:nvSpPr>
        <p:spPr bwMode="auto">
          <a:xfrm rot="5400000">
            <a:off x="3911453" y="201115"/>
            <a:ext cx="1079500" cy="1054551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2" name="AutoShape 100"/>
          <p:cNvSpPr>
            <a:spLocks noChangeArrowheads="1"/>
          </p:cNvSpPr>
          <p:nvPr/>
        </p:nvSpPr>
        <p:spPr bwMode="auto">
          <a:xfrm rot="5400000">
            <a:off x="3342870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3" name="AutoShape 101"/>
          <p:cNvSpPr>
            <a:spLocks noChangeArrowheads="1"/>
          </p:cNvSpPr>
          <p:nvPr/>
        </p:nvSpPr>
        <p:spPr bwMode="auto">
          <a:xfrm rot="5400000">
            <a:off x="4498051" y="10582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4" name="AutoShape 102"/>
          <p:cNvSpPr>
            <a:spLocks noChangeArrowheads="1"/>
          </p:cNvSpPr>
          <p:nvPr/>
        </p:nvSpPr>
        <p:spPr bwMode="auto">
          <a:xfrm rot="5400000">
            <a:off x="2771800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 rot="5400000">
            <a:off x="3923928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6" name="AutoShape 104"/>
          <p:cNvSpPr>
            <a:spLocks noChangeArrowheads="1"/>
          </p:cNvSpPr>
          <p:nvPr/>
        </p:nvSpPr>
        <p:spPr bwMode="auto">
          <a:xfrm rot="5400000">
            <a:off x="5076056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7" name="AutoShape 105"/>
          <p:cNvSpPr>
            <a:spLocks noChangeArrowheads="1"/>
          </p:cNvSpPr>
          <p:nvPr/>
        </p:nvSpPr>
        <p:spPr bwMode="auto">
          <a:xfrm rot="5400000">
            <a:off x="2123728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G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 rot="5400000">
            <a:off x="3347864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0" name="AutoShape 108"/>
          <p:cNvSpPr>
            <a:spLocks noChangeArrowheads="1"/>
          </p:cNvSpPr>
          <p:nvPr/>
        </p:nvSpPr>
        <p:spPr bwMode="auto">
          <a:xfrm rot="5400000">
            <a:off x="5652120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1" name="AutoShape 109"/>
          <p:cNvSpPr>
            <a:spLocks noChangeArrowheads="1"/>
          </p:cNvSpPr>
          <p:nvPr/>
        </p:nvSpPr>
        <p:spPr bwMode="auto">
          <a:xfrm rot="5400000">
            <a:off x="1619672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 rot="5400000">
            <a:off x="2763534" y="3653290"/>
            <a:ext cx="1073084" cy="1056552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4" name="AutoShape 112"/>
          <p:cNvSpPr>
            <a:spLocks noChangeArrowheads="1"/>
          </p:cNvSpPr>
          <p:nvPr/>
        </p:nvSpPr>
        <p:spPr bwMode="auto">
          <a:xfrm rot="5400000">
            <a:off x="5076056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5" name="AutoShape 113"/>
          <p:cNvSpPr>
            <a:spLocks noChangeArrowheads="1"/>
          </p:cNvSpPr>
          <p:nvPr/>
        </p:nvSpPr>
        <p:spPr bwMode="auto">
          <a:xfrm rot="5400000">
            <a:off x="6228184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 rot="5400000">
            <a:off x="1043608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 rot="5400000">
            <a:off x="2193710" y="4511146"/>
            <a:ext cx="1079500" cy="107544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8" name="AutoShape 116"/>
          <p:cNvSpPr>
            <a:spLocks noChangeArrowheads="1"/>
          </p:cNvSpPr>
          <p:nvPr/>
        </p:nvSpPr>
        <p:spPr bwMode="auto">
          <a:xfrm rot="5400000">
            <a:off x="3347864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9" name="AutoShape 117"/>
          <p:cNvSpPr>
            <a:spLocks noChangeArrowheads="1"/>
          </p:cNvSpPr>
          <p:nvPr/>
        </p:nvSpPr>
        <p:spPr bwMode="auto">
          <a:xfrm rot="5400000">
            <a:off x="4499992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0" name="AutoShape 118"/>
          <p:cNvSpPr>
            <a:spLocks noChangeArrowheads="1"/>
          </p:cNvSpPr>
          <p:nvPr/>
        </p:nvSpPr>
        <p:spPr bwMode="auto">
          <a:xfrm rot="5400000">
            <a:off x="5650104" y="4511136"/>
            <a:ext cx="1079500" cy="107546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1" name="AutoShape 119"/>
          <p:cNvSpPr>
            <a:spLocks noChangeArrowheads="1"/>
          </p:cNvSpPr>
          <p:nvPr/>
        </p:nvSpPr>
        <p:spPr bwMode="auto">
          <a:xfrm rot="5400000">
            <a:off x="6798397" y="4514971"/>
            <a:ext cx="1079500" cy="106779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U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2" name="AutoShape 120"/>
          <p:cNvSpPr>
            <a:spLocks noChangeArrowheads="1"/>
          </p:cNvSpPr>
          <p:nvPr/>
        </p:nvSpPr>
        <p:spPr bwMode="auto">
          <a:xfrm rot="5400000">
            <a:off x="46754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3" name="AutoShape 121"/>
          <p:cNvSpPr>
            <a:spLocks noChangeArrowheads="1"/>
          </p:cNvSpPr>
          <p:nvPr/>
        </p:nvSpPr>
        <p:spPr bwMode="auto">
          <a:xfrm rot="5400000">
            <a:off x="1619672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W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4" name="AutoShape 122"/>
          <p:cNvSpPr>
            <a:spLocks noChangeArrowheads="1"/>
          </p:cNvSpPr>
          <p:nvPr/>
        </p:nvSpPr>
        <p:spPr bwMode="auto">
          <a:xfrm rot="5400000">
            <a:off x="2771800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5" name="AutoShape 123"/>
          <p:cNvSpPr>
            <a:spLocks noChangeArrowheads="1"/>
          </p:cNvSpPr>
          <p:nvPr/>
        </p:nvSpPr>
        <p:spPr bwMode="auto">
          <a:xfrm rot="5400000">
            <a:off x="3927707" y="5369437"/>
            <a:ext cx="1065878" cy="107343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6" name="AutoShape 124"/>
          <p:cNvSpPr>
            <a:spLocks noChangeArrowheads="1"/>
          </p:cNvSpPr>
          <p:nvPr/>
        </p:nvSpPr>
        <p:spPr bwMode="auto">
          <a:xfrm rot="5400000">
            <a:off x="5076056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7" name="AutoShape 125"/>
          <p:cNvSpPr>
            <a:spLocks noChangeArrowheads="1"/>
          </p:cNvSpPr>
          <p:nvPr/>
        </p:nvSpPr>
        <p:spPr bwMode="auto">
          <a:xfrm rot="5400000">
            <a:off x="622818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8" name="AutoShape 126"/>
          <p:cNvSpPr>
            <a:spLocks noChangeArrowheads="1"/>
          </p:cNvSpPr>
          <p:nvPr/>
        </p:nvSpPr>
        <p:spPr bwMode="auto">
          <a:xfrm rot="5400000">
            <a:off x="7389793" y="5363735"/>
            <a:ext cx="1060538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0" name="AutoShape 128"/>
          <p:cNvSpPr>
            <a:spLocks noChangeArrowheads="1"/>
          </p:cNvSpPr>
          <p:nvPr/>
        </p:nvSpPr>
        <p:spPr bwMode="auto">
          <a:xfrm rot="5400000">
            <a:off x="3339534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1" name="AutoShape 129"/>
          <p:cNvSpPr>
            <a:spLocks noChangeArrowheads="1"/>
          </p:cNvSpPr>
          <p:nvPr/>
        </p:nvSpPr>
        <p:spPr bwMode="auto">
          <a:xfrm rot="5400000">
            <a:off x="4493837" y="105730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 rot="5400000">
            <a:off x="2771800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>
                <a:latin typeface="Comic Sans MS" pitchFamily="66" charset="0"/>
              </a:rPr>
              <a:t>D</a:t>
            </a:r>
          </a:p>
        </p:txBody>
      </p:sp>
      <p:sp>
        <p:nvSpPr>
          <p:cNvPr id="3203" name="AutoShape 131"/>
          <p:cNvSpPr>
            <a:spLocks noChangeArrowheads="1"/>
          </p:cNvSpPr>
          <p:nvPr/>
        </p:nvSpPr>
        <p:spPr bwMode="auto">
          <a:xfrm rot="5400000">
            <a:off x="3923928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4" name="AutoShape 132"/>
          <p:cNvSpPr>
            <a:spLocks noChangeArrowheads="1"/>
          </p:cNvSpPr>
          <p:nvPr/>
        </p:nvSpPr>
        <p:spPr bwMode="auto">
          <a:xfrm rot="5400000">
            <a:off x="5076056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 rot="5400000">
            <a:off x="2123728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G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 rot="5400000">
            <a:off x="3347864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8" name="AutoShape 136"/>
          <p:cNvSpPr>
            <a:spLocks noChangeArrowheads="1"/>
          </p:cNvSpPr>
          <p:nvPr/>
        </p:nvSpPr>
        <p:spPr bwMode="auto">
          <a:xfrm rot="5400000">
            <a:off x="5652120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9" name="AutoShape 137"/>
          <p:cNvSpPr>
            <a:spLocks noChangeArrowheads="1"/>
          </p:cNvSpPr>
          <p:nvPr/>
        </p:nvSpPr>
        <p:spPr bwMode="auto">
          <a:xfrm rot="5400000">
            <a:off x="1619672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0" name="AutoShape 138"/>
          <p:cNvSpPr>
            <a:spLocks noChangeArrowheads="1"/>
          </p:cNvSpPr>
          <p:nvPr/>
        </p:nvSpPr>
        <p:spPr bwMode="auto">
          <a:xfrm rot="5400000">
            <a:off x="2768630" y="3648194"/>
            <a:ext cx="1070729" cy="106438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2" name="AutoShape 140"/>
          <p:cNvSpPr>
            <a:spLocks noChangeArrowheads="1"/>
          </p:cNvSpPr>
          <p:nvPr/>
        </p:nvSpPr>
        <p:spPr bwMode="auto">
          <a:xfrm rot="5400000">
            <a:off x="5076056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3" name="AutoShape 141"/>
          <p:cNvSpPr>
            <a:spLocks noChangeArrowheads="1"/>
          </p:cNvSpPr>
          <p:nvPr/>
        </p:nvSpPr>
        <p:spPr bwMode="auto">
          <a:xfrm rot="5400000">
            <a:off x="6228184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4" name="AutoShape 142"/>
          <p:cNvSpPr>
            <a:spLocks noChangeArrowheads="1"/>
          </p:cNvSpPr>
          <p:nvPr/>
        </p:nvSpPr>
        <p:spPr bwMode="auto">
          <a:xfrm rot="5400000">
            <a:off x="1043608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5" name="AutoShape 143"/>
          <p:cNvSpPr>
            <a:spLocks noChangeArrowheads="1"/>
          </p:cNvSpPr>
          <p:nvPr/>
        </p:nvSpPr>
        <p:spPr bwMode="auto">
          <a:xfrm rot="5400000">
            <a:off x="2195736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6" name="AutoShape 144"/>
          <p:cNvSpPr>
            <a:spLocks noChangeArrowheads="1"/>
          </p:cNvSpPr>
          <p:nvPr/>
        </p:nvSpPr>
        <p:spPr bwMode="auto">
          <a:xfrm rot="5400000">
            <a:off x="3347864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7" name="AutoShape 145"/>
          <p:cNvSpPr>
            <a:spLocks noChangeArrowheads="1"/>
          </p:cNvSpPr>
          <p:nvPr/>
        </p:nvSpPr>
        <p:spPr bwMode="auto">
          <a:xfrm rot="5400000">
            <a:off x="4499992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 rot="5400000">
            <a:off x="4499992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I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8" name="AutoShape 146"/>
          <p:cNvSpPr>
            <a:spLocks noChangeArrowheads="1"/>
          </p:cNvSpPr>
          <p:nvPr/>
        </p:nvSpPr>
        <p:spPr bwMode="auto">
          <a:xfrm rot="5400000">
            <a:off x="5652120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9" name="AutoShape 147"/>
          <p:cNvSpPr>
            <a:spLocks noChangeArrowheads="1"/>
          </p:cNvSpPr>
          <p:nvPr/>
        </p:nvSpPr>
        <p:spPr bwMode="auto">
          <a:xfrm rot="5400000">
            <a:off x="6804248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U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0" name="AutoShape 148"/>
          <p:cNvSpPr>
            <a:spLocks noChangeArrowheads="1"/>
          </p:cNvSpPr>
          <p:nvPr/>
        </p:nvSpPr>
        <p:spPr bwMode="auto">
          <a:xfrm rot="5400000">
            <a:off x="46754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1" name="AutoShape 149"/>
          <p:cNvSpPr>
            <a:spLocks noChangeArrowheads="1"/>
          </p:cNvSpPr>
          <p:nvPr/>
        </p:nvSpPr>
        <p:spPr bwMode="auto">
          <a:xfrm rot="5400000">
            <a:off x="1619672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W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2" name="AutoShape 150"/>
          <p:cNvSpPr>
            <a:spLocks noChangeArrowheads="1"/>
          </p:cNvSpPr>
          <p:nvPr/>
        </p:nvSpPr>
        <p:spPr bwMode="auto">
          <a:xfrm rot="5400000">
            <a:off x="2771800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3" name="AutoShape 151"/>
          <p:cNvSpPr>
            <a:spLocks noChangeArrowheads="1"/>
          </p:cNvSpPr>
          <p:nvPr/>
        </p:nvSpPr>
        <p:spPr bwMode="auto">
          <a:xfrm rot="5400000">
            <a:off x="3923928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4" name="AutoShape 152"/>
          <p:cNvSpPr>
            <a:spLocks noChangeArrowheads="1"/>
          </p:cNvSpPr>
          <p:nvPr/>
        </p:nvSpPr>
        <p:spPr bwMode="auto">
          <a:xfrm rot="5400000">
            <a:off x="5076056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7" name="AutoShape 135"/>
          <p:cNvSpPr>
            <a:spLocks noChangeArrowheads="1"/>
          </p:cNvSpPr>
          <p:nvPr/>
        </p:nvSpPr>
        <p:spPr bwMode="auto">
          <a:xfrm rot="5400000">
            <a:off x="4499992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I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5" name="AutoShape 153"/>
          <p:cNvSpPr>
            <a:spLocks noChangeArrowheads="1"/>
          </p:cNvSpPr>
          <p:nvPr/>
        </p:nvSpPr>
        <p:spPr bwMode="auto">
          <a:xfrm rot="5400000">
            <a:off x="622818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6" name="AutoShape 154"/>
          <p:cNvSpPr>
            <a:spLocks noChangeArrowheads="1"/>
          </p:cNvSpPr>
          <p:nvPr/>
        </p:nvSpPr>
        <p:spPr bwMode="auto">
          <a:xfrm rot="5400000">
            <a:off x="7380312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1" name="AutoShape 139"/>
          <p:cNvSpPr>
            <a:spLocks noChangeArrowheads="1"/>
          </p:cNvSpPr>
          <p:nvPr/>
        </p:nvSpPr>
        <p:spPr bwMode="auto">
          <a:xfrm rot="5400000">
            <a:off x="3923928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9" name="AutoShape 127"/>
          <p:cNvSpPr>
            <a:spLocks noChangeArrowheads="1"/>
          </p:cNvSpPr>
          <p:nvPr/>
        </p:nvSpPr>
        <p:spPr bwMode="auto">
          <a:xfrm rot="5400000">
            <a:off x="3913253" y="199315"/>
            <a:ext cx="1079500" cy="105815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defRPr/>
            </a:pPr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6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 nodeType="clickPar">
                      <p:stCondLst>
                        <p:cond delay="0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3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 nodeType="clickPar">
                      <p:stCondLst>
                        <p:cond delay="0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 nodeType="clickPar">
                      <p:stCondLst>
                        <p:cond delay="0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 nodeType="clickPar">
                      <p:stCondLst>
                        <p:cond delay="0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2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 nodeType="clickPar">
                      <p:stCondLst>
                        <p:cond delay="0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3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9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 nodeType="clickPar">
                      <p:stCondLst>
                        <p:cond delay="0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8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 nodeType="clickPar">
                      <p:stCondLst>
                        <p:cond delay="0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 nodeType="clickPar">
                      <p:stCondLst>
                        <p:cond delay="0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 nodeType="clickPar">
                      <p:stCondLst>
                        <p:cond delay="0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 nodeType="clickPar">
                      <p:stCondLst>
                        <p:cond delay="0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 nodeType="clickPar">
                      <p:stCondLst>
                        <p:cond delay="0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 nodeType="clickPar">
                      <p:stCondLst>
                        <p:cond delay="0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3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 nodeType="clickPar">
                      <p:stCondLst>
                        <p:cond delay="0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3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 nodeType="clickPar">
                      <p:stCondLst>
                        <p:cond delay="0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3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 nodeType="clickPar">
                      <p:stCondLst>
                        <p:cond delay="0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 nodeType="clickPar">
                      <p:stCondLst>
                        <p:cond delay="0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 nodeType="clickPar">
                      <p:stCondLst>
                        <p:cond delay="0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3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 nodeType="clickPar">
                      <p:stCondLst>
                        <p:cond delay="0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3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 nodeType="clickPar">
                      <p:stCondLst>
                        <p:cond delay="0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 nodeType="clickPar">
                      <p:stCondLst>
                        <p:cond delay="0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 nodeType="clickPar">
                      <p:stCondLst>
                        <p:cond delay="0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3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 nodeType="clickPar">
                      <p:stCondLst>
                        <p:cond delay="0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 nodeType="clickPar">
                      <p:stCondLst>
                        <p:cond delay="0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 nodeType="clickPar">
                      <p:stCondLst>
                        <p:cond delay="0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 nodeType="clickPar">
                      <p:stCondLst>
                        <p:cond delay="0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7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 nodeType="clickPar">
                      <p:stCondLst>
                        <p:cond delay="0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8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3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 nodeType="clickPar">
                      <p:stCondLst>
                        <p:cond delay="0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9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 nodeType="clickPar">
                      <p:stCondLst>
                        <p:cond delay="0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0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 nodeType="clickPar">
                      <p:stCondLst>
                        <p:cond delay="0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1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 nodeType="clickPar">
                      <p:stCondLst>
                        <p:cond delay="0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2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 nodeType="clickPar">
                      <p:stCondLst>
                        <p:cond delay="0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 nodeType="clickPar">
                      <p:stCondLst>
                        <p:cond delay="0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 nodeType="clickPar">
                      <p:stCondLst>
                        <p:cond delay="0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5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3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 nodeType="clickPar">
                      <p:stCondLst>
                        <p:cond delay="0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6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 nodeType="clickPar">
                      <p:stCondLst>
                        <p:cond delay="0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7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3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 nodeType="clickPar">
                      <p:stCondLst>
                        <p:cond delay="0"/>
                      </p:stCondLst>
                      <p:childTnLst>
                        <p:par>
                          <p:cTn id="4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8"/>
                  </p:tgtEl>
                </p:cond>
              </p:nextCondLst>
            </p:seq>
          </p:childTnLst>
        </p:cTn>
      </p:par>
    </p:tnLst>
    <p:bldLst>
      <p:bldP spid="3155" grpId="0" animBg="1"/>
      <p:bldP spid="3183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48" grpId="0" animBg="1"/>
      <p:bldP spid="3149" grpId="0" animBg="1"/>
      <p:bldP spid="3150" grpId="0" animBg="1"/>
      <p:bldP spid="3151" grpId="0" animBg="1"/>
      <p:bldP spid="3152" grpId="0" animBg="1"/>
      <p:bldP spid="3153" grpId="0" animBg="1"/>
      <p:bldP spid="3154" grpId="0" animBg="1"/>
      <p:bldP spid="3156" grpId="0" animBg="1"/>
      <p:bldP spid="3157" grpId="0" animBg="1"/>
      <p:bldP spid="3158" grpId="0" animBg="1"/>
      <p:bldP spid="3159" grpId="0" animBg="1"/>
      <p:bldP spid="3160" grpId="0" animBg="1"/>
      <p:bldP spid="3161" grpId="0" animBg="1"/>
      <p:bldP spid="3162" grpId="0" animBg="1"/>
      <p:bldP spid="3163" grpId="0" animBg="1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0" grpId="0" animBg="1"/>
      <p:bldP spid="3171" grpId="0" animBg="1"/>
      <p:bldP spid="3172" grpId="0" animBg="1"/>
      <p:bldP spid="3173" grpId="0" animBg="1"/>
      <p:bldP spid="3174" grpId="0" animBg="1"/>
      <p:bldP spid="3175" grpId="0" animBg="1"/>
      <p:bldP spid="3176" grpId="0" animBg="1"/>
      <p:bldP spid="3177" grpId="0" animBg="1"/>
      <p:bldP spid="3178" grpId="0" animBg="1"/>
      <p:bldP spid="3180" grpId="0" animBg="1"/>
      <p:bldP spid="3181" grpId="0" animBg="1"/>
      <p:bldP spid="3182" grpId="0" animBg="1"/>
      <p:bldP spid="3184" grpId="0" animBg="1"/>
      <p:bldP spid="3185" grpId="0" animBg="1"/>
      <p:bldP spid="3186" grpId="0" animBg="1"/>
      <p:bldP spid="3187" grpId="0" animBg="1"/>
      <p:bldP spid="3188" grpId="0" animBg="1"/>
      <p:bldP spid="3189" grpId="0" animBg="1"/>
      <p:bldP spid="3190" grpId="0" animBg="1"/>
      <p:bldP spid="3191" grpId="0" animBg="1"/>
      <p:bldP spid="3192" grpId="0" animBg="1"/>
      <p:bldP spid="3193" grpId="0" animBg="1"/>
      <p:bldP spid="3194" grpId="0" animBg="1"/>
      <p:bldP spid="3195" grpId="0" animBg="1"/>
      <p:bldP spid="3196" grpId="0" animBg="1"/>
      <p:bldP spid="3197" grpId="0" animBg="1"/>
      <p:bldP spid="3198" grpId="0" animBg="1"/>
      <p:bldP spid="3200" grpId="0" animBg="1"/>
      <p:bldP spid="3201" grpId="0" animBg="1"/>
      <p:bldP spid="3202" grpId="0" animBg="1"/>
      <p:bldP spid="3203" grpId="0" animBg="1"/>
      <p:bldP spid="3204" grpId="0" animBg="1"/>
      <p:bldP spid="3205" grpId="0" animBg="1"/>
      <p:bldP spid="3206" grpId="0" animBg="1"/>
      <p:bldP spid="3208" grpId="0" animBg="1"/>
      <p:bldP spid="3209" grpId="0" animBg="1"/>
      <p:bldP spid="3210" grpId="0" animBg="1"/>
      <p:bldP spid="3212" grpId="0" animBg="1"/>
      <p:bldP spid="3213" grpId="0" animBg="1"/>
      <p:bldP spid="3214" grpId="0" animBg="1"/>
      <p:bldP spid="3215" grpId="0" animBg="1"/>
      <p:bldP spid="3216" grpId="0" animBg="1"/>
      <p:bldP spid="3217" grpId="0" animBg="1"/>
      <p:bldP spid="3179" grpId="0" animBg="1"/>
      <p:bldP spid="3218" grpId="0" animBg="1"/>
      <p:bldP spid="3219" grpId="0" animBg="1"/>
      <p:bldP spid="3220" grpId="0" animBg="1"/>
      <p:bldP spid="3221" grpId="0" animBg="1"/>
      <p:bldP spid="3222" grpId="0" animBg="1"/>
      <p:bldP spid="3223" grpId="0" animBg="1"/>
      <p:bldP spid="3224" grpId="0" animBg="1"/>
      <p:bldP spid="3207" grpId="0" animBg="1"/>
      <p:bldP spid="3225" grpId="0" animBg="1"/>
      <p:bldP spid="3226" grpId="0" animBg="1"/>
      <p:bldP spid="3211" grpId="0" animBg="1"/>
      <p:bldP spid="3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2484438" y="4122745"/>
            <a:ext cx="4392613" cy="1473202"/>
            <a:chOff x="1565" y="2597"/>
            <a:chExt cx="2767" cy="928"/>
          </a:xfrm>
        </p:grpSpPr>
        <p:sp>
          <p:nvSpPr>
            <p:cNvPr id="17415" name="Rectangle 3"/>
            <p:cNvSpPr txBox="1">
              <a:spLocks noChangeArrowheads="1"/>
            </p:cNvSpPr>
            <p:nvPr/>
          </p:nvSpPr>
          <p:spPr bwMode="auto">
            <a:xfrm>
              <a:off x="1565" y="2597"/>
              <a:ext cx="2767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cs-CZ" sz="3200" dirty="0"/>
            </a:p>
          </p:txBody>
        </p:sp>
        <p:sp>
          <p:nvSpPr>
            <p:cNvPr id="17416" name="Text Box 12"/>
            <p:cNvSpPr txBox="1">
              <a:spLocks noChangeArrowheads="1"/>
            </p:cNvSpPr>
            <p:nvPr/>
          </p:nvSpPr>
          <p:spPr bwMode="auto">
            <a:xfrm>
              <a:off x="3878" y="3294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6" name="Rovnoramenný trojúhelník 5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2" name="Šestiúhelník 1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A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39552" y="2305339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hrát (předvádět)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1149813" y="4350489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act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5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2817018" y="3508375"/>
            <a:ext cx="3571875" cy="971550"/>
            <a:chOff x="1876" y="2746"/>
            <a:chExt cx="2250" cy="612"/>
          </a:xfrm>
        </p:grpSpPr>
        <p:sp>
          <p:nvSpPr>
            <p:cNvPr id="18439" name="Rectangle 3"/>
            <p:cNvSpPr txBox="1">
              <a:spLocks noChangeArrowheads="1"/>
            </p:cNvSpPr>
            <p:nvPr/>
          </p:nvSpPr>
          <p:spPr bwMode="auto">
            <a:xfrm>
              <a:off x="1876" y="2746"/>
              <a:ext cx="2250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cs-CZ" sz="4400" b="1" dirty="0" smtClean="0">
                  <a:solidFill>
                    <a:srgbClr val="C00000"/>
                  </a:solidFill>
                </a:rPr>
                <a:t> </a:t>
              </a:r>
              <a:endParaRPr lang="cs-CZ" sz="4400" b="1" dirty="0">
                <a:solidFill>
                  <a:srgbClr val="C00000"/>
                </a:solidFill>
              </a:endParaRPr>
            </a:p>
          </p:txBody>
        </p:sp>
        <p:sp>
          <p:nvSpPr>
            <p:cNvPr id="18440" name="Text Box 12"/>
            <p:cNvSpPr txBox="1">
              <a:spLocks noChangeArrowheads="1"/>
            </p:cNvSpPr>
            <p:nvPr/>
          </p:nvSpPr>
          <p:spPr bwMode="auto">
            <a:xfrm>
              <a:off x="3424" y="3113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5" name="Šestiúhelník 14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>
                <a:latin typeface="Comic Sans MS" pitchFamily="66" charset="0"/>
              </a:rPr>
              <a:t>B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531353" y="2522932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vařit (mít bod varu)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Vodorovný svitek 17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boil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7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3067050" y="4221088"/>
            <a:ext cx="4572000" cy="1365250"/>
            <a:chOff x="1383" y="2302"/>
            <a:chExt cx="2880" cy="860"/>
          </a:xfrm>
        </p:grpSpPr>
        <p:sp>
          <p:nvSpPr>
            <p:cNvPr id="19463" name="Rectangle 3"/>
            <p:cNvSpPr txBox="1">
              <a:spLocks noChangeArrowheads="1"/>
            </p:cNvSpPr>
            <p:nvPr/>
          </p:nvSpPr>
          <p:spPr bwMode="auto">
            <a:xfrm>
              <a:off x="1383" y="2302"/>
              <a:ext cx="2880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endParaRPr lang="cs-CZ" sz="4400" b="1" dirty="0">
                <a:solidFill>
                  <a:srgbClr val="C00000"/>
                </a:solidFill>
              </a:endParaRPr>
            </a:p>
          </p:txBody>
        </p:sp>
        <p:sp>
          <p:nvSpPr>
            <p:cNvPr id="19464" name="Text Box 14"/>
            <p:cNvSpPr txBox="1">
              <a:spLocks noChangeArrowheads="1"/>
            </p:cNvSpPr>
            <p:nvPr/>
          </p:nvSpPr>
          <p:spPr bwMode="auto">
            <a:xfrm>
              <a:off x="3923" y="293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6" name="Šestiúhelník 15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C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čistit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9" name="Vodorovný svitek 18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clean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7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8" name="Rovnoramenný trojúhelník 7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2" name="Šestiúhelník 11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>
                <a:latin typeface="Comic Sans MS" pitchFamily="66" charset="0"/>
              </a:rPr>
              <a:t>D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08936" y="2477323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dělat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do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4077072"/>
            <a:ext cx="871296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8" name="Rovnoramenný trojúhelník 7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2" name="Šestiúhelník 11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E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jíst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5" name="Vodorovný svitek 14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eat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873</TotalTime>
  <Words>395</Words>
  <Application>Microsoft Office PowerPoint</Application>
  <PresentationFormat>Předvádění na obrazovce (4:3)</PresentationFormat>
  <Paragraphs>234</Paragraphs>
  <Slides>33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Metodický pokyn</vt:lpstr>
      <vt:lpstr>AZ - KVÍZ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70</cp:revision>
  <dcterms:created xsi:type="dcterms:W3CDTF">2013-05-03T13:22:35Z</dcterms:created>
  <dcterms:modified xsi:type="dcterms:W3CDTF">2013-07-11T15:04:06Z</dcterms:modified>
</cp:coreProperties>
</file>