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2004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odznak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badge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many?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hloupý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silly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plakát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poster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poštovní známka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stamp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zajímavý, vzrušující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exciting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hrnek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mug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nudný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boring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obtížný, těžký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difficult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zelené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zelená/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pastelka, voskovka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crayon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vědět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zlatý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gold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bunda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jacket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nosit na sobě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nebo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myslet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think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levný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cheap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skvělý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great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lehký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light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drahý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expensive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zvonit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snadný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easy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Proč?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legrace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fun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Kroužek na klíč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zápor: ne…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don‘t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Co? Jaký?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7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Motiv7</Template>
  <TotalTime>352</TotalTime>
  <Words>442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35</cp:revision>
  <dcterms:created xsi:type="dcterms:W3CDTF">2013-05-04T11:04:08Z</dcterms:created>
  <dcterms:modified xsi:type="dcterms:W3CDTF">2013-07-11T15:03:26Z</dcterms:modified>
</cp:coreProperties>
</file>