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34"/>
  </p:notesMasterIdLst>
  <p:sldIdLst>
    <p:sldId id="289" r:id="rId2"/>
    <p:sldId id="261" r:id="rId3"/>
    <p:sldId id="260" r:id="rId4"/>
    <p:sldId id="258" r:id="rId5"/>
    <p:sldId id="275" r:id="rId6"/>
    <p:sldId id="276" r:id="rId7"/>
    <p:sldId id="274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77" r:id="rId20"/>
    <p:sldId id="273" r:id="rId21"/>
    <p:sldId id="272" r:id="rId22"/>
    <p:sldId id="270" r:id="rId23"/>
    <p:sldId id="271" r:id="rId24"/>
    <p:sldId id="268" r:id="rId25"/>
    <p:sldId id="269" r:id="rId26"/>
    <p:sldId id="262" r:id="rId27"/>
    <p:sldId id="263" r:id="rId28"/>
    <p:sldId id="264" r:id="rId29"/>
    <p:sldId id="265" r:id="rId30"/>
    <p:sldId id="266" r:id="rId31"/>
    <p:sldId id="267" r:id="rId32"/>
    <p:sldId id="256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8.xml"/><Relationship Id="rId18" Type="http://schemas.openxmlformats.org/officeDocument/2006/relationships/slide" Target="slide23.xml"/><Relationship Id="rId26" Type="http://schemas.openxmlformats.org/officeDocument/2006/relationships/slide" Target="slide28.xml"/><Relationship Id="rId3" Type="http://schemas.openxmlformats.org/officeDocument/2006/relationships/slide" Target="slide4.xml"/><Relationship Id="rId21" Type="http://schemas.openxmlformats.org/officeDocument/2006/relationships/slide" Target="slide20.xml"/><Relationship Id="rId7" Type="http://schemas.openxmlformats.org/officeDocument/2006/relationships/slide" Target="slide8.xml"/><Relationship Id="rId12" Type="http://schemas.openxmlformats.org/officeDocument/2006/relationships/slide" Target="slide10.xml"/><Relationship Id="rId17" Type="http://schemas.openxmlformats.org/officeDocument/2006/relationships/slide" Target="slide24.xml"/><Relationship Id="rId25" Type="http://schemas.openxmlformats.org/officeDocument/2006/relationships/slide" Target="slide29.xml"/><Relationship Id="rId2" Type="http://schemas.openxmlformats.org/officeDocument/2006/relationships/slide" Target="slide16.xml"/><Relationship Id="rId16" Type="http://schemas.openxmlformats.org/officeDocument/2006/relationships/slide" Target="slide14.xml"/><Relationship Id="rId20" Type="http://schemas.openxmlformats.org/officeDocument/2006/relationships/slide" Target="slide21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1.xml"/><Relationship Id="rId24" Type="http://schemas.openxmlformats.org/officeDocument/2006/relationships/slide" Target="slide3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30.xml"/><Relationship Id="rId28" Type="http://schemas.openxmlformats.org/officeDocument/2006/relationships/slide" Target="slide26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6.xml"/><Relationship Id="rId9" Type="http://schemas.openxmlformats.org/officeDocument/2006/relationships/slide" Target="slide13.xml"/><Relationship Id="rId14" Type="http://schemas.openxmlformats.org/officeDocument/2006/relationships/slide" Target="slide17.xml"/><Relationship Id="rId22" Type="http://schemas.openxmlformats.org/officeDocument/2006/relationships/slide" Target="slide19.xml"/><Relationship Id="rId27" Type="http://schemas.openxmlformats.org/officeDocument/2006/relationships/slide" Target="slide2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73" y="1554163"/>
            <a:ext cx="5032454" cy="4525962"/>
          </a:xfrm>
        </p:spPr>
      </p:pic>
    </p:spTree>
    <p:extLst>
      <p:ext uri="{BB962C8B-B14F-4D97-AF65-F5344CB8AC3E}">
        <p14:creationId xmlns:p14="http://schemas.microsoft.com/office/powerpoint/2010/main" val="3895437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Omluvte mě…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Excuse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…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PO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pošta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post office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matematika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Maths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hořký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bitter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tráva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grass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pozdě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late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prvouka, přírodověda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Science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hrozný, příšerný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terrible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výtvarná výchova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Art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čekat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wait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modré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</a:t>
            </a:r>
            <a:r>
              <a:rPr lang="cs-CZ" sz="2000" smtClean="0"/>
              <a:t>barva modrá/</a:t>
            </a: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středa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Wednesday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zpívat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sing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HU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Pospěšte! Honem!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Hurry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up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!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hladový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hungry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cedník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strainer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ulice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street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jistě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sure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Kdy?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when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koláč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cake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letadlo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plane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hledat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look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for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jet autobusem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take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bus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vystrašený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scared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GO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pokračovat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go on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nemocnice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hospital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její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koupaliště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swimming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pool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ztracený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lost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380</TotalTime>
  <Words>438</Words>
  <Application>Microsoft Office PowerPoint</Application>
  <PresentationFormat>Předvádění na obrazovce (4:3)</PresentationFormat>
  <Paragraphs>267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40</cp:revision>
  <dcterms:created xsi:type="dcterms:W3CDTF">2013-05-04T11:04:08Z</dcterms:created>
  <dcterms:modified xsi:type="dcterms:W3CDTF">2013-07-11T15:03:01Z</dcterms:modified>
</cp:coreProperties>
</file>