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3686016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vysoké boty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boots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bruslit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skate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obědvat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lunch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dělat úkoly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homework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kruh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circle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hlávkový salát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lettuce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45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forty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třešeň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cherry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Který?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Which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fotbalový brankář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goalkeeper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snídat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breakfast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vědět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know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TO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svléknout si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take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off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procvičovat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practise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nosit na sobě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wear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potápění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diving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šipky (hra)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darts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levný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cheap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nový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pomalý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slow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jezdit na koni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ride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horse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sprchovat se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shower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žebřík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ladder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Kdy?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Buď opatrný!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careful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!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místo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place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švihadlo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skipping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rope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JO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přeskakovat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jump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over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365</TotalTime>
  <Words>447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38</cp:revision>
  <dcterms:created xsi:type="dcterms:W3CDTF">2013-05-04T11:04:08Z</dcterms:created>
  <dcterms:modified xsi:type="dcterms:W3CDTF">2013-07-11T15:02:37Z</dcterms:modified>
</cp:coreProperties>
</file>