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47" y="109074"/>
            <a:ext cx="7382906" cy="66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dálkové ovládání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remote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control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rychlý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vidět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vzduch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air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každý den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every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oblíbený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favourite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špinavý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dirty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Který?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někdy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sometimes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sůl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vědět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stříbrný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silver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talíř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vzít na sebe, obléknout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put 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dům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house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PSČ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post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code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ulice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street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dvoupatrový autobus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double-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decker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kolo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bike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tramvaj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tram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teď, nyní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učit se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learn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farmář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farmer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jeho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his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pláž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beach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opravdu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really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368</TotalTime>
  <Words>436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38</cp:revision>
  <dcterms:created xsi:type="dcterms:W3CDTF">2013-05-04T11:04:08Z</dcterms:created>
  <dcterms:modified xsi:type="dcterms:W3CDTF">2013-07-11T15:02:12Z</dcterms:modified>
</cp:coreProperties>
</file>