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164569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BOC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krabička pastelek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box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of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crayons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Já myslím.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think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kroužek na klíč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ring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Irsko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Ireland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poštovní známka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stamp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NVW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 moc dobře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not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very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well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drahý (cena)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expensive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nehodný, zlý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nemocný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ill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také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too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nudný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boring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nálepka, samolepka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sticker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stříbrný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silver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špatně, chybně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wrong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narozeniny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birthday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dnes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today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mluvit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talk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slovo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word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dveře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door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tleskat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clap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dvojčata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twins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malý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little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psát na klávesnici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type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HCR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 umí běhat.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run.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CYS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Vidíš?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snadný, lehký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easy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Proč?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křída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chalk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389</TotalTime>
  <Words>457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42</cp:revision>
  <dcterms:created xsi:type="dcterms:W3CDTF">2013-05-04T11:04:08Z</dcterms:created>
  <dcterms:modified xsi:type="dcterms:W3CDTF">2013-07-11T15:00:36Z</dcterms:modified>
</cp:coreProperties>
</file>