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369352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skvělý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great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mezi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between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najít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find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U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pod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under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drahý, milý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VN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velmi pěkný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very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nice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levný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cheap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číslo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number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její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příjmení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surname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písmeno?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What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letter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užít si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enjoy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Vítejte!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Welcome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!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špatně, chybně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wrong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jsme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Ukazuj.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Point.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těžký (váha)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heavy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smutný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polévka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soup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N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teď, nyní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now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kapsa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pocket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strop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ceiling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YA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jste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you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are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špatně (od žaludku)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sick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moje auto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my car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snadný, lehký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easy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F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z, ze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from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letadlo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plane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447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46</cp:revision>
  <dcterms:created xsi:type="dcterms:W3CDTF">2013-05-04T11:04:08Z</dcterms:created>
  <dcterms:modified xsi:type="dcterms:W3CDTF">2013-07-11T15:00:11Z</dcterms:modified>
</cp:coreProperties>
</file>