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75931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noha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příšerka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monster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číslo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number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příjmení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surname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jeho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his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HHG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má…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has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strop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ceiling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přijít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tvůj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ruka (dlaň s prsty)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dvojčata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twins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HNI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Její jméno je…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Hádej.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Guess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Pojmenuj to.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Hláskuj.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Spell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užít si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enjoy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vyučovací hodina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lesson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Říkej.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HOIH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 je starý?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old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he?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Já nemám…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Předveď.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Act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Hodně štěstí!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luck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obrázek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picture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slovo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její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písmeno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letter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jméno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394</TotalTime>
  <Words>464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42</cp:revision>
  <dcterms:created xsi:type="dcterms:W3CDTF">2013-05-04T11:04:08Z</dcterms:created>
  <dcterms:modified xsi:type="dcterms:W3CDTF">2013-07-11T14:59:43Z</dcterms:modified>
</cp:coreProperties>
</file>