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92" r:id="rId2"/>
    <p:sldId id="289" r:id="rId3"/>
    <p:sldId id="28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91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9" autoAdjust="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5DF02-69E1-4802-BA07-B72BB75CF93B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CACC5-1F95-4B27-A064-5E8DFEB99C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310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CACC5-1F95-4B27-A064-5E8DFEB99C2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168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94843-BD69-46EF-818C-ABE48983D60B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441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1.xml"/><Relationship Id="rId18" Type="http://schemas.openxmlformats.org/officeDocument/2006/relationships/slide" Target="slide25.xml"/><Relationship Id="rId26" Type="http://schemas.openxmlformats.org/officeDocument/2006/relationships/slide" Target="slide30.xml"/><Relationship Id="rId3" Type="http://schemas.openxmlformats.org/officeDocument/2006/relationships/slide" Target="slide17.xml"/><Relationship Id="rId21" Type="http://schemas.openxmlformats.org/officeDocument/2006/relationships/slide" Target="slide22.xml"/><Relationship Id="rId7" Type="http://schemas.openxmlformats.org/officeDocument/2006/relationships/slide" Target="slide10.xml"/><Relationship Id="rId12" Type="http://schemas.openxmlformats.org/officeDocument/2006/relationships/slide" Target="slide12.xml"/><Relationship Id="rId17" Type="http://schemas.openxmlformats.org/officeDocument/2006/relationships/slide" Target="slide15.xml"/><Relationship Id="rId25" Type="http://schemas.openxmlformats.org/officeDocument/2006/relationships/slide" Target="slide32.xml"/><Relationship Id="rId2" Type="http://schemas.openxmlformats.org/officeDocument/2006/relationships/notesSlide" Target="../notesSlides/notesSlide1.xml"/><Relationship Id="rId16" Type="http://schemas.openxmlformats.org/officeDocument/2006/relationships/slide" Target="slide16.xml"/><Relationship Id="rId20" Type="http://schemas.openxmlformats.org/officeDocument/2006/relationships/slide" Target="slide23.xml"/><Relationship Id="rId29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3.xml"/><Relationship Id="rId24" Type="http://schemas.openxmlformats.org/officeDocument/2006/relationships/slide" Target="slide31.xml"/><Relationship Id="rId5" Type="http://schemas.openxmlformats.org/officeDocument/2006/relationships/slide" Target="slide7.xml"/><Relationship Id="rId15" Type="http://schemas.openxmlformats.org/officeDocument/2006/relationships/slide" Target="slide18.xml"/><Relationship Id="rId23" Type="http://schemas.openxmlformats.org/officeDocument/2006/relationships/slide" Target="slide20.xml"/><Relationship Id="rId28" Type="http://schemas.openxmlformats.org/officeDocument/2006/relationships/slide" Target="slide28.xml"/><Relationship Id="rId10" Type="http://schemas.openxmlformats.org/officeDocument/2006/relationships/slide" Target="slide14.xml"/><Relationship Id="rId19" Type="http://schemas.openxmlformats.org/officeDocument/2006/relationships/slide" Target="slide24.xml"/><Relationship Id="rId4" Type="http://schemas.openxmlformats.org/officeDocument/2006/relationships/slide" Target="slide5.xml"/><Relationship Id="rId9" Type="http://schemas.openxmlformats.org/officeDocument/2006/relationships/slide" Target="slide8.xml"/><Relationship Id="rId14" Type="http://schemas.openxmlformats.org/officeDocument/2006/relationships/slide" Target="slide19.xml"/><Relationship Id="rId22" Type="http://schemas.openxmlformats.org/officeDocument/2006/relationships/slide" Target="slide21.xml"/><Relationship Id="rId27" Type="http://schemas.openxmlformats.org/officeDocument/2006/relationships/slide" Target="slide29.xml"/><Relationship Id="rId30" Type="http://schemas.openxmlformats.org/officeDocument/2006/relationships/slide" Target="slide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73" y="1554163"/>
            <a:ext cx="5032454" cy="4525962"/>
          </a:xfrm>
        </p:spPr>
      </p:pic>
    </p:spTree>
    <p:extLst>
      <p:ext uri="{BB962C8B-B14F-4D97-AF65-F5344CB8AC3E}">
        <p14:creationId xmlns:p14="http://schemas.microsoft.com/office/powerpoint/2010/main" val="4094743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1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4" name="Šestiúhelník 13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F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Comic Sans MS" pitchFamily="66" charset="0"/>
              </a:rPr>
              <a:t>It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latin typeface="Comic Sans MS" pitchFamily="66" charset="0"/>
              </a:rPr>
              <a:t>is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latin typeface="Comic Sans MS" pitchFamily="66" charset="0"/>
              </a:rPr>
              <a:t>an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latin typeface="Comic Sans MS" pitchFamily="66" charset="0"/>
              </a:rPr>
              <a:t>animal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. </a:t>
            </a:r>
            <a:r>
              <a:rPr lang="cs-CZ" sz="2400" dirty="0" err="1" smtClean="0">
                <a:solidFill>
                  <a:schemeClr val="tx1"/>
                </a:solidFill>
                <a:latin typeface="Comic Sans MS" pitchFamily="66" charset="0"/>
              </a:rPr>
              <a:t>It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‘s green.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Vodorovný svitek 16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frog</a:t>
            </a: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37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82613" y="1181100"/>
            <a:ext cx="8229600" cy="4597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dirty="0" smtClean="0"/>
          </a:p>
          <a:p>
            <a:pPr eaLnBrk="1" hangingPunct="1">
              <a:buFontTx/>
              <a:buNone/>
            </a:pPr>
            <a:endParaRPr lang="cs-CZ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10779" y="3212976"/>
            <a:ext cx="7776863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cs-CZ" sz="4400" b="1" dirty="0">
              <a:solidFill>
                <a:srgbClr val="C00000"/>
              </a:solidFill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3" name="Šestiúhelník 12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G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atin typeface="Comic Sans MS" pitchFamily="66" charset="0"/>
              </a:rPr>
              <a:t>We</a:t>
            </a:r>
            <a:r>
              <a:rPr lang="cs-CZ" sz="2400" b="1" dirty="0" smtClean="0">
                <a:latin typeface="Comic Sans MS" pitchFamily="66" charset="0"/>
              </a:rPr>
              <a:t> play </a:t>
            </a:r>
            <a:r>
              <a:rPr lang="cs-CZ" sz="2400" b="1" dirty="0" err="1" smtClean="0">
                <a:latin typeface="Comic Sans MS" pitchFamily="66" charset="0"/>
              </a:rPr>
              <a:t>it</a:t>
            </a:r>
            <a:r>
              <a:rPr lang="cs-CZ" sz="2400" b="1" dirty="0" smtClean="0">
                <a:latin typeface="Comic Sans MS" pitchFamily="66" charset="0"/>
              </a:rPr>
              <a:t> on </a:t>
            </a:r>
            <a:r>
              <a:rPr lang="cs-CZ" sz="2400" b="1" dirty="0" err="1" smtClean="0">
                <a:latin typeface="Comic Sans MS" pitchFamily="66" charset="0"/>
              </a:rPr>
              <a:t>computers</a:t>
            </a:r>
            <a:r>
              <a:rPr lang="cs-CZ" sz="2400" b="1" dirty="0" smtClean="0">
                <a:latin typeface="Comic Sans MS" pitchFamily="66" charset="0"/>
              </a:rPr>
              <a:t>.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 game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99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18918" y="4365104"/>
            <a:ext cx="8640959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sz="4400" b="1" dirty="0" smtClean="0">
                <a:solidFill>
                  <a:srgbClr val="C00000"/>
                </a:solidFill>
              </a:rPr>
              <a:t> </a:t>
            </a:r>
            <a:endParaRPr lang="cs-CZ" sz="4400" dirty="0">
              <a:solidFill>
                <a:srgbClr val="C00000"/>
              </a:solidFill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cs-CZ" sz="3200" dirty="0"/>
          </a:p>
        </p:txBody>
      </p:sp>
      <p:grpSp>
        <p:nvGrpSpPr>
          <p:cNvPr id="9" name="Skupina 8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0" name="Rovnoramenný trojúhelník 9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1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4" name="Šestiúhelník 13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H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atin typeface="Comic Sans MS" pitchFamily="66" charset="0"/>
              </a:rPr>
              <a:t>It</a:t>
            </a:r>
            <a:r>
              <a:rPr lang="cs-CZ" sz="2400" b="1" dirty="0" smtClean="0">
                <a:latin typeface="Comic Sans MS" pitchFamily="66" charset="0"/>
              </a:rPr>
              <a:t>‘s n </a:t>
            </a:r>
            <a:r>
              <a:rPr lang="cs-CZ" sz="2400" b="1" dirty="0" err="1" smtClean="0">
                <a:latin typeface="Comic Sans MS" pitchFamily="66" charset="0"/>
              </a:rPr>
              <a:t>your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head</a:t>
            </a:r>
            <a:r>
              <a:rPr lang="cs-CZ" sz="2400" b="1" dirty="0" smtClean="0">
                <a:latin typeface="Comic Sans MS" pitchFamily="66" charset="0"/>
              </a:rPr>
              <a:t>.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7" name="Vodorovný svitek 16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hair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51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4881" y="4653136"/>
            <a:ext cx="8568951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cs-CZ" sz="1200" b="1" dirty="0" smtClean="0">
              <a:solidFill>
                <a:srgbClr val="C00000"/>
              </a:solidFill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3" name="Šestiúhelník 12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I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How</a:t>
            </a:r>
            <a:r>
              <a:rPr lang="cs-CZ" sz="2400" b="1" dirty="0" smtClean="0">
                <a:latin typeface="Comic Sans MS" pitchFamily="66" charset="0"/>
              </a:rPr>
              <a:t> do </a:t>
            </a:r>
            <a:r>
              <a:rPr lang="cs-CZ" sz="2400" b="1" dirty="0" err="1" smtClean="0">
                <a:latin typeface="Comic Sans MS" pitchFamily="66" charset="0"/>
              </a:rPr>
              <a:t>we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say</a:t>
            </a:r>
            <a:r>
              <a:rPr lang="cs-CZ" sz="2400" b="1" dirty="0" smtClean="0">
                <a:latin typeface="Comic Sans MS" pitchFamily="66" charset="0"/>
              </a:rPr>
              <a:t> „já“ in </a:t>
            </a:r>
            <a:r>
              <a:rPr lang="cs-CZ" sz="2400" b="1" dirty="0" err="1" smtClean="0">
                <a:latin typeface="Comic Sans MS" pitchFamily="66" charset="0"/>
              </a:rPr>
              <a:t>English</a:t>
            </a:r>
            <a:r>
              <a:rPr lang="cs-CZ" sz="2400" b="1" dirty="0" smtClean="0">
                <a:latin typeface="Comic Sans MS" pitchFamily="66" charset="0"/>
              </a:rPr>
              <a:t>?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 I = /</a:t>
            </a: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ai</a:t>
            </a: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/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35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400822" y="3789040"/>
            <a:ext cx="4435971" cy="155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sz="4400" b="1" dirty="0" smtClean="0">
                <a:solidFill>
                  <a:srgbClr val="C00000"/>
                </a:solidFill>
              </a:rPr>
              <a:t> </a:t>
            </a:r>
            <a:endParaRPr lang="cs-CZ" sz="4400" dirty="0">
              <a:solidFill>
                <a:srgbClr val="C00000"/>
              </a:solidFill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cs-CZ" sz="3200" dirty="0"/>
          </a:p>
        </p:txBody>
      </p:sp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5" descr="C:\Users\svetlana\AppData\Local\Microsoft\Windows\Temporary Internet Files\Content.IE5\SOJ1T5T9\MC900441980[2].wmf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4" name="Šestiúhelník 13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atin typeface="Comic Sans MS" pitchFamily="66" charset="0"/>
              </a:rPr>
              <a:t>J</a:t>
            </a:r>
            <a:endParaRPr lang="cs-CZ" sz="72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39552" y="2596883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How</a:t>
            </a:r>
            <a:r>
              <a:rPr lang="cs-CZ" sz="2400" b="1" dirty="0" smtClean="0">
                <a:latin typeface="Comic Sans MS" pitchFamily="66" charset="0"/>
              </a:rPr>
              <a:t> do </a:t>
            </a:r>
            <a:r>
              <a:rPr lang="cs-CZ" sz="2400" b="1" dirty="0" err="1" smtClean="0">
                <a:latin typeface="Comic Sans MS" pitchFamily="66" charset="0"/>
              </a:rPr>
              <a:t>we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say</a:t>
            </a:r>
            <a:r>
              <a:rPr lang="cs-CZ" sz="2400" b="1" dirty="0" smtClean="0">
                <a:latin typeface="Comic Sans MS" pitchFamily="66" charset="0"/>
              </a:rPr>
              <a:t> „skákat“ in </a:t>
            </a:r>
            <a:r>
              <a:rPr lang="cs-CZ" sz="2400" b="1" dirty="0" err="1" smtClean="0">
                <a:latin typeface="Comic Sans MS" pitchFamily="66" charset="0"/>
              </a:rPr>
              <a:t>English</a:t>
            </a:r>
            <a:r>
              <a:rPr lang="cs-CZ" sz="2400" b="1" dirty="0" smtClean="0">
                <a:latin typeface="Comic Sans MS" pitchFamily="66" charset="0"/>
              </a:rPr>
              <a:t>?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7" name="Vodorovný svitek 16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jump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26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28750"/>
            <a:ext cx="8229600" cy="469741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cs-CZ" b="1" dirty="0" smtClean="0"/>
          </a:p>
          <a:p>
            <a:pPr algn="ctr" eaLnBrk="1" hangingPunct="1">
              <a:buFontTx/>
              <a:buNone/>
            </a:pPr>
            <a:endParaRPr lang="cs-CZ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9512" y="4437112"/>
            <a:ext cx="864096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cs-CZ" sz="4400" b="1" dirty="0">
              <a:solidFill>
                <a:srgbClr val="C00000"/>
              </a:solidFill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0" name="Rovnoramenný trojúhelník 9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1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4" name="Šestiúhelník 13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K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How</a:t>
            </a:r>
            <a:r>
              <a:rPr lang="cs-CZ" sz="2400" b="1" dirty="0" smtClean="0">
                <a:latin typeface="Comic Sans MS" pitchFamily="66" charset="0"/>
              </a:rPr>
              <a:t> do </a:t>
            </a:r>
            <a:r>
              <a:rPr lang="cs-CZ" sz="2400" b="1" dirty="0" err="1" smtClean="0">
                <a:latin typeface="Comic Sans MS" pitchFamily="66" charset="0"/>
              </a:rPr>
              <a:t>we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say</a:t>
            </a:r>
            <a:r>
              <a:rPr lang="cs-CZ" sz="2400" b="1" dirty="0" smtClean="0">
                <a:latin typeface="Comic Sans MS" pitchFamily="66" charset="0"/>
              </a:rPr>
              <a:t> „</a:t>
            </a:r>
            <a:r>
              <a:rPr lang="cs-CZ" sz="2400" b="1" dirty="0" err="1" smtClean="0">
                <a:latin typeface="Comic Sans MS" pitchFamily="66" charset="0"/>
              </a:rPr>
              <a:t>horse</a:t>
            </a:r>
            <a:r>
              <a:rPr lang="cs-CZ" sz="2400" b="1" dirty="0" smtClean="0">
                <a:latin typeface="Comic Sans MS" pitchFamily="66" charset="0"/>
              </a:rPr>
              <a:t>“in </a:t>
            </a:r>
            <a:r>
              <a:rPr lang="cs-CZ" sz="2400" b="1" dirty="0" err="1" smtClean="0">
                <a:latin typeface="Comic Sans MS" pitchFamily="66" charset="0"/>
              </a:rPr>
              <a:t>Czech</a:t>
            </a:r>
            <a:r>
              <a:rPr lang="cs-CZ" sz="2400" b="1" dirty="0" smtClean="0">
                <a:latin typeface="Comic Sans MS" pitchFamily="66" charset="0"/>
              </a:rPr>
              <a:t>?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7" name="Vodorovný svitek 16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 kůň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22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568663" y="3931421"/>
            <a:ext cx="468052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cs-CZ" sz="3200" dirty="0"/>
          </a:p>
        </p:txBody>
      </p:sp>
      <p:grpSp>
        <p:nvGrpSpPr>
          <p:cNvPr id="9" name="Skupina 8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0" name="Rovnoramenný trojúhelník 9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1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4" name="Šestiúhelník 13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L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31353" y="2499652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I </a:t>
            </a:r>
            <a:r>
              <a:rPr lang="cs-CZ" sz="2400" b="1" dirty="0" err="1" smtClean="0">
                <a:latin typeface="Comic Sans MS" pitchFamily="66" charset="0"/>
              </a:rPr>
              <a:t>can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swim</a:t>
            </a:r>
            <a:r>
              <a:rPr lang="cs-CZ" sz="2400" b="1" dirty="0" smtClean="0">
                <a:latin typeface="Comic Sans MS" pitchFamily="66" charset="0"/>
              </a:rPr>
              <a:t> … a </a:t>
            </a:r>
            <a:r>
              <a:rPr lang="cs-CZ" sz="2400" b="1" dirty="0" err="1" smtClean="0">
                <a:latin typeface="Comic Sans MS" pitchFamily="66" charset="0"/>
              </a:rPr>
              <a:t>fish</a:t>
            </a:r>
            <a:r>
              <a:rPr lang="cs-CZ" sz="2400" b="1" dirty="0" smtClean="0">
                <a:latin typeface="Comic Sans MS" pitchFamily="66" charset="0"/>
              </a:rPr>
              <a:t>.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7" name="Vodorovný svitek 16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i="1" dirty="0" err="1" smtClean="0">
                <a:solidFill>
                  <a:srgbClr val="C00000"/>
                </a:solidFill>
                <a:latin typeface="Comic Sans MS" pitchFamily="66" charset="0"/>
              </a:rPr>
              <a:t>like</a:t>
            </a:r>
            <a:endParaRPr lang="cs-CZ" sz="6000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50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09427" y="4645819"/>
            <a:ext cx="4786313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cs-CZ" sz="4400" b="1" dirty="0">
              <a:solidFill>
                <a:srgbClr val="C00000"/>
              </a:solidFill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0" name="Rovnoramenný trojúhelník 9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1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3" name="Šestiúhelník 12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M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We</a:t>
            </a:r>
            <a:r>
              <a:rPr lang="cs-CZ" sz="2400" b="1" dirty="0" smtClean="0">
                <a:latin typeface="Comic Sans MS" pitchFamily="66" charset="0"/>
              </a:rPr>
              <a:t> drink </a:t>
            </a:r>
            <a:r>
              <a:rPr lang="cs-CZ" sz="2400" b="1" dirty="0" err="1" smtClean="0">
                <a:latin typeface="Comic Sans MS" pitchFamily="66" charset="0"/>
              </a:rPr>
              <a:t>it</a:t>
            </a:r>
            <a:r>
              <a:rPr lang="cs-CZ" sz="2400" b="1" dirty="0" smtClean="0">
                <a:latin typeface="Comic Sans MS" pitchFamily="66" charset="0"/>
              </a:rPr>
              <a:t>. </a:t>
            </a:r>
            <a:r>
              <a:rPr lang="cs-CZ" sz="2400" b="1" dirty="0" err="1" smtClean="0">
                <a:latin typeface="Comic Sans MS" pitchFamily="66" charset="0"/>
              </a:rPr>
              <a:t>It</a:t>
            </a:r>
            <a:r>
              <a:rPr lang="cs-CZ" sz="2400" b="1" dirty="0" smtClean="0">
                <a:latin typeface="Comic Sans MS" pitchFamily="66" charset="0"/>
              </a:rPr>
              <a:t>‘s </a:t>
            </a:r>
            <a:r>
              <a:rPr lang="cs-CZ" sz="2400" b="1" dirty="0" err="1" smtClean="0">
                <a:latin typeface="Comic Sans MS" pitchFamily="66" charset="0"/>
              </a:rPr>
              <a:t>white</a:t>
            </a:r>
            <a:r>
              <a:rPr lang="cs-CZ" sz="2400" b="1" dirty="0" smtClean="0">
                <a:latin typeface="Comic Sans MS" pitchFamily="66" charset="0"/>
              </a:rPr>
              <a:t>.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i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6000" b="1" i="1" dirty="0" err="1" smtClean="0">
                <a:solidFill>
                  <a:srgbClr val="C00000"/>
                </a:solidFill>
                <a:latin typeface="Comic Sans MS" pitchFamily="66" charset="0"/>
              </a:rPr>
              <a:t>milk</a:t>
            </a:r>
            <a:endParaRPr lang="cs-CZ" sz="6000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70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51520" y="4725144"/>
            <a:ext cx="871296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cs-CZ" sz="3200" dirty="0"/>
          </a:p>
        </p:txBody>
      </p:sp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3" name="Šestiúhelník 12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N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What</a:t>
            </a:r>
            <a:r>
              <a:rPr lang="cs-CZ" sz="2400" b="1" dirty="0" smtClean="0">
                <a:latin typeface="Comic Sans MS" pitchFamily="66" charset="0"/>
              </a:rPr>
              <a:t>‘s </a:t>
            </a:r>
            <a:r>
              <a:rPr lang="cs-CZ" sz="2400" b="1" dirty="0" err="1" smtClean="0">
                <a:latin typeface="Comic Sans MS" pitchFamily="66" charset="0"/>
              </a:rPr>
              <a:t>your</a:t>
            </a:r>
            <a:r>
              <a:rPr lang="cs-CZ" sz="2400" b="1" dirty="0" smtClean="0">
                <a:latin typeface="Comic Sans MS" pitchFamily="66" charset="0"/>
              </a:rPr>
              <a:t> …?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000" b="1" i="1" smtClean="0">
                <a:solidFill>
                  <a:srgbClr val="C00000"/>
                </a:solidFill>
                <a:latin typeface="Comic Sans MS" pitchFamily="66" charset="0"/>
              </a:rPr>
              <a:t>name</a:t>
            </a:r>
            <a:endParaRPr lang="cs-CZ" sz="6000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26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915816" y="4273440"/>
            <a:ext cx="3047758" cy="990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sz="4400" b="1" dirty="0" smtClean="0">
                <a:solidFill>
                  <a:srgbClr val="C00000"/>
                </a:solidFill>
              </a:rPr>
              <a:t>  </a:t>
            </a:r>
            <a:endParaRPr lang="cs-CZ" sz="3200" dirty="0"/>
          </a:p>
        </p:txBody>
      </p:sp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4" name="Šestiúhelník 13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O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39552" y="234888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atin typeface="Comic Sans MS" pitchFamily="66" charset="0"/>
              </a:rPr>
              <a:t>How</a:t>
            </a:r>
            <a:r>
              <a:rPr lang="cs-CZ" sz="2400" b="1" dirty="0" smtClean="0">
                <a:latin typeface="Comic Sans MS" pitchFamily="66" charset="0"/>
              </a:rPr>
              <a:t> do </a:t>
            </a:r>
            <a:r>
              <a:rPr lang="cs-CZ" sz="2400" b="1" dirty="0" err="1" smtClean="0">
                <a:latin typeface="Comic Sans MS" pitchFamily="66" charset="0"/>
              </a:rPr>
              <a:t>we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say</a:t>
            </a:r>
            <a:r>
              <a:rPr lang="cs-CZ" sz="2400" b="1" dirty="0" smtClean="0">
                <a:latin typeface="Comic Sans MS" pitchFamily="66" charset="0"/>
              </a:rPr>
              <a:t> „</a:t>
            </a:r>
            <a:r>
              <a:rPr lang="cs-CZ" sz="2400" b="1" dirty="0" err="1" smtClean="0">
                <a:latin typeface="Comic Sans MS" pitchFamily="66" charset="0"/>
              </a:rPr>
              <a:t>father</a:t>
            </a:r>
            <a:r>
              <a:rPr lang="cs-CZ" sz="2400" b="1" dirty="0" smtClean="0">
                <a:latin typeface="Comic Sans MS" pitchFamily="66" charset="0"/>
              </a:rPr>
              <a:t>“ in </a:t>
            </a:r>
            <a:r>
              <a:rPr lang="cs-CZ" sz="2400" b="1" dirty="0" err="1" smtClean="0">
                <a:latin typeface="Comic Sans MS" pitchFamily="66" charset="0"/>
              </a:rPr>
              <a:t>Czech</a:t>
            </a:r>
            <a:r>
              <a:rPr lang="cs-CZ" sz="2400" b="1" dirty="0" smtClean="0">
                <a:latin typeface="Comic Sans MS" pitchFamily="66" charset="0"/>
              </a:rPr>
              <a:t>?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7" name="Vodorovný svitek 16"/>
          <p:cNvSpPr/>
          <p:nvPr/>
        </p:nvSpPr>
        <p:spPr>
          <a:xfrm>
            <a:off x="1259630" y="4197082"/>
            <a:ext cx="7037247" cy="2345596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5400" b="1" i="1" dirty="0" smtClean="0">
                <a:solidFill>
                  <a:srgbClr val="C00000"/>
                </a:solidFill>
                <a:latin typeface="Comic Sans MS" pitchFamily="66" charset="0"/>
              </a:rPr>
              <a:t>otec</a:t>
            </a:r>
            <a:endParaRPr lang="cs-CZ" sz="5400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15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C00000"/>
                </a:solidFill>
              </a:rPr>
              <a:t>Metodický pokyn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000" dirty="0"/>
              <a:t>Hra je určená pro dvě družstva nebo dva žáky </a:t>
            </a:r>
            <a:r>
              <a:rPr lang="cs-CZ" sz="2000"/>
              <a:t>– </a:t>
            </a:r>
            <a:r>
              <a:rPr lang="cs-CZ" sz="2000" smtClean="0"/>
              <a:t>žluté </a:t>
            </a:r>
            <a:r>
              <a:rPr lang="cs-CZ" sz="2000" dirty="0"/>
              <a:t>x zelené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Při špatné odpovědi necháváme políčko </a:t>
            </a:r>
            <a:r>
              <a:rPr lang="cs-CZ" sz="2000" dirty="0" smtClean="0"/>
              <a:t>šedé </a:t>
            </a: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/>
              <a:t>Při správné odpovědi klikneme opět na políčko – jednou nebo dvakrát – podle požadované barvy /jedno kliknutí barva </a:t>
            </a:r>
            <a:r>
              <a:rPr lang="cs-CZ" sz="2000" dirty="0" smtClean="0"/>
              <a:t>žlutá, </a:t>
            </a:r>
            <a:r>
              <a:rPr lang="cs-CZ" sz="2000" dirty="0"/>
              <a:t>dvě kliknutí barva zelená/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Družstvo si může vybrat i nezodpovězené  políčko - při výběru nezodpovězeného 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b="1" dirty="0"/>
              <a:t>Cílem hry je spojit 3 strany trojúhelníku.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000" dirty="0" smtClean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99482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1" name="Rovnoramenný trojúhelník 10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2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4" name="Obrázek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5" name="Šestiúhelník 14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P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You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can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write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with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it</a:t>
            </a:r>
            <a:r>
              <a:rPr lang="cs-CZ" sz="2400" b="1" dirty="0" smtClean="0">
                <a:latin typeface="Comic Sans MS" pitchFamily="66" charset="0"/>
              </a:rPr>
              <a:t>.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8" name="Vodorovný svitek 17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pen</a:t>
            </a: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pencil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70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657922" y="4509120"/>
            <a:ext cx="4848919" cy="1194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cs-CZ" sz="4400" b="1" dirty="0">
              <a:solidFill>
                <a:srgbClr val="C00000"/>
              </a:solidFill>
            </a:endParaRPr>
          </a:p>
        </p:txBody>
      </p:sp>
      <p:grpSp>
        <p:nvGrpSpPr>
          <p:cNvPr id="10" name="Skupina 9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1" name="Rovnoramenný trojúhelník 10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2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5" name="Obrázek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6" name="Šestiúhelník 15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Q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What</a:t>
            </a:r>
            <a:r>
              <a:rPr lang="cs-CZ" sz="2400" b="1" dirty="0" smtClean="0">
                <a:latin typeface="Comic Sans MS" pitchFamily="66" charset="0"/>
              </a:rPr>
              <a:t> do </a:t>
            </a:r>
            <a:r>
              <a:rPr lang="cs-CZ" sz="2400" b="1" dirty="0" err="1" smtClean="0">
                <a:latin typeface="Comic Sans MS" pitchFamily="66" charset="0"/>
              </a:rPr>
              <a:t>ducks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say</a:t>
            </a:r>
            <a:r>
              <a:rPr lang="cs-CZ" sz="2400" b="1" dirty="0" smtClean="0">
                <a:latin typeface="Comic Sans MS" pitchFamily="66" charset="0"/>
              </a:rPr>
              <a:t>?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9" name="Vodorovný svitek 18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quack</a:t>
            </a: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quack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49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0" name="Rovnoramenný trojúhelník 9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1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4" name="Šestiúhelník 13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R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What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colour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is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an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apple</a:t>
            </a:r>
            <a:r>
              <a:rPr lang="cs-CZ" sz="2400" b="1" dirty="0" smtClean="0">
                <a:latin typeface="Comic Sans MS" pitchFamily="66" charset="0"/>
              </a:rPr>
              <a:t>?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i="1" dirty="0" err="1" smtClean="0">
                <a:solidFill>
                  <a:srgbClr val="C00000"/>
                </a:solidFill>
                <a:latin typeface="Comic Sans MS" pitchFamily="66" charset="0"/>
              </a:rPr>
              <a:t>red</a:t>
            </a:r>
            <a:r>
              <a:rPr lang="cs-CZ" sz="6000" b="1" i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endParaRPr lang="cs-CZ" sz="6000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33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0" name="Rovnoramenný trojúhelník 9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1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4" name="Šestiúhelník 13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S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How</a:t>
            </a:r>
            <a:r>
              <a:rPr lang="cs-CZ" sz="2400" b="1" dirty="0" smtClean="0">
                <a:latin typeface="Comic Sans MS" pitchFamily="66" charset="0"/>
              </a:rPr>
              <a:t> do </a:t>
            </a:r>
            <a:r>
              <a:rPr lang="cs-CZ" sz="2400" b="1" dirty="0" err="1" smtClean="0">
                <a:latin typeface="Comic Sans MS" pitchFamily="66" charset="0"/>
              </a:rPr>
              <a:t>we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say</a:t>
            </a:r>
            <a:r>
              <a:rPr lang="cs-CZ" sz="2400" b="1" dirty="0" smtClean="0">
                <a:latin typeface="Comic Sans MS" pitchFamily="66" charset="0"/>
              </a:rPr>
              <a:t> „neděle“ in </a:t>
            </a:r>
            <a:r>
              <a:rPr lang="cs-CZ" sz="2400" b="1" dirty="0" err="1" smtClean="0">
                <a:latin typeface="Comic Sans MS" pitchFamily="66" charset="0"/>
              </a:rPr>
              <a:t>English</a:t>
            </a:r>
            <a:r>
              <a:rPr lang="cs-CZ" sz="2400" b="1" dirty="0" smtClean="0">
                <a:latin typeface="Comic Sans MS" pitchFamily="66" charset="0"/>
              </a:rPr>
              <a:t>?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7" name="Vodorovný svitek 16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5400" b="1" i="1" dirty="0" err="1" smtClean="0">
                <a:solidFill>
                  <a:srgbClr val="C00000"/>
                </a:solidFill>
                <a:latin typeface="Comic Sans MS" pitchFamily="66" charset="0"/>
              </a:rPr>
              <a:t>Sunday</a:t>
            </a:r>
            <a:r>
              <a:rPr lang="cs-CZ" sz="5400" b="1" i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endParaRPr lang="cs-CZ" sz="5400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63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0" name="Rovnoramenný trojúhelník 9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1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4" name="Šestiúhelník 13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T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atin typeface="Comic Sans MS" pitchFamily="66" charset="0"/>
              </a:rPr>
              <a:t>Ball</a:t>
            </a:r>
            <a:r>
              <a:rPr lang="cs-CZ" sz="2400" b="1" dirty="0" smtClean="0">
                <a:latin typeface="Comic Sans MS" pitchFamily="66" charset="0"/>
              </a:rPr>
              <a:t>, </a:t>
            </a:r>
            <a:r>
              <a:rPr lang="cs-CZ" sz="2400" b="1" dirty="0" err="1" smtClean="0">
                <a:latin typeface="Comic Sans MS" pitchFamily="66" charset="0"/>
              </a:rPr>
              <a:t>boat</a:t>
            </a:r>
            <a:r>
              <a:rPr lang="cs-CZ" sz="2400" b="1" dirty="0" smtClean="0">
                <a:latin typeface="Comic Sans MS" pitchFamily="66" charset="0"/>
              </a:rPr>
              <a:t>, car, plane, </a:t>
            </a:r>
            <a:r>
              <a:rPr lang="cs-CZ" sz="2400" b="1" dirty="0" err="1" smtClean="0">
                <a:latin typeface="Comic Sans MS" pitchFamily="66" charset="0"/>
              </a:rPr>
              <a:t>doll</a:t>
            </a:r>
            <a:r>
              <a:rPr lang="cs-CZ" sz="2400" b="1" dirty="0" smtClean="0">
                <a:latin typeface="Comic Sans MS" pitchFamily="66" charset="0"/>
              </a:rPr>
              <a:t>, </a:t>
            </a:r>
            <a:r>
              <a:rPr lang="cs-CZ" sz="2400" b="1" dirty="0" err="1" smtClean="0">
                <a:latin typeface="Comic Sans MS" pitchFamily="66" charset="0"/>
              </a:rPr>
              <a:t>train</a:t>
            </a:r>
            <a:r>
              <a:rPr lang="cs-CZ" sz="2400" b="1" dirty="0" smtClean="0">
                <a:latin typeface="Comic Sans MS" pitchFamily="66" charset="0"/>
              </a:rPr>
              <a:t>, </a:t>
            </a:r>
            <a:r>
              <a:rPr lang="cs-CZ" sz="2400" b="1" dirty="0" err="1" smtClean="0">
                <a:latin typeface="Comic Sans MS" pitchFamily="66" charset="0"/>
              </a:rPr>
              <a:t>teddy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bear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7" name="Vodorovný svitek 16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toys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45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987824" y="4791574"/>
            <a:ext cx="3571875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sz="4400" b="1" dirty="0" smtClean="0">
                <a:solidFill>
                  <a:srgbClr val="C00000"/>
                </a:solidFill>
              </a:rPr>
              <a:t> </a:t>
            </a:r>
            <a:endParaRPr lang="cs-CZ" sz="4400" b="1" dirty="0">
              <a:solidFill>
                <a:srgbClr val="C00000"/>
              </a:solidFill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4" name="Šestiúhelník 13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U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45029" y="2564904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How</a:t>
            </a:r>
            <a:r>
              <a:rPr lang="cs-CZ" sz="2400" b="1" dirty="0" smtClean="0"/>
              <a:t> do </a:t>
            </a:r>
            <a:r>
              <a:rPr lang="cs-CZ" sz="2400" b="1" dirty="0" err="1" smtClean="0"/>
              <a:t>we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say</a:t>
            </a:r>
            <a:r>
              <a:rPr lang="cs-CZ" sz="2400" b="1" dirty="0" smtClean="0"/>
              <a:t> „</a:t>
            </a:r>
            <a:r>
              <a:rPr lang="cs-CZ" sz="2400" b="1" dirty="0" err="1" smtClean="0"/>
              <a:t>teacher</a:t>
            </a:r>
            <a:r>
              <a:rPr lang="cs-CZ" sz="2400" b="1" dirty="0" smtClean="0"/>
              <a:t>“ in </a:t>
            </a:r>
            <a:r>
              <a:rPr lang="cs-CZ" sz="2400" b="1" dirty="0" err="1" smtClean="0"/>
              <a:t>Czech</a:t>
            </a:r>
            <a:r>
              <a:rPr lang="cs-CZ" sz="2400" b="1" dirty="0" smtClean="0"/>
              <a:t>?</a:t>
            </a:r>
            <a:endParaRPr lang="cs-CZ" sz="2400" b="1" dirty="0"/>
          </a:p>
        </p:txBody>
      </p:sp>
      <p:sp>
        <p:nvSpPr>
          <p:cNvPr id="18" name="Vodorovný svitek 17"/>
          <p:cNvSpPr/>
          <p:nvPr/>
        </p:nvSpPr>
        <p:spPr>
          <a:xfrm>
            <a:off x="1142202" y="4509120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učitel/</a:t>
            </a: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ka</a:t>
            </a: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/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62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3" name="Šestiúhelník 12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V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47586" y="2529601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atin typeface="Comic Sans MS" pitchFamily="66" charset="0"/>
              </a:rPr>
              <a:t>egg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vejce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69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3" name="Šestiúhelník 12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W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36415" y="2411865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Point to </a:t>
            </a:r>
            <a:r>
              <a:rPr lang="cs-CZ" sz="2400" b="1" dirty="0" err="1" smtClean="0">
                <a:latin typeface="Comic Sans MS" pitchFamily="66" charset="0"/>
              </a:rPr>
              <a:t>the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ceiling</a:t>
            </a:r>
            <a:r>
              <a:rPr lang="cs-CZ" sz="2400" b="1" dirty="0" smtClean="0">
                <a:latin typeface="Comic Sans MS" pitchFamily="66" charset="0"/>
              </a:rPr>
              <a:t>, point to </a:t>
            </a:r>
            <a:r>
              <a:rPr lang="cs-CZ" sz="2400" b="1" dirty="0" err="1" smtClean="0">
                <a:latin typeface="Comic Sans MS" pitchFamily="66" charset="0"/>
              </a:rPr>
              <a:t>the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floor</a:t>
            </a:r>
            <a:r>
              <a:rPr lang="cs-CZ" sz="2400" b="1" dirty="0" smtClean="0">
                <a:latin typeface="Comic Sans MS" pitchFamily="66" charset="0"/>
              </a:rPr>
              <a:t>, point to </a:t>
            </a:r>
            <a:r>
              <a:rPr lang="cs-CZ" sz="2400" b="1" dirty="0" err="1" smtClean="0">
                <a:latin typeface="Comic Sans MS" pitchFamily="66" charset="0"/>
              </a:rPr>
              <a:t>the</a:t>
            </a:r>
            <a:r>
              <a:rPr lang="cs-CZ" sz="2400" b="1" smtClean="0">
                <a:latin typeface="Comic Sans MS" pitchFamily="66" charset="0"/>
              </a:rPr>
              <a:t> …, </a:t>
            </a:r>
            <a:r>
              <a:rPr lang="cs-CZ" sz="2400" b="1" dirty="0" smtClean="0">
                <a:latin typeface="Comic Sans MS" pitchFamily="66" charset="0"/>
              </a:rPr>
              <a:t>point to </a:t>
            </a:r>
            <a:r>
              <a:rPr lang="cs-CZ" sz="2400" b="1" dirty="0" err="1" smtClean="0">
                <a:latin typeface="Comic Sans MS" pitchFamily="66" charset="0"/>
              </a:rPr>
              <a:t>the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door</a:t>
            </a:r>
            <a:r>
              <a:rPr lang="cs-CZ" sz="2400" b="1" dirty="0" smtClean="0">
                <a:latin typeface="Comic Sans MS" pitchFamily="66" charset="0"/>
              </a:rPr>
              <a:t>.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5" name="Vodorovný svitek 14"/>
          <p:cNvSpPr/>
          <p:nvPr/>
        </p:nvSpPr>
        <p:spPr>
          <a:xfrm>
            <a:off x="1183527" y="4437112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window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22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1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3" name="Šestiúhelník 12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X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atin typeface="Comic Sans MS" pitchFamily="66" charset="0"/>
              </a:rPr>
              <a:t>How</a:t>
            </a:r>
            <a:r>
              <a:rPr lang="cs-CZ" sz="2400" b="1" dirty="0" smtClean="0">
                <a:latin typeface="Comic Sans MS" pitchFamily="66" charset="0"/>
              </a:rPr>
              <a:t> do </a:t>
            </a:r>
            <a:r>
              <a:rPr lang="cs-CZ" sz="2400" b="1" dirty="0" err="1" smtClean="0">
                <a:latin typeface="Comic Sans MS" pitchFamily="66" charset="0"/>
              </a:rPr>
              <a:t>we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say</a:t>
            </a:r>
            <a:r>
              <a:rPr lang="cs-CZ" sz="2400" b="1" dirty="0" smtClean="0">
                <a:latin typeface="Comic Sans MS" pitchFamily="66" charset="0"/>
              </a:rPr>
              <a:t> „</a:t>
            </a:r>
            <a:r>
              <a:rPr lang="cs-CZ" sz="2400" b="1" dirty="0" err="1" smtClean="0">
                <a:latin typeface="Comic Sans MS" pitchFamily="66" charset="0"/>
              </a:rPr>
              <a:t>iks</a:t>
            </a:r>
            <a:r>
              <a:rPr lang="cs-CZ" sz="2400" b="1" dirty="0" smtClean="0">
                <a:latin typeface="Comic Sans MS" pitchFamily="66" charset="0"/>
              </a:rPr>
              <a:t>“ in </a:t>
            </a:r>
            <a:r>
              <a:rPr lang="cs-CZ" sz="2400" b="1" dirty="0" err="1" smtClean="0">
                <a:latin typeface="Comic Sans MS" pitchFamily="66" charset="0"/>
              </a:rPr>
              <a:t>English</a:t>
            </a:r>
            <a:r>
              <a:rPr lang="cs-CZ" sz="2400" b="1" dirty="0" smtClean="0">
                <a:latin typeface="Comic Sans MS" pitchFamily="66" charset="0"/>
              </a:rPr>
              <a:t>?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X = /</a:t>
            </a: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eks</a:t>
            </a: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/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33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0" name="Rovnoramenný trojúhelník 9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1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5" name="Šestiúhelník 14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Y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530997" y="2420888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What</a:t>
            </a:r>
            <a:r>
              <a:rPr lang="cs-CZ" sz="2400" b="1" dirty="0" smtClean="0">
                <a:latin typeface="Comic Sans MS" pitchFamily="66" charset="0"/>
              </a:rPr>
              <a:t>‘s </a:t>
            </a:r>
            <a:r>
              <a:rPr lang="cs-CZ" sz="2400" b="1" dirty="0" err="1" smtClean="0">
                <a:latin typeface="Comic Sans MS" pitchFamily="66" charset="0"/>
              </a:rPr>
              <a:t>the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colour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of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an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banana</a:t>
            </a:r>
            <a:r>
              <a:rPr lang="cs-CZ" sz="2400" b="1" dirty="0" smtClean="0">
                <a:latin typeface="Comic Sans MS" pitchFamily="66" charset="0"/>
              </a:rPr>
              <a:t>?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8" name="Vodorovný svitek 17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yellow</a:t>
            </a: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7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AZ - KVÍZ</a:t>
            </a:r>
            <a:endParaRPr lang="cs-CZ" b="1" u="sng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4005064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i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AJ 3. ročník</a:t>
            </a:r>
            <a:endParaRPr lang="cs-CZ" sz="4000" i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1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3" name="Šestiúhelník 12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Z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bottom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zadek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30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3" name="Šestiúhelník 12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atin typeface="Comic Sans MS" pitchFamily="66" charset="0"/>
              </a:rPr>
              <a:t>1</a:t>
            </a:r>
            <a:endParaRPr lang="cs-CZ" sz="72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How</a:t>
            </a:r>
            <a:r>
              <a:rPr lang="cs-CZ" sz="2400" b="1" dirty="0" smtClean="0">
                <a:latin typeface="Comic Sans MS" pitchFamily="66" charset="0"/>
              </a:rPr>
              <a:t> many </a:t>
            </a:r>
            <a:r>
              <a:rPr lang="cs-CZ" sz="2400" b="1" dirty="0" err="1" smtClean="0">
                <a:latin typeface="Comic Sans MS" pitchFamily="66" charset="0"/>
              </a:rPr>
              <a:t>heads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have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you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got</a:t>
            </a:r>
            <a:r>
              <a:rPr lang="cs-CZ" sz="2400" b="1" dirty="0" smtClean="0">
                <a:latin typeface="Comic Sans MS" pitchFamily="66" charset="0"/>
              </a:rPr>
              <a:t>?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4800" b="1" dirty="0" err="1" smtClean="0">
                <a:solidFill>
                  <a:srgbClr val="C00000"/>
                </a:solidFill>
                <a:latin typeface="Comic Sans MS" pitchFamily="66" charset="0"/>
              </a:rPr>
              <a:t>one</a:t>
            </a:r>
            <a:endParaRPr lang="cs-CZ" sz="4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57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8" name="Rovnoramenný trojúhelník 7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9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3" name="Šestiúhelník 12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2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How</a:t>
            </a:r>
            <a:r>
              <a:rPr lang="cs-CZ" sz="2400" b="1" dirty="0" smtClean="0">
                <a:latin typeface="Comic Sans MS" pitchFamily="66" charset="0"/>
              </a:rPr>
              <a:t> many </a:t>
            </a:r>
            <a:r>
              <a:rPr lang="cs-CZ" sz="2400" b="1" dirty="0" err="1" smtClean="0">
                <a:latin typeface="Comic Sans MS" pitchFamily="66" charset="0"/>
              </a:rPr>
              <a:t>fingers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have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you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got</a:t>
            </a:r>
            <a:r>
              <a:rPr lang="cs-CZ" sz="2400" b="1" dirty="0" smtClean="0">
                <a:latin typeface="Comic Sans MS" pitchFamily="66" charset="0"/>
              </a:rPr>
              <a:t>?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smtClean="0">
                <a:solidFill>
                  <a:srgbClr val="C00000"/>
                </a:solidFill>
                <a:latin typeface="Comic Sans MS" pitchFamily="66" charset="0"/>
              </a:rPr>
              <a:t> 10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06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8229600" cy="386308"/>
          </a:xfrm>
        </p:spPr>
        <p:txBody>
          <a:bodyPr>
            <a:normAutofit fontScale="90000"/>
          </a:bodyPr>
          <a:lstStyle/>
          <a:p>
            <a:r>
              <a:rPr lang="cs-CZ" sz="2000" b="1" u="sng" dirty="0" smtClean="0"/>
              <a:t>Použité zdroje:</a:t>
            </a:r>
            <a:endParaRPr lang="cs-CZ" sz="20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492896"/>
            <a:ext cx="7272808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000" b="1" u="sng" dirty="0" smtClean="0"/>
              <a:t>Všechny obrázky čerpány:  </a:t>
            </a:r>
            <a:r>
              <a:rPr lang="cs-CZ" sz="1000" b="1" dirty="0"/>
              <a:t>http://office.microsoft.com/ </a:t>
            </a:r>
            <a:endParaRPr lang="cs-CZ" sz="1000" dirty="0" smtClean="0"/>
          </a:p>
          <a:p>
            <a:pPr marL="0" indent="0">
              <a:buNone/>
            </a:pPr>
            <a:endParaRPr lang="cs-CZ" sz="900" b="1" u="sng" dirty="0"/>
          </a:p>
          <a:p>
            <a:pPr marL="0" indent="0">
              <a:buNone/>
            </a:pPr>
            <a:endParaRPr lang="cs-CZ" sz="900" b="1" u="sng" dirty="0"/>
          </a:p>
          <a:p>
            <a:pPr marL="0" indent="0">
              <a:buNone/>
            </a:pPr>
            <a:endParaRPr lang="cs-CZ" sz="900" b="1" u="sng" dirty="0"/>
          </a:p>
          <a:p>
            <a:pPr marL="0" indent="0">
              <a:buNone/>
            </a:pPr>
            <a:r>
              <a:rPr lang="cs-CZ" sz="900" dirty="0" smtClean="0"/>
              <a:t> </a:t>
            </a:r>
            <a:endParaRPr lang="cs-CZ" sz="900" b="1" u="sng" dirty="0"/>
          </a:p>
          <a:p>
            <a:pPr marL="0" indent="0">
              <a:buNone/>
            </a:pPr>
            <a:r>
              <a:rPr lang="pt-BR" sz="900" dirty="0" smtClean="0"/>
              <a:t> </a:t>
            </a:r>
            <a:endParaRPr lang="cs-CZ" sz="900" b="1" u="sng" dirty="0"/>
          </a:p>
          <a:p>
            <a:pPr marL="0" indent="0">
              <a:buNone/>
            </a:pPr>
            <a:r>
              <a:rPr lang="cs-CZ" sz="900" dirty="0" smtClean="0"/>
              <a:t> </a:t>
            </a:r>
            <a:endParaRPr lang="cs-CZ" sz="900" b="1" u="sng" dirty="0"/>
          </a:p>
          <a:p>
            <a:pPr marL="0" indent="0">
              <a:buNone/>
            </a:pPr>
            <a:r>
              <a:rPr lang="en-US" sz="900" dirty="0" smtClean="0"/>
              <a:t> </a:t>
            </a:r>
            <a:r>
              <a:rPr lang="cs-CZ" sz="900" dirty="0" smtClean="0"/>
              <a:t> </a:t>
            </a:r>
            <a:endParaRPr lang="cs-CZ" sz="900" b="1" u="sng" dirty="0"/>
          </a:p>
          <a:p>
            <a:pPr marL="0" indent="0">
              <a:buNone/>
            </a:pPr>
            <a:endParaRPr lang="cs-CZ" sz="900" dirty="0" smtClean="0"/>
          </a:p>
          <a:p>
            <a:pPr marL="0" indent="0">
              <a:buNone/>
            </a:pPr>
            <a:endParaRPr lang="cs-CZ" sz="900" b="1" u="sng" dirty="0"/>
          </a:p>
          <a:p>
            <a:pPr marL="0" indent="0">
              <a:buNone/>
            </a:pPr>
            <a:endParaRPr lang="cs-CZ" sz="900" b="1" u="sng" dirty="0"/>
          </a:p>
          <a:p>
            <a:pPr marL="0" indent="0">
              <a:buNone/>
            </a:pPr>
            <a:endParaRPr lang="cs-CZ" sz="900" b="1" u="sng" dirty="0"/>
          </a:p>
          <a:p>
            <a:pPr marL="0" indent="0">
              <a:buNone/>
            </a:pPr>
            <a:endParaRPr lang="cs-CZ" sz="900" b="1" u="sng" dirty="0"/>
          </a:p>
          <a:p>
            <a:pPr marL="0" indent="0">
              <a:buNone/>
            </a:pPr>
            <a:r>
              <a:rPr lang="cs-CZ" sz="900" dirty="0" smtClean="0"/>
              <a:t> </a:t>
            </a:r>
            <a:endParaRPr lang="cs-CZ" sz="900" dirty="0"/>
          </a:p>
          <a:p>
            <a:pPr marL="0" indent="0">
              <a:buNone/>
            </a:pPr>
            <a:endParaRPr lang="cs-CZ" sz="2000" b="1" u="sng" dirty="0" smtClean="0"/>
          </a:p>
          <a:p>
            <a:pPr marL="0" indent="0">
              <a:buNone/>
            </a:pPr>
            <a:r>
              <a:rPr lang="cs-CZ" sz="2000" dirty="0" smtClean="0"/>
              <a:t> </a:t>
            </a:r>
            <a:endParaRPr lang="cs-CZ" sz="2000" dirty="0"/>
          </a:p>
        </p:txBody>
      </p:sp>
      <p:grpSp>
        <p:nvGrpSpPr>
          <p:cNvPr id="6" name="Skupina 5"/>
          <p:cNvGrpSpPr/>
          <p:nvPr/>
        </p:nvGrpSpPr>
        <p:grpSpPr>
          <a:xfrm>
            <a:off x="1225453" y="260648"/>
            <a:ext cx="6968502" cy="1313384"/>
            <a:chOff x="846154" y="500042"/>
            <a:chExt cx="6968502" cy="1485900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46154" y="500042"/>
              <a:ext cx="6083300" cy="14859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3" descr="C:\Users\Paja\Documents\Paja\Škola\logo3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929454" y="500042"/>
              <a:ext cx="885202" cy="148590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11802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AutoShap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15990" y="36506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M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76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2861" y="20723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A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77" name="AutoShap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4492253" y="105822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C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78" name="AutoShape 6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3339728" y="105822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B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79" name="AutoShape 7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5066928" y="192182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F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80" name="AutoShape 8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3915990" y="192182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E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81" name="AutoShape 9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2763465" y="192182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D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82" name="AutoShape 10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5643190" y="27870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J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83" name="AutoShape 1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4510409" y="278449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I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84" name="AutoShape 12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3339728" y="27870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H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85" name="AutoShape 13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2150690" y="27637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G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155" name="AutoShape 83"/>
          <p:cNvSpPr>
            <a:spLocks noChangeArrowheads="1"/>
          </p:cNvSpPr>
          <p:nvPr/>
        </p:nvSpPr>
        <p:spPr bwMode="auto">
          <a:xfrm rot="5400000">
            <a:off x="3922510" y="3646442"/>
            <a:ext cx="1070500" cy="106766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M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086" name="AutoShape 14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6219453" y="36506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O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183" name="AutoShape 111"/>
          <p:cNvSpPr>
            <a:spLocks noChangeArrowheads="1"/>
          </p:cNvSpPr>
          <p:nvPr/>
        </p:nvSpPr>
        <p:spPr bwMode="auto">
          <a:xfrm rot="5400000">
            <a:off x="3921489" y="3647463"/>
            <a:ext cx="1069291" cy="1064413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M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087" name="AutoShape 15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66928" y="36506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N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89" name="AutoShape 17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2763465" y="36506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L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90" name="AutoShape 18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0940" y="36506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K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91" name="AutoShape 19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6798668" y="450999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U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92" name="AutoShape 20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43190" y="4514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T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93" name="AutoShape 21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4492253" y="4514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S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94" name="AutoShape 22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39728" y="4514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R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95" name="AutoShape 23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87203" y="4514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Q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96" name="AutoShape 24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1034678" y="4514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P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97" name="AutoShape 25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6219453" y="537940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24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98" name="AutoShape 26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7371978" y="537940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1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99" name="AutoShape 27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66928" y="537940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Z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100" name="AutoShape 28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15990" y="537940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Y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101" name="AutoShape 29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63465" y="537940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X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102" name="AutoShape 30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0940" y="537940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W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103" name="AutoShape 31">
            <a:hlinkClick r:id="rId3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8415" y="537940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V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143" name="AutoShape 71"/>
          <p:cNvSpPr>
            <a:spLocks noChangeArrowheads="1"/>
          </p:cNvSpPr>
          <p:nvPr/>
        </p:nvSpPr>
        <p:spPr bwMode="auto">
          <a:xfrm rot="5400000">
            <a:off x="3916945" y="195623"/>
            <a:ext cx="1079500" cy="106553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44" name="AutoShape 72"/>
          <p:cNvSpPr>
            <a:spLocks noChangeArrowheads="1"/>
          </p:cNvSpPr>
          <p:nvPr/>
        </p:nvSpPr>
        <p:spPr bwMode="auto">
          <a:xfrm rot="5400000">
            <a:off x="3341485" y="1054687"/>
            <a:ext cx="1075792" cy="1079306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45" name="AutoShape 73"/>
          <p:cNvSpPr>
            <a:spLocks noChangeArrowheads="1"/>
          </p:cNvSpPr>
          <p:nvPr/>
        </p:nvSpPr>
        <p:spPr bwMode="auto">
          <a:xfrm rot="5400000">
            <a:off x="4491204" y="1057493"/>
            <a:ext cx="1078850" cy="1076752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46" name="AutoShape 74"/>
          <p:cNvSpPr>
            <a:spLocks noChangeArrowheads="1"/>
          </p:cNvSpPr>
          <p:nvPr/>
        </p:nvSpPr>
        <p:spPr bwMode="auto">
          <a:xfrm rot="5400000">
            <a:off x="5080943" y="1911945"/>
            <a:ext cx="1068571" cy="107834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F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47" name="AutoShape 75"/>
          <p:cNvSpPr>
            <a:spLocks noChangeArrowheads="1"/>
          </p:cNvSpPr>
          <p:nvPr/>
        </p:nvSpPr>
        <p:spPr bwMode="auto">
          <a:xfrm rot="5400000">
            <a:off x="3917701" y="1923059"/>
            <a:ext cx="1080121" cy="106766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E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48" name="AutoShape 76"/>
          <p:cNvSpPr>
            <a:spLocks noChangeArrowheads="1"/>
          </p:cNvSpPr>
          <p:nvPr/>
        </p:nvSpPr>
        <p:spPr bwMode="auto">
          <a:xfrm rot="5400000">
            <a:off x="2762399" y="1926233"/>
            <a:ext cx="1085337" cy="106653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D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49" name="AutoShape 77"/>
          <p:cNvSpPr>
            <a:spLocks noChangeArrowheads="1"/>
          </p:cNvSpPr>
          <p:nvPr/>
        </p:nvSpPr>
        <p:spPr bwMode="auto">
          <a:xfrm rot="5400000">
            <a:off x="5651396" y="2781652"/>
            <a:ext cx="1076979" cy="1075532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J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50" name="AutoShape 78"/>
          <p:cNvSpPr>
            <a:spLocks noChangeArrowheads="1"/>
          </p:cNvSpPr>
          <p:nvPr/>
        </p:nvSpPr>
        <p:spPr bwMode="auto">
          <a:xfrm rot="5400000">
            <a:off x="4500876" y="2780044"/>
            <a:ext cx="1079500" cy="108126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I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51" name="AutoShape 79"/>
          <p:cNvSpPr>
            <a:spLocks noChangeArrowheads="1"/>
          </p:cNvSpPr>
          <p:nvPr/>
        </p:nvSpPr>
        <p:spPr bwMode="auto">
          <a:xfrm rot="5400000">
            <a:off x="3352340" y="2776452"/>
            <a:ext cx="1070547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H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52" name="AutoShape 80"/>
          <p:cNvSpPr>
            <a:spLocks noChangeArrowheads="1"/>
          </p:cNvSpPr>
          <p:nvPr/>
        </p:nvSpPr>
        <p:spPr bwMode="auto">
          <a:xfrm rot="5400000">
            <a:off x="2122609" y="2782047"/>
            <a:ext cx="1079502" cy="107726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G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53" name="AutoShape 81"/>
          <p:cNvSpPr>
            <a:spLocks noChangeArrowheads="1"/>
          </p:cNvSpPr>
          <p:nvPr/>
        </p:nvSpPr>
        <p:spPr bwMode="auto">
          <a:xfrm rot="5400000">
            <a:off x="6223411" y="3649797"/>
            <a:ext cx="1081932" cy="107238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O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54" name="AutoShape 82"/>
          <p:cNvSpPr>
            <a:spLocks noChangeArrowheads="1"/>
          </p:cNvSpPr>
          <p:nvPr/>
        </p:nvSpPr>
        <p:spPr bwMode="auto">
          <a:xfrm rot="5400000">
            <a:off x="5075571" y="3645509"/>
            <a:ext cx="1075002" cy="107403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N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56" name="AutoShape 84"/>
          <p:cNvSpPr>
            <a:spLocks noChangeArrowheads="1"/>
          </p:cNvSpPr>
          <p:nvPr/>
        </p:nvSpPr>
        <p:spPr bwMode="auto">
          <a:xfrm rot="5400000">
            <a:off x="2768025" y="3648799"/>
            <a:ext cx="1071937" cy="106438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L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57" name="AutoShape 85"/>
          <p:cNvSpPr>
            <a:spLocks noChangeArrowheads="1"/>
          </p:cNvSpPr>
          <p:nvPr/>
        </p:nvSpPr>
        <p:spPr bwMode="auto">
          <a:xfrm rot="5400000">
            <a:off x="1616646" y="3648051"/>
            <a:ext cx="1079500" cy="107344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K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58" name="AutoShape 86"/>
          <p:cNvSpPr>
            <a:spLocks noChangeArrowheads="1"/>
          </p:cNvSpPr>
          <p:nvPr/>
        </p:nvSpPr>
        <p:spPr bwMode="auto">
          <a:xfrm rot="5400000">
            <a:off x="6796040" y="4517328"/>
            <a:ext cx="1082466" cy="106605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U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59" name="AutoShape 87"/>
          <p:cNvSpPr>
            <a:spLocks noChangeArrowheads="1"/>
          </p:cNvSpPr>
          <p:nvPr/>
        </p:nvSpPr>
        <p:spPr bwMode="auto">
          <a:xfrm rot="5400000">
            <a:off x="5644028" y="4517212"/>
            <a:ext cx="1087621" cy="107143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T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60" name="AutoShape 88"/>
          <p:cNvSpPr>
            <a:spLocks noChangeArrowheads="1"/>
          </p:cNvSpPr>
          <p:nvPr/>
        </p:nvSpPr>
        <p:spPr bwMode="auto">
          <a:xfrm rot="5400000">
            <a:off x="4504391" y="4504721"/>
            <a:ext cx="1066369" cy="107516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S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61" name="AutoShape 89"/>
          <p:cNvSpPr>
            <a:spLocks noChangeArrowheads="1"/>
          </p:cNvSpPr>
          <p:nvPr/>
        </p:nvSpPr>
        <p:spPr bwMode="auto">
          <a:xfrm rot="5400000">
            <a:off x="3350265" y="4506720"/>
            <a:ext cx="1066371" cy="1071172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R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62" name="AutoShape 90"/>
          <p:cNvSpPr>
            <a:spLocks noChangeArrowheads="1"/>
          </p:cNvSpPr>
          <p:nvPr/>
        </p:nvSpPr>
        <p:spPr bwMode="auto">
          <a:xfrm rot="5400000">
            <a:off x="2195097" y="4509759"/>
            <a:ext cx="1072675" cy="107139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Q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63" name="AutoShape 91"/>
          <p:cNvSpPr>
            <a:spLocks noChangeArrowheads="1"/>
          </p:cNvSpPr>
          <p:nvPr/>
        </p:nvSpPr>
        <p:spPr bwMode="auto">
          <a:xfrm rot="5400000">
            <a:off x="1042291" y="4510437"/>
            <a:ext cx="1064274" cy="106164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P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64" name="AutoShape 92"/>
          <p:cNvSpPr>
            <a:spLocks noChangeArrowheads="1"/>
          </p:cNvSpPr>
          <p:nvPr/>
        </p:nvSpPr>
        <p:spPr bwMode="auto">
          <a:xfrm rot="5400000">
            <a:off x="470117" y="5370643"/>
            <a:ext cx="1065224" cy="1070371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V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65" name="AutoShape 93"/>
          <p:cNvSpPr>
            <a:spLocks noChangeArrowheads="1"/>
          </p:cNvSpPr>
          <p:nvPr/>
        </p:nvSpPr>
        <p:spPr bwMode="auto">
          <a:xfrm rot="5400000">
            <a:off x="1616303" y="5376585"/>
            <a:ext cx="1077504" cy="107076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W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66" name="AutoShape 94"/>
          <p:cNvSpPr>
            <a:spLocks noChangeArrowheads="1"/>
          </p:cNvSpPr>
          <p:nvPr/>
        </p:nvSpPr>
        <p:spPr bwMode="auto">
          <a:xfrm rot="5400000">
            <a:off x="2773638" y="5371378"/>
            <a:ext cx="1069342" cy="107301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X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67" name="AutoShape 95"/>
          <p:cNvSpPr>
            <a:spLocks noChangeArrowheads="1"/>
          </p:cNvSpPr>
          <p:nvPr/>
        </p:nvSpPr>
        <p:spPr bwMode="auto">
          <a:xfrm rot="5400000">
            <a:off x="3923629" y="5373515"/>
            <a:ext cx="1068869" cy="1068271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Y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68" name="AutoShape 96"/>
          <p:cNvSpPr>
            <a:spLocks noChangeArrowheads="1"/>
          </p:cNvSpPr>
          <p:nvPr/>
        </p:nvSpPr>
        <p:spPr bwMode="auto">
          <a:xfrm rot="5400000">
            <a:off x="5080644" y="5368628"/>
            <a:ext cx="1070324" cy="1079501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Z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69" name="AutoShape 97"/>
          <p:cNvSpPr>
            <a:spLocks noChangeArrowheads="1"/>
          </p:cNvSpPr>
          <p:nvPr/>
        </p:nvSpPr>
        <p:spPr bwMode="auto">
          <a:xfrm rot="5400000">
            <a:off x="6229428" y="5371972"/>
            <a:ext cx="1066060" cy="1068549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24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70" name="AutoShape 98"/>
          <p:cNvSpPr>
            <a:spLocks noChangeArrowheads="1"/>
          </p:cNvSpPr>
          <p:nvPr/>
        </p:nvSpPr>
        <p:spPr bwMode="auto">
          <a:xfrm rot="5400000">
            <a:off x="7384325" y="5369203"/>
            <a:ext cx="1064749" cy="107277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1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71" name="AutoShape 99"/>
          <p:cNvSpPr>
            <a:spLocks noChangeArrowheads="1"/>
          </p:cNvSpPr>
          <p:nvPr/>
        </p:nvSpPr>
        <p:spPr bwMode="auto">
          <a:xfrm rot="5400000">
            <a:off x="3911453" y="201115"/>
            <a:ext cx="1079500" cy="1054551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72" name="AutoShape 100"/>
          <p:cNvSpPr>
            <a:spLocks noChangeArrowheads="1"/>
          </p:cNvSpPr>
          <p:nvPr/>
        </p:nvSpPr>
        <p:spPr bwMode="auto">
          <a:xfrm rot="5400000">
            <a:off x="3342870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73" name="AutoShape 101"/>
          <p:cNvSpPr>
            <a:spLocks noChangeArrowheads="1"/>
          </p:cNvSpPr>
          <p:nvPr/>
        </p:nvSpPr>
        <p:spPr bwMode="auto">
          <a:xfrm rot="5400000">
            <a:off x="4498051" y="105822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74" name="AutoShape 102"/>
          <p:cNvSpPr>
            <a:spLocks noChangeArrowheads="1"/>
          </p:cNvSpPr>
          <p:nvPr/>
        </p:nvSpPr>
        <p:spPr bwMode="auto">
          <a:xfrm rot="5400000">
            <a:off x="2771800" y="191683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D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75" name="AutoShape 103"/>
          <p:cNvSpPr>
            <a:spLocks noChangeArrowheads="1"/>
          </p:cNvSpPr>
          <p:nvPr/>
        </p:nvSpPr>
        <p:spPr bwMode="auto">
          <a:xfrm rot="5400000">
            <a:off x="3923928" y="191683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E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76" name="AutoShape 104"/>
          <p:cNvSpPr>
            <a:spLocks noChangeArrowheads="1"/>
          </p:cNvSpPr>
          <p:nvPr/>
        </p:nvSpPr>
        <p:spPr bwMode="auto">
          <a:xfrm rot="5400000">
            <a:off x="5076056" y="191683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F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77" name="AutoShape 105"/>
          <p:cNvSpPr>
            <a:spLocks noChangeArrowheads="1"/>
          </p:cNvSpPr>
          <p:nvPr/>
        </p:nvSpPr>
        <p:spPr bwMode="auto">
          <a:xfrm rot="5400000">
            <a:off x="2123728" y="278092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G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78" name="AutoShape 106"/>
          <p:cNvSpPr>
            <a:spLocks noChangeArrowheads="1"/>
          </p:cNvSpPr>
          <p:nvPr/>
        </p:nvSpPr>
        <p:spPr bwMode="auto">
          <a:xfrm rot="5400000">
            <a:off x="3347864" y="278092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H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80" name="AutoShape 108"/>
          <p:cNvSpPr>
            <a:spLocks noChangeArrowheads="1"/>
          </p:cNvSpPr>
          <p:nvPr/>
        </p:nvSpPr>
        <p:spPr bwMode="auto">
          <a:xfrm rot="5400000">
            <a:off x="5652120" y="278092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J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81" name="AutoShape 109"/>
          <p:cNvSpPr>
            <a:spLocks noChangeArrowheads="1"/>
          </p:cNvSpPr>
          <p:nvPr/>
        </p:nvSpPr>
        <p:spPr bwMode="auto">
          <a:xfrm rot="5400000">
            <a:off x="1619672" y="364502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K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82" name="AutoShape 110"/>
          <p:cNvSpPr>
            <a:spLocks noChangeArrowheads="1"/>
          </p:cNvSpPr>
          <p:nvPr/>
        </p:nvSpPr>
        <p:spPr bwMode="auto">
          <a:xfrm rot="5400000">
            <a:off x="2763534" y="3653290"/>
            <a:ext cx="1073084" cy="1056552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L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84" name="AutoShape 112"/>
          <p:cNvSpPr>
            <a:spLocks noChangeArrowheads="1"/>
          </p:cNvSpPr>
          <p:nvPr/>
        </p:nvSpPr>
        <p:spPr bwMode="auto">
          <a:xfrm rot="5400000">
            <a:off x="5076056" y="364502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N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85" name="AutoShape 113"/>
          <p:cNvSpPr>
            <a:spLocks noChangeArrowheads="1"/>
          </p:cNvSpPr>
          <p:nvPr/>
        </p:nvSpPr>
        <p:spPr bwMode="auto">
          <a:xfrm rot="5400000">
            <a:off x="6228184" y="364502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O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86" name="AutoShape 114"/>
          <p:cNvSpPr>
            <a:spLocks noChangeArrowheads="1"/>
          </p:cNvSpPr>
          <p:nvPr/>
        </p:nvSpPr>
        <p:spPr bwMode="auto">
          <a:xfrm rot="5400000">
            <a:off x="1043608" y="450912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P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87" name="AutoShape 115"/>
          <p:cNvSpPr>
            <a:spLocks noChangeArrowheads="1"/>
          </p:cNvSpPr>
          <p:nvPr/>
        </p:nvSpPr>
        <p:spPr bwMode="auto">
          <a:xfrm rot="5400000">
            <a:off x="2193710" y="4511146"/>
            <a:ext cx="1079500" cy="1075449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Q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88" name="AutoShape 116"/>
          <p:cNvSpPr>
            <a:spLocks noChangeArrowheads="1"/>
          </p:cNvSpPr>
          <p:nvPr/>
        </p:nvSpPr>
        <p:spPr bwMode="auto">
          <a:xfrm rot="5400000">
            <a:off x="3347864" y="450912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R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89" name="AutoShape 117"/>
          <p:cNvSpPr>
            <a:spLocks noChangeArrowheads="1"/>
          </p:cNvSpPr>
          <p:nvPr/>
        </p:nvSpPr>
        <p:spPr bwMode="auto">
          <a:xfrm rot="5400000">
            <a:off x="4499992" y="450912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S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90" name="AutoShape 118"/>
          <p:cNvSpPr>
            <a:spLocks noChangeArrowheads="1"/>
          </p:cNvSpPr>
          <p:nvPr/>
        </p:nvSpPr>
        <p:spPr bwMode="auto">
          <a:xfrm rot="5400000">
            <a:off x="5650104" y="4511136"/>
            <a:ext cx="1079500" cy="1075468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T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91" name="AutoShape 119"/>
          <p:cNvSpPr>
            <a:spLocks noChangeArrowheads="1"/>
          </p:cNvSpPr>
          <p:nvPr/>
        </p:nvSpPr>
        <p:spPr bwMode="auto">
          <a:xfrm rot="5400000">
            <a:off x="6798397" y="4514971"/>
            <a:ext cx="1079500" cy="1067799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U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92" name="AutoShape 120"/>
          <p:cNvSpPr>
            <a:spLocks noChangeArrowheads="1"/>
          </p:cNvSpPr>
          <p:nvPr/>
        </p:nvSpPr>
        <p:spPr bwMode="auto">
          <a:xfrm rot="5400000">
            <a:off x="467544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V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93" name="AutoShape 121"/>
          <p:cNvSpPr>
            <a:spLocks noChangeArrowheads="1"/>
          </p:cNvSpPr>
          <p:nvPr/>
        </p:nvSpPr>
        <p:spPr bwMode="auto">
          <a:xfrm rot="5400000">
            <a:off x="1619672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W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94" name="AutoShape 122"/>
          <p:cNvSpPr>
            <a:spLocks noChangeArrowheads="1"/>
          </p:cNvSpPr>
          <p:nvPr/>
        </p:nvSpPr>
        <p:spPr bwMode="auto">
          <a:xfrm rot="5400000">
            <a:off x="2771800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X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95" name="AutoShape 123"/>
          <p:cNvSpPr>
            <a:spLocks noChangeArrowheads="1"/>
          </p:cNvSpPr>
          <p:nvPr/>
        </p:nvSpPr>
        <p:spPr bwMode="auto">
          <a:xfrm rot="5400000">
            <a:off x="3927707" y="5369437"/>
            <a:ext cx="1065878" cy="107343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Y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96" name="AutoShape 124"/>
          <p:cNvSpPr>
            <a:spLocks noChangeArrowheads="1"/>
          </p:cNvSpPr>
          <p:nvPr/>
        </p:nvSpPr>
        <p:spPr bwMode="auto">
          <a:xfrm rot="5400000">
            <a:off x="5076056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Z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97" name="AutoShape 125"/>
          <p:cNvSpPr>
            <a:spLocks noChangeArrowheads="1"/>
          </p:cNvSpPr>
          <p:nvPr/>
        </p:nvSpPr>
        <p:spPr bwMode="auto">
          <a:xfrm rot="5400000">
            <a:off x="6228184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24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98" name="AutoShape 126"/>
          <p:cNvSpPr>
            <a:spLocks noChangeArrowheads="1"/>
          </p:cNvSpPr>
          <p:nvPr/>
        </p:nvSpPr>
        <p:spPr bwMode="auto">
          <a:xfrm rot="5400000">
            <a:off x="7389793" y="5363735"/>
            <a:ext cx="1060538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1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00" name="AutoShape 128"/>
          <p:cNvSpPr>
            <a:spLocks noChangeArrowheads="1"/>
          </p:cNvSpPr>
          <p:nvPr/>
        </p:nvSpPr>
        <p:spPr bwMode="auto">
          <a:xfrm rot="5400000">
            <a:off x="3339534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01" name="AutoShape 129"/>
          <p:cNvSpPr>
            <a:spLocks noChangeArrowheads="1"/>
          </p:cNvSpPr>
          <p:nvPr/>
        </p:nvSpPr>
        <p:spPr bwMode="auto">
          <a:xfrm rot="5400000">
            <a:off x="4493837" y="105730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02" name="AutoShape 130"/>
          <p:cNvSpPr>
            <a:spLocks noChangeArrowheads="1"/>
          </p:cNvSpPr>
          <p:nvPr/>
        </p:nvSpPr>
        <p:spPr bwMode="auto">
          <a:xfrm rot="5400000">
            <a:off x="2771800" y="191683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>
                <a:latin typeface="Comic Sans MS" pitchFamily="66" charset="0"/>
              </a:rPr>
              <a:t>D</a:t>
            </a:r>
          </a:p>
        </p:txBody>
      </p:sp>
      <p:sp>
        <p:nvSpPr>
          <p:cNvPr id="3203" name="AutoShape 131"/>
          <p:cNvSpPr>
            <a:spLocks noChangeArrowheads="1"/>
          </p:cNvSpPr>
          <p:nvPr/>
        </p:nvSpPr>
        <p:spPr bwMode="auto">
          <a:xfrm rot="5400000">
            <a:off x="3923928" y="191683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E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04" name="AutoShape 132"/>
          <p:cNvSpPr>
            <a:spLocks noChangeArrowheads="1"/>
          </p:cNvSpPr>
          <p:nvPr/>
        </p:nvSpPr>
        <p:spPr bwMode="auto">
          <a:xfrm rot="5400000">
            <a:off x="5076056" y="191683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F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05" name="AutoShape 133"/>
          <p:cNvSpPr>
            <a:spLocks noChangeArrowheads="1"/>
          </p:cNvSpPr>
          <p:nvPr/>
        </p:nvSpPr>
        <p:spPr bwMode="auto">
          <a:xfrm rot="5400000">
            <a:off x="2123728" y="278092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G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06" name="AutoShape 134"/>
          <p:cNvSpPr>
            <a:spLocks noChangeArrowheads="1"/>
          </p:cNvSpPr>
          <p:nvPr/>
        </p:nvSpPr>
        <p:spPr bwMode="auto">
          <a:xfrm rot="5400000">
            <a:off x="3347864" y="278092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H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08" name="AutoShape 136"/>
          <p:cNvSpPr>
            <a:spLocks noChangeArrowheads="1"/>
          </p:cNvSpPr>
          <p:nvPr/>
        </p:nvSpPr>
        <p:spPr bwMode="auto">
          <a:xfrm rot="5400000">
            <a:off x="5652120" y="278092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J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09" name="AutoShape 137"/>
          <p:cNvSpPr>
            <a:spLocks noChangeArrowheads="1"/>
          </p:cNvSpPr>
          <p:nvPr/>
        </p:nvSpPr>
        <p:spPr bwMode="auto">
          <a:xfrm rot="5400000">
            <a:off x="1619672" y="364502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K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10" name="AutoShape 138"/>
          <p:cNvSpPr>
            <a:spLocks noChangeArrowheads="1"/>
          </p:cNvSpPr>
          <p:nvPr/>
        </p:nvSpPr>
        <p:spPr bwMode="auto">
          <a:xfrm rot="5400000">
            <a:off x="2768630" y="3648194"/>
            <a:ext cx="1070729" cy="1064389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L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12" name="AutoShape 140"/>
          <p:cNvSpPr>
            <a:spLocks noChangeArrowheads="1"/>
          </p:cNvSpPr>
          <p:nvPr/>
        </p:nvSpPr>
        <p:spPr bwMode="auto">
          <a:xfrm rot="5400000">
            <a:off x="5076056" y="364502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N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13" name="AutoShape 141"/>
          <p:cNvSpPr>
            <a:spLocks noChangeArrowheads="1"/>
          </p:cNvSpPr>
          <p:nvPr/>
        </p:nvSpPr>
        <p:spPr bwMode="auto">
          <a:xfrm rot="5400000">
            <a:off x="6228184" y="364502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O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14" name="AutoShape 142"/>
          <p:cNvSpPr>
            <a:spLocks noChangeArrowheads="1"/>
          </p:cNvSpPr>
          <p:nvPr/>
        </p:nvSpPr>
        <p:spPr bwMode="auto">
          <a:xfrm rot="5400000">
            <a:off x="1043608" y="450912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P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15" name="AutoShape 143"/>
          <p:cNvSpPr>
            <a:spLocks noChangeArrowheads="1"/>
          </p:cNvSpPr>
          <p:nvPr/>
        </p:nvSpPr>
        <p:spPr bwMode="auto">
          <a:xfrm rot="5400000">
            <a:off x="2195736" y="450912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Q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16" name="AutoShape 144"/>
          <p:cNvSpPr>
            <a:spLocks noChangeArrowheads="1"/>
          </p:cNvSpPr>
          <p:nvPr/>
        </p:nvSpPr>
        <p:spPr bwMode="auto">
          <a:xfrm rot="5400000">
            <a:off x="3347864" y="450912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R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17" name="AutoShape 145"/>
          <p:cNvSpPr>
            <a:spLocks noChangeArrowheads="1"/>
          </p:cNvSpPr>
          <p:nvPr/>
        </p:nvSpPr>
        <p:spPr bwMode="auto">
          <a:xfrm rot="5400000">
            <a:off x="4499992" y="450912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S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79" name="AutoShape 107"/>
          <p:cNvSpPr>
            <a:spLocks noChangeArrowheads="1"/>
          </p:cNvSpPr>
          <p:nvPr/>
        </p:nvSpPr>
        <p:spPr bwMode="auto">
          <a:xfrm rot="5400000">
            <a:off x="4499992" y="278092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I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18" name="AutoShape 146"/>
          <p:cNvSpPr>
            <a:spLocks noChangeArrowheads="1"/>
          </p:cNvSpPr>
          <p:nvPr/>
        </p:nvSpPr>
        <p:spPr bwMode="auto">
          <a:xfrm rot="5400000">
            <a:off x="5652120" y="450912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T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19" name="AutoShape 147"/>
          <p:cNvSpPr>
            <a:spLocks noChangeArrowheads="1"/>
          </p:cNvSpPr>
          <p:nvPr/>
        </p:nvSpPr>
        <p:spPr bwMode="auto">
          <a:xfrm rot="5400000">
            <a:off x="6804248" y="450912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U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20" name="AutoShape 148"/>
          <p:cNvSpPr>
            <a:spLocks noChangeArrowheads="1"/>
          </p:cNvSpPr>
          <p:nvPr/>
        </p:nvSpPr>
        <p:spPr bwMode="auto">
          <a:xfrm rot="5400000">
            <a:off x="467544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V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21" name="AutoShape 149"/>
          <p:cNvSpPr>
            <a:spLocks noChangeArrowheads="1"/>
          </p:cNvSpPr>
          <p:nvPr/>
        </p:nvSpPr>
        <p:spPr bwMode="auto">
          <a:xfrm rot="5400000">
            <a:off x="1619672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W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22" name="AutoShape 150"/>
          <p:cNvSpPr>
            <a:spLocks noChangeArrowheads="1"/>
          </p:cNvSpPr>
          <p:nvPr/>
        </p:nvSpPr>
        <p:spPr bwMode="auto">
          <a:xfrm rot="5400000">
            <a:off x="2771800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X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23" name="AutoShape 151"/>
          <p:cNvSpPr>
            <a:spLocks noChangeArrowheads="1"/>
          </p:cNvSpPr>
          <p:nvPr/>
        </p:nvSpPr>
        <p:spPr bwMode="auto">
          <a:xfrm rot="5400000">
            <a:off x="3923928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Y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24" name="AutoShape 152"/>
          <p:cNvSpPr>
            <a:spLocks noChangeArrowheads="1"/>
          </p:cNvSpPr>
          <p:nvPr/>
        </p:nvSpPr>
        <p:spPr bwMode="auto">
          <a:xfrm rot="5400000">
            <a:off x="5076056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Z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07" name="AutoShape 135"/>
          <p:cNvSpPr>
            <a:spLocks noChangeArrowheads="1"/>
          </p:cNvSpPr>
          <p:nvPr/>
        </p:nvSpPr>
        <p:spPr bwMode="auto">
          <a:xfrm rot="5400000">
            <a:off x="4499992" y="278092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I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25" name="AutoShape 153"/>
          <p:cNvSpPr>
            <a:spLocks noChangeArrowheads="1"/>
          </p:cNvSpPr>
          <p:nvPr/>
        </p:nvSpPr>
        <p:spPr bwMode="auto">
          <a:xfrm rot="5400000">
            <a:off x="6228184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24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26" name="AutoShape 154"/>
          <p:cNvSpPr>
            <a:spLocks noChangeArrowheads="1"/>
          </p:cNvSpPr>
          <p:nvPr/>
        </p:nvSpPr>
        <p:spPr bwMode="auto">
          <a:xfrm rot="5400000">
            <a:off x="7380312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1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11" name="AutoShape 139"/>
          <p:cNvSpPr>
            <a:spLocks noChangeArrowheads="1"/>
          </p:cNvSpPr>
          <p:nvPr/>
        </p:nvSpPr>
        <p:spPr bwMode="auto">
          <a:xfrm rot="5400000">
            <a:off x="3923928" y="364502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M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99" name="AutoShape 127"/>
          <p:cNvSpPr>
            <a:spLocks noChangeArrowheads="1"/>
          </p:cNvSpPr>
          <p:nvPr/>
        </p:nvSpPr>
        <p:spPr bwMode="auto">
          <a:xfrm rot="5400000">
            <a:off x="3913253" y="199315"/>
            <a:ext cx="1079500" cy="105815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>
              <a:defRPr/>
            </a:pPr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56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0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0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0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0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0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0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0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0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0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 nodeType="clickPar">
                      <p:stCondLst>
                        <p:cond delay="0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0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1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 nodeType="clickPar">
                      <p:stCondLst>
                        <p:cond delay="0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1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 nodeType="clickPar">
                      <p:stCondLst>
                        <p:cond delay="0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0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 nodeType="clickPar">
                      <p:stCondLst>
                        <p:cond delay="0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 nodeType="clickPar">
                      <p:stCondLst>
                        <p:cond delay="0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 nodeType="clickPar">
                      <p:stCondLst>
                        <p:cond delay="0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8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 nodeType="clickPar">
                      <p:stCondLst>
                        <p:cond delay="0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 nodeType="clickPar">
                      <p:stCondLst>
                        <p:cond delay="0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4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 nodeType="clickPar">
                      <p:stCondLst>
                        <p:cond delay="0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5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 nodeType="clickPar">
                      <p:stCondLst>
                        <p:cond delay="0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8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 nodeType="clickPar">
                      <p:stCondLst>
                        <p:cond delay="0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7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3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 nodeType="clickPar">
                      <p:stCondLst>
                        <p:cond delay="0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6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3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2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 nodeType="clickPar">
                      <p:stCondLst>
                        <p:cond delay="0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1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 nodeType="clickPar">
                      <p:stCondLst>
                        <p:cond delay="0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0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3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 nodeType="clickPar">
                      <p:stCondLst>
                        <p:cond delay="0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9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3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 nodeType="clickPar">
                      <p:stCondLst>
                        <p:cond delay="0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7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 nodeType="clickPar">
                      <p:stCondLst>
                        <p:cond delay="0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6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3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 nodeType="clickPar">
                      <p:stCondLst>
                        <p:cond delay="0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4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3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 nodeType="clickPar">
                      <p:stCondLst>
                        <p:cond delay="0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3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3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 nodeType="clickPar">
                      <p:stCondLst>
                        <p:cond delay="0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3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3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 nodeType="clickPar">
                      <p:stCondLst>
                        <p:cond delay="0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2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3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 nodeType="clickPar">
                      <p:stCondLst>
                        <p:cond delay="0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1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3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0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 nodeType="clickPar">
                      <p:stCondLst>
                        <p:cond delay="0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9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3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 nodeType="clickPar">
                      <p:stCondLst>
                        <p:cond delay="0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8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3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 nodeType="clickPar">
                      <p:stCondLst>
                        <p:cond delay="0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3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 nodeType="clickPar">
                      <p:stCondLst>
                        <p:cond delay="0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3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 nodeType="clickPar">
                      <p:stCondLst>
                        <p:cond delay="0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3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 nodeType="clickPar">
                      <p:stCondLst>
                        <p:cond delay="0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3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 nodeType="clickPar">
                      <p:stCondLst>
                        <p:cond delay="0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3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 nodeType="clickPar">
                      <p:stCondLst>
                        <p:cond delay="0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 nodeType="clickPar">
                      <p:stCondLst>
                        <p:cond delay="0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3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 nodeType="clickPar">
                      <p:stCondLst>
                        <p:cond delay="0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2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3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 nodeType="clickPar">
                      <p:stCondLst>
                        <p:cond delay="0"/>
                      </p:stCondLst>
                      <p:childTnLst>
                        <p:par>
                          <p:cTn id="2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3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3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 nodeType="clickPar">
                      <p:stCondLst>
                        <p:cond delay="0"/>
                      </p:stCondLst>
                      <p:childTnLst>
                        <p:par>
                          <p:cTn id="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4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3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 nodeType="clickPar">
                      <p:stCondLst>
                        <p:cond delay="0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3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 nodeType="clickPar">
                      <p:stCondLst>
                        <p:cond delay="0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6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3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 nodeType="clickPar">
                      <p:stCondLst>
                        <p:cond delay="0"/>
                      </p:stCondLst>
                      <p:childTnLst>
                        <p:par>
                          <p:cTn id="3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7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3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 nodeType="clickPar">
                      <p:stCondLst>
                        <p:cond delay="0"/>
                      </p:stCondLst>
                      <p:childTnLst>
                        <p:par>
                          <p:cTn id="3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8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3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 nodeType="clickPar">
                      <p:stCondLst>
                        <p:cond delay="0"/>
                      </p:stCondLst>
                      <p:childTnLst>
                        <p:par>
                          <p:cTn id="3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9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3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 nodeType="clickPar">
                      <p:stCondLst>
                        <p:cond delay="0"/>
                      </p:stCondLst>
                      <p:childTnLst>
                        <p:par>
                          <p:cTn id="3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3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 nodeType="clickPar">
                      <p:stCondLst>
                        <p:cond delay="0"/>
                      </p:stCondLst>
                      <p:childTnLst>
                        <p:par>
                          <p:cTn id="3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1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3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 nodeType="clickPar">
                      <p:stCondLst>
                        <p:cond delay="0"/>
                      </p:stCondLst>
                      <p:childTnLst>
                        <p:par>
                          <p:cTn id="3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2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3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 nodeType="clickPar">
                      <p:stCondLst>
                        <p:cond delay="0"/>
                      </p:stCondLst>
                      <p:childTnLst>
                        <p:par>
                          <p:cTn id="3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3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3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 nodeType="clickPar">
                      <p:stCondLst>
                        <p:cond delay="0"/>
                      </p:stCondLst>
                      <p:childTnLst>
                        <p:par>
                          <p:cTn id="3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4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3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 nodeType="clickPar">
                      <p:stCondLst>
                        <p:cond delay="0"/>
                      </p:stCondLst>
                      <p:childTnLst>
                        <p:par>
                          <p:cTn id="3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5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3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 nodeType="clickPar">
                      <p:stCondLst>
                        <p:cond delay="0"/>
                      </p:stCondLst>
                      <p:childTnLst>
                        <p:par>
                          <p:cTn id="3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6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3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 nodeType="clickPar">
                      <p:stCondLst>
                        <p:cond delay="0"/>
                      </p:stCondLst>
                      <p:childTnLst>
                        <p:par>
                          <p:cTn id="3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7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3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 nodeType="clickPar">
                      <p:stCondLst>
                        <p:cond delay="0"/>
                      </p:stCondLst>
                      <p:childTnLst>
                        <p:par>
                          <p:cTn id="3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8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3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 nodeType="clickPar">
                      <p:stCondLst>
                        <p:cond delay="0"/>
                      </p:stCondLst>
                      <p:childTnLst>
                        <p:par>
                          <p:cTn id="3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9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3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 nodeType="clickPar">
                      <p:stCondLst>
                        <p:cond delay="0"/>
                      </p:stCondLst>
                      <p:childTnLst>
                        <p:par>
                          <p:cTn id="3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0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3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 nodeType="clickPar">
                      <p:stCondLst>
                        <p:cond delay="0"/>
                      </p:stCondLst>
                      <p:childTnLst>
                        <p:par>
                          <p:cTn id="3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1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3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 nodeType="clickPar">
                      <p:stCondLst>
                        <p:cond delay="0"/>
                      </p:stCondLst>
                      <p:childTnLst>
                        <p:par>
                          <p:cTn id="3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2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3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 nodeType="clickPar">
                      <p:stCondLst>
                        <p:cond delay="0"/>
                      </p:stCondLst>
                      <p:childTnLst>
                        <p:par>
                          <p:cTn id="3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3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3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 nodeType="clickPar">
                      <p:stCondLst>
                        <p:cond delay="0"/>
                      </p:stCondLst>
                      <p:childTnLst>
                        <p:par>
                          <p:cTn id="3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4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3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 nodeType="clickPar">
                      <p:stCondLst>
                        <p:cond delay="0"/>
                      </p:stCondLst>
                      <p:childTnLst>
                        <p:par>
                          <p:cTn id="4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5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3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 nodeType="clickPar">
                      <p:stCondLst>
                        <p:cond delay="0"/>
                      </p:stCondLst>
                      <p:childTnLst>
                        <p:par>
                          <p:cTn id="4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6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3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 nodeType="clickPar">
                      <p:stCondLst>
                        <p:cond delay="0"/>
                      </p:stCondLst>
                      <p:childTnLst>
                        <p:par>
                          <p:cTn id="4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7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3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 nodeType="clickPar">
                      <p:stCondLst>
                        <p:cond delay="0"/>
                      </p:stCondLst>
                      <p:childTnLst>
                        <p:par>
                          <p:cTn id="4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8"/>
                  </p:tgtEl>
                </p:cond>
              </p:nextCondLst>
            </p:seq>
          </p:childTnLst>
        </p:cTn>
      </p:par>
    </p:tnLst>
    <p:bldLst>
      <p:bldP spid="3155" grpId="0" animBg="1"/>
      <p:bldP spid="3183" grpId="0" animBg="1"/>
      <p:bldP spid="3143" grpId="0" animBg="1"/>
      <p:bldP spid="3144" grpId="0" animBg="1"/>
      <p:bldP spid="3145" grpId="0" animBg="1"/>
      <p:bldP spid="3146" grpId="0" animBg="1"/>
      <p:bldP spid="3147" grpId="0" animBg="1"/>
      <p:bldP spid="3148" grpId="0" animBg="1"/>
      <p:bldP spid="3149" grpId="0" animBg="1"/>
      <p:bldP spid="3150" grpId="0" animBg="1"/>
      <p:bldP spid="3151" grpId="0" animBg="1"/>
      <p:bldP spid="3152" grpId="0" animBg="1"/>
      <p:bldP spid="3153" grpId="0" animBg="1"/>
      <p:bldP spid="3154" grpId="0" animBg="1"/>
      <p:bldP spid="3156" grpId="0" animBg="1"/>
      <p:bldP spid="3157" grpId="0" animBg="1"/>
      <p:bldP spid="3158" grpId="0" animBg="1"/>
      <p:bldP spid="3159" grpId="0" animBg="1"/>
      <p:bldP spid="3160" grpId="0" animBg="1"/>
      <p:bldP spid="3161" grpId="0" animBg="1"/>
      <p:bldP spid="3162" grpId="0" animBg="1"/>
      <p:bldP spid="3163" grpId="0" animBg="1"/>
      <p:bldP spid="3164" grpId="0" animBg="1"/>
      <p:bldP spid="3165" grpId="0" animBg="1"/>
      <p:bldP spid="3166" grpId="0" animBg="1"/>
      <p:bldP spid="3167" grpId="0" animBg="1"/>
      <p:bldP spid="3168" grpId="0" animBg="1"/>
      <p:bldP spid="3169" grpId="0" animBg="1"/>
      <p:bldP spid="3170" grpId="0" animBg="1"/>
      <p:bldP spid="3171" grpId="0" animBg="1"/>
      <p:bldP spid="3172" grpId="0" animBg="1"/>
      <p:bldP spid="3173" grpId="0" animBg="1"/>
      <p:bldP spid="3174" grpId="0" animBg="1"/>
      <p:bldP spid="3175" grpId="0" animBg="1"/>
      <p:bldP spid="3176" grpId="0" animBg="1"/>
      <p:bldP spid="3177" grpId="0" animBg="1"/>
      <p:bldP spid="3178" grpId="0" animBg="1"/>
      <p:bldP spid="3180" grpId="0" animBg="1"/>
      <p:bldP spid="3181" grpId="0" animBg="1"/>
      <p:bldP spid="3182" grpId="0" animBg="1"/>
      <p:bldP spid="3184" grpId="0" animBg="1"/>
      <p:bldP spid="3185" grpId="0" animBg="1"/>
      <p:bldP spid="3186" grpId="0" animBg="1"/>
      <p:bldP spid="3187" grpId="0" animBg="1"/>
      <p:bldP spid="3188" grpId="0" animBg="1"/>
      <p:bldP spid="3189" grpId="0" animBg="1"/>
      <p:bldP spid="3190" grpId="0" animBg="1"/>
      <p:bldP spid="3191" grpId="0" animBg="1"/>
      <p:bldP spid="3192" grpId="0" animBg="1"/>
      <p:bldP spid="3193" grpId="0" animBg="1"/>
      <p:bldP spid="3194" grpId="0" animBg="1"/>
      <p:bldP spid="3195" grpId="0" animBg="1"/>
      <p:bldP spid="3196" grpId="0" animBg="1"/>
      <p:bldP spid="3197" grpId="0" animBg="1"/>
      <p:bldP spid="3198" grpId="0" animBg="1"/>
      <p:bldP spid="3200" grpId="0" animBg="1"/>
      <p:bldP spid="3201" grpId="0" animBg="1"/>
      <p:bldP spid="3202" grpId="0" animBg="1"/>
      <p:bldP spid="3203" grpId="0" animBg="1"/>
      <p:bldP spid="3204" grpId="0" animBg="1"/>
      <p:bldP spid="3205" grpId="0" animBg="1"/>
      <p:bldP spid="3206" grpId="0" animBg="1"/>
      <p:bldP spid="3208" grpId="0" animBg="1"/>
      <p:bldP spid="3209" grpId="0" animBg="1"/>
      <p:bldP spid="3210" grpId="0" animBg="1"/>
      <p:bldP spid="3212" grpId="0" animBg="1"/>
      <p:bldP spid="3213" grpId="0" animBg="1"/>
      <p:bldP spid="3214" grpId="0" animBg="1"/>
      <p:bldP spid="3215" grpId="0" animBg="1"/>
      <p:bldP spid="3216" grpId="0" animBg="1"/>
      <p:bldP spid="3217" grpId="0" animBg="1"/>
      <p:bldP spid="3179" grpId="0" animBg="1"/>
      <p:bldP spid="3218" grpId="0" animBg="1"/>
      <p:bldP spid="3219" grpId="0" animBg="1"/>
      <p:bldP spid="3220" grpId="0" animBg="1"/>
      <p:bldP spid="3221" grpId="0" animBg="1"/>
      <p:bldP spid="3222" grpId="0" animBg="1"/>
      <p:bldP spid="3223" grpId="0" animBg="1"/>
      <p:bldP spid="3224" grpId="0" animBg="1"/>
      <p:bldP spid="3207" grpId="0" animBg="1"/>
      <p:bldP spid="3225" grpId="0" animBg="1"/>
      <p:bldP spid="3226" grpId="0" animBg="1"/>
      <p:bldP spid="3211" grpId="0" animBg="1"/>
      <p:bldP spid="31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9" name="Group 13"/>
          <p:cNvGrpSpPr>
            <a:grpSpLocks/>
          </p:cNvGrpSpPr>
          <p:nvPr/>
        </p:nvGrpSpPr>
        <p:grpSpPr bwMode="auto">
          <a:xfrm>
            <a:off x="2484438" y="4122745"/>
            <a:ext cx="4392613" cy="1473202"/>
            <a:chOff x="1565" y="2597"/>
            <a:chExt cx="2767" cy="928"/>
          </a:xfrm>
        </p:grpSpPr>
        <p:sp>
          <p:nvSpPr>
            <p:cNvPr id="17415" name="Rectangle 3"/>
            <p:cNvSpPr txBox="1">
              <a:spLocks noChangeArrowheads="1"/>
            </p:cNvSpPr>
            <p:nvPr/>
          </p:nvSpPr>
          <p:spPr bwMode="auto">
            <a:xfrm>
              <a:off x="1565" y="2597"/>
              <a:ext cx="2767" cy="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cs-CZ" sz="3200" dirty="0"/>
            </a:p>
          </p:txBody>
        </p:sp>
        <p:sp>
          <p:nvSpPr>
            <p:cNvPr id="17416" name="Text Box 12"/>
            <p:cNvSpPr txBox="1">
              <a:spLocks noChangeArrowheads="1"/>
            </p:cNvSpPr>
            <p:nvPr/>
          </p:nvSpPr>
          <p:spPr bwMode="auto">
            <a:xfrm>
              <a:off x="3878" y="3294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cs-CZ"/>
            </a:p>
          </p:txBody>
        </p:sp>
      </p:grpSp>
      <p:grpSp>
        <p:nvGrpSpPr>
          <p:cNvPr id="7" name="Skupina 6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6" name="Rovnoramenný trojúhelník 5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9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2" name="Šestiúhelník 1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A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539552" y="2305339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atin typeface="Comic Sans MS" pitchFamily="66" charset="0"/>
              </a:rPr>
              <a:t>It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is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red</a:t>
            </a:r>
            <a:r>
              <a:rPr lang="cs-CZ" sz="2400" b="1" dirty="0" smtClean="0">
                <a:latin typeface="Comic Sans MS" pitchFamily="66" charset="0"/>
              </a:rPr>
              <a:t>. </a:t>
            </a:r>
            <a:r>
              <a:rPr lang="cs-CZ" sz="2400" b="1" dirty="0" err="1" smtClean="0">
                <a:latin typeface="Comic Sans MS" pitchFamily="66" charset="0"/>
              </a:rPr>
              <a:t>It</a:t>
            </a:r>
            <a:r>
              <a:rPr lang="cs-CZ" sz="2400" b="1" dirty="0" smtClean="0">
                <a:latin typeface="Comic Sans MS" pitchFamily="66" charset="0"/>
              </a:rPr>
              <a:t>‘s a </a:t>
            </a:r>
            <a:r>
              <a:rPr lang="cs-CZ" sz="2400" b="1" dirty="0" err="1" smtClean="0">
                <a:latin typeface="Comic Sans MS" pitchFamily="66" charset="0"/>
              </a:rPr>
              <a:t>fruit</a:t>
            </a:r>
            <a:r>
              <a:rPr lang="cs-CZ" sz="2400" b="1" dirty="0" smtClean="0">
                <a:latin typeface="Comic Sans MS" pitchFamily="66" charset="0"/>
              </a:rPr>
              <a:t>.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4" name="Vodorovný svitek 3"/>
          <p:cNvSpPr/>
          <p:nvPr/>
        </p:nvSpPr>
        <p:spPr>
          <a:xfrm>
            <a:off x="1149813" y="4350489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apple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25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3" name="Group 13"/>
          <p:cNvGrpSpPr>
            <a:grpSpLocks/>
          </p:cNvGrpSpPr>
          <p:nvPr/>
        </p:nvGrpSpPr>
        <p:grpSpPr bwMode="auto">
          <a:xfrm>
            <a:off x="2817018" y="3508375"/>
            <a:ext cx="3571875" cy="971550"/>
            <a:chOff x="1876" y="2746"/>
            <a:chExt cx="2250" cy="612"/>
          </a:xfrm>
        </p:grpSpPr>
        <p:sp>
          <p:nvSpPr>
            <p:cNvPr id="18439" name="Rectangle 3"/>
            <p:cNvSpPr txBox="1">
              <a:spLocks noChangeArrowheads="1"/>
            </p:cNvSpPr>
            <p:nvPr/>
          </p:nvSpPr>
          <p:spPr bwMode="auto">
            <a:xfrm>
              <a:off x="1876" y="2746"/>
              <a:ext cx="2250" cy="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cs-CZ" sz="4400" b="1" dirty="0" smtClean="0">
                  <a:solidFill>
                    <a:srgbClr val="C00000"/>
                  </a:solidFill>
                </a:rPr>
                <a:t> </a:t>
              </a:r>
              <a:endParaRPr lang="cs-CZ" sz="4400" b="1" dirty="0">
                <a:solidFill>
                  <a:srgbClr val="C00000"/>
                </a:solidFill>
              </a:endParaRPr>
            </a:p>
          </p:txBody>
        </p:sp>
        <p:sp>
          <p:nvSpPr>
            <p:cNvPr id="18440" name="Text Box 12"/>
            <p:cNvSpPr txBox="1">
              <a:spLocks noChangeArrowheads="1"/>
            </p:cNvSpPr>
            <p:nvPr/>
          </p:nvSpPr>
          <p:spPr bwMode="auto">
            <a:xfrm>
              <a:off x="3424" y="3113"/>
              <a:ext cx="36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cs-CZ"/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1" name="Rovnoramenný trojúhelník 10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2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4" name="Obrázek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5" name="Šestiúhelník 14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>
                <a:latin typeface="Comic Sans MS" pitchFamily="66" charset="0"/>
              </a:rPr>
              <a:t>B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531353" y="2522932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atin typeface="Comic Sans MS" pitchFamily="66" charset="0"/>
              </a:rPr>
              <a:t>It</a:t>
            </a:r>
            <a:r>
              <a:rPr lang="cs-CZ" sz="2400" b="1" dirty="0" smtClean="0">
                <a:latin typeface="Comic Sans MS" pitchFamily="66" charset="0"/>
              </a:rPr>
              <a:t>‘s a </a:t>
            </a:r>
            <a:r>
              <a:rPr lang="cs-CZ" sz="2400" b="1" dirty="0" err="1" smtClean="0">
                <a:latin typeface="Comic Sans MS" pitchFamily="66" charset="0"/>
              </a:rPr>
              <a:t>toy</a:t>
            </a:r>
            <a:r>
              <a:rPr lang="cs-CZ" sz="2400" b="1" dirty="0" smtClean="0">
                <a:latin typeface="Comic Sans MS" pitchFamily="66" charset="0"/>
              </a:rPr>
              <a:t>. </a:t>
            </a:r>
            <a:r>
              <a:rPr lang="cs-CZ" sz="2400" b="1" dirty="0" err="1" smtClean="0">
                <a:latin typeface="Comic Sans MS" pitchFamily="66" charset="0"/>
              </a:rPr>
              <a:t>You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can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kick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it</a:t>
            </a:r>
            <a:r>
              <a:rPr lang="cs-CZ" sz="2400" b="1" dirty="0" smtClean="0">
                <a:latin typeface="Comic Sans MS" pitchFamily="66" charset="0"/>
              </a:rPr>
              <a:t>, </a:t>
            </a:r>
            <a:r>
              <a:rPr lang="cs-CZ" sz="2400" b="1" dirty="0" err="1" smtClean="0">
                <a:latin typeface="Comic Sans MS" pitchFamily="66" charset="0"/>
              </a:rPr>
              <a:t>throw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it</a:t>
            </a:r>
            <a:r>
              <a:rPr lang="cs-CZ" sz="2400" b="1" dirty="0" smtClean="0">
                <a:latin typeface="Comic Sans MS" pitchFamily="66" charset="0"/>
              </a:rPr>
              <a:t>, </a:t>
            </a:r>
            <a:r>
              <a:rPr lang="cs-CZ" sz="2400" b="1" dirty="0" err="1" smtClean="0">
                <a:latin typeface="Comic Sans MS" pitchFamily="66" charset="0"/>
              </a:rPr>
              <a:t>catch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it</a:t>
            </a:r>
            <a:r>
              <a:rPr lang="cs-CZ" sz="2400" b="1" dirty="0" smtClean="0">
                <a:latin typeface="Comic Sans MS" pitchFamily="66" charset="0"/>
              </a:rPr>
              <a:t>.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8" name="Vodorovný svitek 17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ball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47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62" name="Group 18"/>
          <p:cNvGrpSpPr>
            <a:grpSpLocks/>
          </p:cNvGrpSpPr>
          <p:nvPr/>
        </p:nvGrpSpPr>
        <p:grpSpPr bwMode="auto">
          <a:xfrm>
            <a:off x="3067050" y="4221088"/>
            <a:ext cx="4572000" cy="1365250"/>
            <a:chOff x="1383" y="2302"/>
            <a:chExt cx="2880" cy="860"/>
          </a:xfrm>
        </p:grpSpPr>
        <p:sp>
          <p:nvSpPr>
            <p:cNvPr id="19463" name="Rectangle 3"/>
            <p:cNvSpPr txBox="1">
              <a:spLocks noChangeArrowheads="1"/>
            </p:cNvSpPr>
            <p:nvPr/>
          </p:nvSpPr>
          <p:spPr bwMode="auto">
            <a:xfrm>
              <a:off x="1383" y="2302"/>
              <a:ext cx="2880" cy="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endParaRPr lang="cs-CZ" sz="4400" b="1" dirty="0">
                <a:solidFill>
                  <a:srgbClr val="C00000"/>
                </a:solidFill>
              </a:endParaRPr>
            </a:p>
          </p:txBody>
        </p:sp>
        <p:sp>
          <p:nvSpPr>
            <p:cNvPr id="19464" name="Text Box 14"/>
            <p:cNvSpPr txBox="1">
              <a:spLocks noChangeArrowheads="1"/>
            </p:cNvSpPr>
            <p:nvPr/>
          </p:nvSpPr>
          <p:spPr bwMode="auto">
            <a:xfrm>
              <a:off x="3923" y="2931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cs-CZ"/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1" name="Rovnoramenný trojúhelník 10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2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4" name="Obrázek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6" name="Šestiúhelník 15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C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atin typeface="Comic Sans MS" pitchFamily="66" charset="0"/>
              </a:rPr>
              <a:t>We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sit</a:t>
            </a:r>
            <a:r>
              <a:rPr lang="cs-CZ" sz="2400" b="1" dirty="0" smtClean="0">
                <a:latin typeface="Comic Sans MS" pitchFamily="66" charset="0"/>
              </a:rPr>
              <a:t> on </a:t>
            </a:r>
            <a:r>
              <a:rPr lang="cs-CZ" sz="2400" b="1" dirty="0" err="1" smtClean="0">
                <a:latin typeface="Comic Sans MS" pitchFamily="66" charset="0"/>
              </a:rPr>
              <a:t>it</a:t>
            </a:r>
            <a:r>
              <a:rPr lang="cs-CZ" sz="2400" b="1" dirty="0" smtClean="0">
                <a:latin typeface="Comic Sans MS" pitchFamily="66" charset="0"/>
              </a:rPr>
              <a:t>.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9" name="Vodorovný svitek 18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chair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17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8" name="Rovnoramenný trojúhelník 7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9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2" name="Šestiúhelník 11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>
                <a:latin typeface="Comic Sans MS" pitchFamily="66" charset="0"/>
              </a:rPr>
              <a:t>D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508936" y="2477323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atin typeface="Comic Sans MS" pitchFamily="66" charset="0"/>
              </a:rPr>
              <a:t>It</a:t>
            </a:r>
            <a:r>
              <a:rPr lang="cs-CZ" sz="2400" b="1" dirty="0" smtClean="0">
                <a:latin typeface="Comic Sans MS" pitchFamily="66" charset="0"/>
              </a:rPr>
              <a:t>‘s a </a:t>
            </a:r>
            <a:r>
              <a:rPr lang="cs-CZ" sz="2400" b="1" dirty="0" err="1" smtClean="0">
                <a:latin typeface="Comic Sans MS" pitchFamily="66" charset="0"/>
              </a:rPr>
              <a:t>toy</a:t>
            </a:r>
            <a:r>
              <a:rPr lang="cs-CZ" sz="2400" b="1" dirty="0" smtClean="0">
                <a:latin typeface="Comic Sans MS" pitchFamily="66" charset="0"/>
              </a:rPr>
              <a:t>. </a:t>
            </a:r>
            <a:r>
              <a:rPr lang="cs-CZ" sz="2400" b="1" dirty="0" err="1" smtClean="0">
                <a:latin typeface="Comic Sans MS" pitchFamily="66" charset="0"/>
              </a:rPr>
              <a:t>Little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girls</a:t>
            </a:r>
            <a:r>
              <a:rPr lang="cs-CZ" sz="2400" b="1" dirty="0" smtClean="0">
                <a:latin typeface="Comic Sans MS" pitchFamily="66" charset="0"/>
              </a:rPr>
              <a:t> play </a:t>
            </a:r>
            <a:r>
              <a:rPr lang="cs-CZ" sz="2400" b="1" dirty="0" err="1" smtClean="0">
                <a:latin typeface="Comic Sans MS" pitchFamily="66" charset="0"/>
              </a:rPr>
              <a:t>with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it</a:t>
            </a:r>
            <a:r>
              <a:rPr lang="cs-CZ" sz="2400" b="1" dirty="0" smtClean="0">
                <a:latin typeface="Comic Sans MS" pitchFamily="66" charset="0"/>
              </a:rPr>
              <a:t>.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doll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71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9512" y="4077072"/>
            <a:ext cx="8712968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cs-CZ" sz="3200" dirty="0"/>
          </a:p>
        </p:txBody>
      </p:sp>
      <p:grpSp>
        <p:nvGrpSpPr>
          <p:cNvPr id="7" name="Skupina 6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8" name="Rovnoramenný trojúhelník 7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9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2" name="Šestiúhelník 11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E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atin typeface="Comic Sans MS" pitchFamily="66" charset="0"/>
              </a:rPr>
              <a:t>It</a:t>
            </a:r>
            <a:r>
              <a:rPr lang="cs-CZ" sz="2400" b="1" dirty="0" smtClean="0">
                <a:latin typeface="Comic Sans MS" pitchFamily="66" charset="0"/>
              </a:rPr>
              <a:t>‘s a part </a:t>
            </a:r>
            <a:r>
              <a:rPr lang="cs-CZ" sz="2400" b="1" dirty="0" err="1" smtClean="0">
                <a:latin typeface="Comic Sans MS" pitchFamily="66" charset="0"/>
              </a:rPr>
              <a:t>of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the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day</a:t>
            </a:r>
            <a:r>
              <a:rPr lang="cs-CZ" sz="2400" b="1" dirty="0" smtClean="0">
                <a:latin typeface="Comic Sans MS" pitchFamily="66" charset="0"/>
              </a:rPr>
              <a:t>. </a:t>
            </a:r>
            <a:r>
              <a:rPr lang="cs-CZ" sz="2400" b="1" dirty="0" err="1" smtClean="0">
                <a:latin typeface="Comic Sans MS" pitchFamily="66" charset="0"/>
              </a:rPr>
              <a:t>We</a:t>
            </a:r>
            <a:r>
              <a:rPr lang="cs-CZ" sz="2400" b="1" dirty="0" smtClean="0">
                <a:latin typeface="Comic Sans MS" pitchFamily="66" charset="0"/>
              </a:rPr>
              <a:t> go to </a:t>
            </a:r>
            <a:r>
              <a:rPr lang="cs-CZ" sz="2400" b="1" dirty="0" err="1" smtClean="0">
                <a:latin typeface="Comic Sans MS" pitchFamily="66" charset="0"/>
              </a:rPr>
              <a:t>bed</a:t>
            </a:r>
            <a:r>
              <a:rPr lang="cs-CZ" sz="2400" b="1" dirty="0" smtClean="0">
                <a:latin typeface="Comic Sans MS" pitchFamily="66" charset="0"/>
              </a:rPr>
              <a:t>.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5" name="Vodorovný svitek 14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evening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10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837</TotalTime>
  <Words>586</Words>
  <Application>Microsoft Office PowerPoint</Application>
  <PresentationFormat>Předvádění na obrazovce (4:3)</PresentationFormat>
  <Paragraphs>234</Paragraphs>
  <Slides>33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Cesta</vt:lpstr>
      <vt:lpstr>Prezentace aplikace PowerPoint</vt:lpstr>
      <vt:lpstr>Metodický pokyn</vt:lpstr>
      <vt:lpstr>AZ - KVÍZ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Použité 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66</cp:revision>
  <dcterms:created xsi:type="dcterms:W3CDTF">2013-05-03T13:22:35Z</dcterms:created>
  <dcterms:modified xsi:type="dcterms:W3CDTF">2013-07-11T14:59:18Z</dcterms:modified>
</cp:coreProperties>
</file>