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89055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mrkev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carrot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Kolik?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drink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létat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ležet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sýr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cheese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ryba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fish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běhat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koleno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knee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žlutá/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hodinky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dvanáct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twelve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vejce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házet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ramena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shoulders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dlouhý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veselý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happy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andulky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budgies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jméno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odpoledne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afternoon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mikina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sweatshirt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šedý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zpívat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myš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mouse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hruška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paint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Co? Jaký?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339</TotalTime>
  <Words>423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34</cp:revision>
  <dcterms:created xsi:type="dcterms:W3CDTF">2013-05-04T11:04:08Z</dcterms:created>
  <dcterms:modified xsi:type="dcterms:W3CDTF">2013-07-11T14:58:50Z</dcterms:modified>
</cp:coreProperties>
</file>