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4"/>
  </p:notes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2039978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vejce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egg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máslo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butter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odpoledne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afternoon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čaj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tea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rohlík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roll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šunka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ham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</a:t>
            </a:r>
            <a:r>
              <a:rPr lang="cs-CZ" sz="2400" b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alovat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paint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můj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noc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night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chleba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bread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žluté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barva žlutá/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učitelé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teachers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voda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water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svetr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sweater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zvonek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bell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úterý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Tuesday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hokej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ice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hockey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týden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week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fazole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beans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pátek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Friday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hrát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play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karty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cards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citrón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lemon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švestka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plum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počítat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count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okurka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cucumber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smíchat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mix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krájet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cut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brambory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potatoes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420</TotalTime>
  <Words>417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47</cp:revision>
  <dcterms:created xsi:type="dcterms:W3CDTF">2013-05-04T11:04:08Z</dcterms:created>
  <dcterms:modified xsi:type="dcterms:W3CDTF">2013-07-11T14:58:27Z</dcterms:modified>
</cp:coreProperties>
</file>