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1880535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dobrý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good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hodinky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watch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běhat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run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umět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číslo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number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andulka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budgie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plavat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swim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můj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Angličan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English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jako kočka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like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žluté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žlutá/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žák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pupil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létat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fly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mazlíček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V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zelenina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vegetables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strom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tree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čočka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lentils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nebo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paprika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pepper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pít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drink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ovoce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fruit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rameno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shoulder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hruška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pear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číst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read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kreslit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draw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malování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painting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chodit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walk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ona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podlaha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floor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408</TotalTime>
  <Words>419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44</cp:revision>
  <dcterms:created xsi:type="dcterms:W3CDTF">2013-05-04T11:04:08Z</dcterms:created>
  <dcterms:modified xsi:type="dcterms:W3CDTF">2013-07-11T14:58:00Z</dcterms:modified>
</cp:coreProperties>
</file>