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1444789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guma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rubber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hodiny (na zdi)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clock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polička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shelf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tento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barva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colour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fialový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purple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tvůj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já jsem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Američan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American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Ahoj. (loučení)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Bye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okno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window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jméno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name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svíčka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candle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many?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hračka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kostka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brick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šaty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dress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ty jsi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‘re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pusa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mouth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záda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back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duch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ghost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pět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čarodějnice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witch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dívka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girl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dlouhý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397</TotalTime>
  <Words>434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43</cp:revision>
  <dcterms:created xsi:type="dcterms:W3CDTF">2013-05-04T11:04:08Z</dcterms:created>
  <dcterms:modified xsi:type="dcterms:W3CDTF">2013-07-11T14:57:26Z</dcterms:modified>
</cp:coreProperties>
</file>