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2375042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medvídek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teddy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dvanáct panenek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twelve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dolls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budík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alarm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clock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třída (místnost)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classroom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tmavě zelený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dark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green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malá krabice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small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box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Kdo je toto?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many?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ona je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Jaká barva?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colour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žlutá/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mimino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baby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TIM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Toto jsem já.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pero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Zavři tu knihu.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Close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WTII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 je hodin?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time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BWD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velký bílý stůl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white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desk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můj bratr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my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brother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AYC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Jsi Čech?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Are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Czech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TBIM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Tato kniha je moje.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mine.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děti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children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 mi devět.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nine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tvá sestra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sister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kouzelník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magician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ten červený míč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ball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dárek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present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Dobré odpoledne.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Good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afternoon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469</TotalTime>
  <Words>497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52</cp:revision>
  <dcterms:created xsi:type="dcterms:W3CDTF">2013-05-04T11:04:08Z</dcterms:created>
  <dcterms:modified xsi:type="dcterms:W3CDTF">2013-07-11T14:56:46Z</dcterms:modified>
</cp:coreProperties>
</file>