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3537875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pravítko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ruler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 shledanou.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Goodbye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odpoledne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afternoon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žák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pupil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černý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black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krabice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box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světle modrý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light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blue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Kolik?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many?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šedý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grey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Jaké číslo?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number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žluté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barva žlutá/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učitel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teacher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barevná tužka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colour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pencil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guma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rubber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kniha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book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WTII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Kolik je hodin?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time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židle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chair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stůl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desk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školní taška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school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bag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Ahoj. (setkání)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Hello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duch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ghost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NIN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Ne, nejsem.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No, I‘m not.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AYW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Jsi čarodějnice?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Are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witch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Dobrý den.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Good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morning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nový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new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večer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evening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tužka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pencil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TY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Děkuji.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Thank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prosím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please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450</TotalTime>
  <Words>464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49</cp:revision>
  <dcterms:created xsi:type="dcterms:W3CDTF">2013-05-04T11:04:08Z</dcterms:created>
  <dcterms:modified xsi:type="dcterms:W3CDTF">2013-07-11T14:56:20Z</dcterms:modified>
</cp:coreProperties>
</file>