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412776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21552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kazeta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cassette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guma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rubber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Dobrou noc.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Good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night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večer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evening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černá tužka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black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pencil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TBIB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Tato kniha je modrá.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book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blue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hnědá krabice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brown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box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Poslouchej.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Listen.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slečna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Miss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Pojď sem.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žluté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žlutá/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učitel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teacher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nový žák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pupil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PC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pouzdro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pencil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case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konec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end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WC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Jaká barva?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colour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LAM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Podívej se na mě.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Look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YT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tvůj učitel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teacher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 shledanou.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Goodbye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Ahoj. (loučení)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Bye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Jsem Američan.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I‘m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American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HYA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Tady to máš. (při podávání)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are.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WR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bílé pravítko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white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ruler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CWM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Počítej se mnou.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Count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with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čtyři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four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Kolik?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many?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Prosím.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Please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OYB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Otevři si knihu.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Open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book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děcka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kids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469</TotalTime>
  <Words>499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51</cp:revision>
  <dcterms:created xsi:type="dcterms:W3CDTF">2013-05-04T11:04:08Z</dcterms:created>
  <dcterms:modified xsi:type="dcterms:W3CDTF">2013-07-11T14:54:54Z</dcterms:modified>
</cp:coreProperties>
</file>