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4"/>
  </p:notesMasterIdLst>
  <p:sldIdLst>
    <p:sldId id="257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990524"/>
              </p:ext>
            </p:extLst>
          </p:nvPr>
        </p:nvGraphicFramePr>
        <p:xfrm>
          <a:off x="179512" y="1826343"/>
          <a:ext cx="8784976" cy="4687534"/>
        </p:xfrm>
        <a:graphic>
          <a:graphicData uri="http://schemas.openxmlformats.org/drawingml/2006/table">
            <a:tbl>
              <a:tblPr/>
              <a:tblGrid>
                <a:gridCol w="3096344"/>
                <a:gridCol w="5688632"/>
              </a:tblGrid>
              <a:tr h="29400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cs-CZ" sz="1200" b="1" dirty="0" smtClean="0"/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20" y="194811"/>
            <a:ext cx="7401959" cy="646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Y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colour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a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banana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yellow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‘s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name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Czech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capital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city?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Prague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How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do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say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„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weather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“ in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Czech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počasí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Which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month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has 28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days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February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do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you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have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between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your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eyes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nose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‘s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name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British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capital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city?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London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U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Where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Washington, D.C.?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U. S. A.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biggest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bird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on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farm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Turkey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How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many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hours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has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got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one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day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twenty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four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How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do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say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„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face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“ in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Czech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obličej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5296958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modrá/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fruit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sour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lemon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‘s a part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your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body.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You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can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sit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on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bottom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Where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do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planes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fly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up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airport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‘s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time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 18:50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eighteen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fifty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QE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Who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head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U. K.?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Queen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Elizabeth II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V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‘s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name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Czech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longest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river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Vltava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U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How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do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say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„use“ in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Czech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užívat, používat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Which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season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coldest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winter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‘s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Czech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name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basketball?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košíková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There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a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sea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around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U.K.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How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do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call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kind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land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island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Birds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many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colours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.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a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pet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budgie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NY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‘s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name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biggest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American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city?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New York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colour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a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cucumber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green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How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do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say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„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lorry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“ in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Czech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nákladní auto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are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names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Bart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‘s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sisters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Maggie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Lisa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Where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do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you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put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your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pen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pencilcase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They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‘re a part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of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your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head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.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You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use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them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for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watching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eyes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do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cows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give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milk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360</TotalTime>
  <Words>639</Words>
  <Application>Microsoft Office PowerPoint</Application>
  <PresentationFormat>Předvádění na obrazovce (4:3)</PresentationFormat>
  <Paragraphs>271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Papír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33</cp:revision>
  <dcterms:created xsi:type="dcterms:W3CDTF">2013-05-04T11:04:08Z</dcterms:created>
  <dcterms:modified xsi:type="dcterms:W3CDTF">2013-07-11T14:51:59Z</dcterms:modified>
</cp:coreProperties>
</file>