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6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9D44"/>
    <a:srgbClr val="06AA0A"/>
    <a:srgbClr val="66CCFF"/>
    <a:srgbClr val="00FFFF"/>
    <a:srgbClr val="2C9FBA"/>
    <a:srgbClr val="9A6516"/>
    <a:srgbClr val="C188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EF9D36-E0D6-4510-B94D-46E3136BF4CA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2C343DF-04FD-4E42-9EF8-074387D082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917DA4-BBD3-4F9C-BE13-4F6FDB518EF7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0CBD0-2271-4267-ABCB-AC6A014FD9C2}" type="datetime1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6B32D-496D-4023-B417-88752C32D2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BA61D-742D-4821-AF39-EA00CA9F9355}" type="datetime1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42251-6C2B-431E-A147-E7473F8D5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1197-59F5-4389-A54E-6799607A2B61}" type="datetime1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DB3D3-15F1-4178-A200-777C1F903C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6D610-97D0-45B3-934D-DAFEAE414DF9}" type="datetime1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455E3-8594-4796-888A-58C1CF49BB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86189-2183-4047-A8CA-040AC5BEC865}" type="datetime1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0F899-74F2-438F-9B8B-AF551A7AC7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0331-B653-4505-A16B-E6565E1686CA}" type="datetime1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6FDB8-A7BD-40C2-B940-6C0845C9D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FCFD3-572A-4FB6-BDB2-292FB9166B9B}" type="datetime1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87EC-7593-4CAE-A30D-89EFF5C337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2F1F3-3970-4FB8-B80E-BABFA418AFA2}" type="datetime1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E7E77-4630-4D0F-AE04-611D68E991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686B-BC58-4DBF-B157-FD710E02A0F3}" type="datetime1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28FDE-9D17-498A-9301-75FC35867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2DB48-C6E8-48F7-8AD9-56A77DF719EF}" type="datetime1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6D2B-FF4B-435C-9113-D8DC9CEF0E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A09C8-5AE0-4E84-A763-89348E886457}" type="datetime1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E1A6F-FC07-411C-A131-9007760F14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DE013C-DBE7-4145-A2E2-B9FA971E7513}" type="datetime1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1802–4785,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ADA2F9-915F-4F3A-B483-66D6A88C80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2/Carthage_port2_s.JPG" TargetMode="External"/><Relationship Id="rId2" Type="http://schemas.openxmlformats.org/officeDocument/2006/relationships/hyperlink" Target="http://karenswhimsy.com/punic-wars.s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eclipartnow.com/d/29929-2/crossed-swords.jpg" TargetMode="External"/><Relationship Id="rId5" Type="http://schemas.openxmlformats.org/officeDocument/2006/relationships/hyperlink" Target="http://commons.wikimedia.org/wiki/File:HannibalFrescoCapitolinec1510.jpg" TargetMode="External"/><Relationship Id="rId4" Type="http://schemas.openxmlformats.org/officeDocument/2006/relationships/hyperlink" Target="http://cs.wikipedia.org/wiki/Soubor:Aegadian_Islands_map.p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2/22/HannibalFrescoCapitolinec151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535113" y="214313"/>
            <a:ext cx="6073775" cy="1554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cs-CZ" sz="4800" b="1" i="1">
                <a:solidFill>
                  <a:srgbClr val="4A452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PUNSKÉ VÁLKY</a:t>
            </a:r>
          </a:p>
          <a:p>
            <a:pPr algn="ctr"/>
            <a:r>
              <a:rPr lang="cs-CZ" sz="2400" b="1" i="1">
                <a:solidFill>
                  <a:srgbClr val="4A452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Boj o ovládnutí západního středomoří</a:t>
            </a:r>
          </a:p>
          <a:p>
            <a:pPr algn="ctr"/>
            <a:r>
              <a:rPr lang="cs-CZ" sz="2400" b="1" i="1">
                <a:solidFill>
                  <a:srgbClr val="4A452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264 – 146 př. n. l.</a:t>
            </a:r>
          </a:p>
        </p:txBody>
      </p:sp>
      <p:pic>
        <p:nvPicPr>
          <p:cNvPr id="2051" name="Picture 2" descr="Punic Wars - A Roman Trium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1857375"/>
            <a:ext cx="6000750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4"/>
          <p:cNvSpPr txBox="1">
            <a:spLocks noChangeArrowheads="1"/>
          </p:cNvSpPr>
          <p:nvPr/>
        </p:nvSpPr>
        <p:spPr bwMode="auto">
          <a:xfrm>
            <a:off x="1000125" y="6000750"/>
            <a:ext cx="500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[1]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délník 56"/>
          <p:cNvSpPr/>
          <p:nvPr/>
        </p:nvSpPr>
        <p:spPr>
          <a:xfrm>
            <a:off x="3143250" y="4143375"/>
            <a:ext cx="142875" cy="500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643188" y="1071563"/>
            <a:ext cx="357187" cy="257175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143250" y="1071563"/>
            <a:ext cx="357188" cy="257175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572000" y="857250"/>
            <a:ext cx="14287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572000" y="3429000"/>
            <a:ext cx="14287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357688" y="1428750"/>
            <a:ext cx="14287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357688" y="2928938"/>
            <a:ext cx="14287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071938" y="1785938"/>
            <a:ext cx="14287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071938" y="2500313"/>
            <a:ext cx="14287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786188" y="2071688"/>
            <a:ext cx="133350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357688" y="357188"/>
            <a:ext cx="142875" cy="428625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714875" y="4214813"/>
            <a:ext cx="142875" cy="428625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4500563" y="4071938"/>
            <a:ext cx="142875" cy="428625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571875" y="214313"/>
            <a:ext cx="142875" cy="5000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1285875" y="3929063"/>
            <a:ext cx="428625" cy="35718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57188" y="5500688"/>
            <a:ext cx="500062" cy="42862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-142875" y="4114800"/>
            <a:ext cx="9429750" cy="1066800"/>
          </a:xfrm>
          <a:custGeom>
            <a:avLst/>
            <a:gdLst>
              <a:gd name="connsiteX0" fmla="*/ 0 w 9011702"/>
              <a:gd name="connsiteY0" fmla="*/ 522514 h 1066800"/>
              <a:gd name="connsiteX1" fmla="*/ 54428 w 9011702"/>
              <a:gd name="connsiteY1" fmla="*/ 511629 h 1066800"/>
              <a:gd name="connsiteX2" fmla="*/ 119743 w 9011702"/>
              <a:gd name="connsiteY2" fmla="*/ 489857 h 1066800"/>
              <a:gd name="connsiteX3" fmla="*/ 239486 w 9011702"/>
              <a:gd name="connsiteY3" fmla="*/ 478971 h 1066800"/>
              <a:gd name="connsiteX4" fmla="*/ 304800 w 9011702"/>
              <a:gd name="connsiteY4" fmla="*/ 457200 h 1066800"/>
              <a:gd name="connsiteX5" fmla="*/ 337457 w 9011702"/>
              <a:gd name="connsiteY5" fmla="*/ 446314 h 1066800"/>
              <a:gd name="connsiteX6" fmla="*/ 391886 w 9011702"/>
              <a:gd name="connsiteY6" fmla="*/ 435429 h 1066800"/>
              <a:gd name="connsiteX7" fmla="*/ 435428 w 9011702"/>
              <a:gd name="connsiteY7" fmla="*/ 424543 h 1066800"/>
              <a:gd name="connsiteX8" fmla="*/ 500743 w 9011702"/>
              <a:gd name="connsiteY8" fmla="*/ 402771 h 1066800"/>
              <a:gd name="connsiteX9" fmla="*/ 664028 w 9011702"/>
              <a:gd name="connsiteY9" fmla="*/ 413657 h 1066800"/>
              <a:gd name="connsiteX10" fmla="*/ 729343 w 9011702"/>
              <a:gd name="connsiteY10" fmla="*/ 435429 h 1066800"/>
              <a:gd name="connsiteX11" fmla="*/ 762000 w 9011702"/>
              <a:gd name="connsiteY11" fmla="*/ 446314 h 1066800"/>
              <a:gd name="connsiteX12" fmla="*/ 783771 w 9011702"/>
              <a:gd name="connsiteY12" fmla="*/ 468086 h 1066800"/>
              <a:gd name="connsiteX13" fmla="*/ 903514 w 9011702"/>
              <a:gd name="connsiteY13" fmla="*/ 489857 h 1066800"/>
              <a:gd name="connsiteX14" fmla="*/ 968828 w 9011702"/>
              <a:gd name="connsiteY14" fmla="*/ 511629 h 1066800"/>
              <a:gd name="connsiteX15" fmla="*/ 1066800 w 9011702"/>
              <a:gd name="connsiteY15" fmla="*/ 478971 h 1066800"/>
              <a:gd name="connsiteX16" fmla="*/ 1099457 w 9011702"/>
              <a:gd name="connsiteY16" fmla="*/ 468086 h 1066800"/>
              <a:gd name="connsiteX17" fmla="*/ 1197428 w 9011702"/>
              <a:gd name="connsiteY17" fmla="*/ 446314 h 1066800"/>
              <a:gd name="connsiteX18" fmla="*/ 1295400 w 9011702"/>
              <a:gd name="connsiteY18" fmla="*/ 457200 h 1066800"/>
              <a:gd name="connsiteX19" fmla="*/ 1360714 w 9011702"/>
              <a:gd name="connsiteY19" fmla="*/ 478971 h 1066800"/>
              <a:gd name="connsiteX20" fmla="*/ 1393371 w 9011702"/>
              <a:gd name="connsiteY20" fmla="*/ 489857 h 1066800"/>
              <a:gd name="connsiteX21" fmla="*/ 1458686 w 9011702"/>
              <a:gd name="connsiteY21" fmla="*/ 533400 h 1066800"/>
              <a:gd name="connsiteX22" fmla="*/ 1524000 w 9011702"/>
              <a:gd name="connsiteY22" fmla="*/ 576943 h 1066800"/>
              <a:gd name="connsiteX23" fmla="*/ 1556657 w 9011702"/>
              <a:gd name="connsiteY23" fmla="*/ 598714 h 1066800"/>
              <a:gd name="connsiteX24" fmla="*/ 1567543 w 9011702"/>
              <a:gd name="connsiteY24" fmla="*/ 631371 h 1066800"/>
              <a:gd name="connsiteX25" fmla="*/ 1611086 w 9011702"/>
              <a:gd name="connsiteY25" fmla="*/ 674914 h 1066800"/>
              <a:gd name="connsiteX26" fmla="*/ 1828800 w 9011702"/>
              <a:gd name="connsiteY26" fmla="*/ 664029 h 1066800"/>
              <a:gd name="connsiteX27" fmla="*/ 1894114 w 9011702"/>
              <a:gd name="connsiteY27" fmla="*/ 653143 h 1066800"/>
              <a:gd name="connsiteX28" fmla="*/ 2100943 w 9011702"/>
              <a:gd name="connsiteY28" fmla="*/ 642257 h 1066800"/>
              <a:gd name="connsiteX29" fmla="*/ 2307771 w 9011702"/>
              <a:gd name="connsiteY29" fmla="*/ 642257 h 1066800"/>
              <a:gd name="connsiteX30" fmla="*/ 2351314 w 9011702"/>
              <a:gd name="connsiteY30" fmla="*/ 696686 h 1066800"/>
              <a:gd name="connsiteX31" fmla="*/ 2405743 w 9011702"/>
              <a:gd name="connsiteY31" fmla="*/ 740229 h 1066800"/>
              <a:gd name="connsiteX32" fmla="*/ 2449286 w 9011702"/>
              <a:gd name="connsiteY32" fmla="*/ 794657 h 1066800"/>
              <a:gd name="connsiteX33" fmla="*/ 2547257 w 9011702"/>
              <a:gd name="connsiteY33" fmla="*/ 827314 h 1066800"/>
              <a:gd name="connsiteX34" fmla="*/ 2623457 w 9011702"/>
              <a:gd name="connsiteY34" fmla="*/ 849086 h 1066800"/>
              <a:gd name="connsiteX35" fmla="*/ 2656114 w 9011702"/>
              <a:gd name="connsiteY35" fmla="*/ 859971 h 1066800"/>
              <a:gd name="connsiteX36" fmla="*/ 2852057 w 9011702"/>
              <a:gd name="connsiteY36" fmla="*/ 881743 h 1066800"/>
              <a:gd name="connsiteX37" fmla="*/ 2971800 w 9011702"/>
              <a:gd name="connsiteY37" fmla="*/ 870857 h 1066800"/>
              <a:gd name="connsiteX38" fmla="*/ 3026228 w 9011702"/>
              <a:gd name="connsiteY38" fmla="*/ 827314 h 1066800"/>
              <a:gd name="connsiteX39" fmla="*/ 3058886 w 9011702"/>
              <a:gd name="connsiteY39" fmla="*/ 816429 h 1066800"/>
              <a:gd name="connsiteX40" fmla="*/ 3080657 w 9011702"/>
              <a:gd name="connsiteY40" fmla="*/ 794657 h 1066800"/>
              <a:gd name="connsiteX41" fmla="*/ 3102428 w 9011702"/>
              <a:gd name="connsiteY41" fmla="*/ 762000 h 1066800"/>
              <a:gd name="connsiteX42" fmla="*/ 3135086 w 9011702"/>
              <a:gd name="connsiteY42" fmla="*/ 751114 h 1066800"/>
              <a:gd name="connsiteX43" fmla="*/ 3407228 w 9011702"/>
              <a:gd name="connsiteY43" fmla="*/ 762000 h 1066800"/>
              <a:gd name="connsiteX44" fmla="*/ 3418114 w 9011702"/>
              <a:gd name="connsiteY44" fmla="*/ 794657 h 1066800"/>
              <a:gd name="connsiteX45" fmla="*/ 3439886 w 9011702"/>
              <a:gd name="connsiteY45" fmla="*/ 1066800 h 1066800"/>
              <a:gd name="connsiteX46" fmla="*/ 3472543 w 9011702"/>
              <a:gd name="connsiteY46" fmla="*/ 1055914 h 1066800"/>
              <a:gd name="connsiteX47" fmla="*/ 3483428 w 9011702"/>
              <a:gd name="connsiteY47" fmla="*/ 1023257 h 1066800"/>
              <a:gd name="connsiteX48" fmla="*/ 3505200 w 9011702"/>
              <a:gd name="connsiteY48" fmla="*/ 1001486 h 1066800"/>
              <a:gd name="connsiteX49" fmla="*/ 3548743 w 9011702"/>
              <a:gd name="connsiteY49" fmla="*/ 947057 h 1066800"/>
              <a:gd name="connsiteX50" fmla="*/ 3559628 w 9011702"/>
              <a:gd name="connsiteY50" fmla="*/ 914400 h 1066800"/>
              <a:gd name="connsiteX51" fmla="*/ 3570514 w 9011702"/>
              <a:gd name="connsiteY51" fmla="*/ 849086 h 1066800"/>
              <a:gd name="connsiteX52" fmla="*/ 3592286 w 9011702"/>
              <a:gd name="connsiteY52" fmla="*/ 827314 h 1066800"/>
              <a:gd name="connsiteX53" fmla="*/ 3853543 w 9011702"/>
              <a:gd name="connsiteY53" fmla="*/ 772886 h 1066800"/>
              <a:gd name="connsiteX54" fmla="*/ 3886200 w 9011702"/>
              <a:gd name="connsiteY54" fmla="*/ 762000 h 1066800"/>
              <a:gd name="connsiteX55" fmla="*/ 3951514 w 9011702"/>
              <a:gd name="connsiteY55" fmla="*/ 751114 h 1066800"/>
              <a:gd name="connsiteX56" fmla="*/ 3973286 w 9011702"/>
              <a:gd name="connsiteY56" fmla="*/ 718457 h 1066800"/>
              <a:gd name="connsiteX57" fmla="*/ 4005943 w 9011702"/>
              <a:gd name="connsiteY57" fmla="*/ 707571 h 1066800"/>
              <a:gd name="connsiteX58" fmla="*/ 4071257 w 9011702"/>
              <a:gd name="connsiteY58" fmla="*/ 664029 h 1066800"/>
              <a:gd name="connsiteX59" fmla="*/ 4103914 w 9011702"/>
              <a:gd name="connsiteY59" fmla="*/ 642257 h 1066800"/>
              <a:gd name="connsiteX60" fmla="*/ 4147457 w 9011702"/>
              <a:gd name="connsiteY60" fmla="*/ 598714 h 1066800"/>
              <a:gd name="connsiteX61" fmla="*/ 4180114 w 9011702"/>
              <a:gd name="connsiteY61" fmla="*/ 576943 h 1066800"/>
              <a:gd name="connsiteX62" fmla="*/ 4278086 w 9011702"/>
              <a:gd name="connsiteY62" fmla="*/ 598714 h 1066800"/>
              <a:gd name="connsiteX63" fmla="*/ 4299857 w 9011702"/>
              <a:gd name="connsiteY63" fmla="*/ 620486 h 1066800"/>
              <a:gd name="connsiteX64" fmla="*/ 4332514 w 9011702"/>
              <a:gd name="connsiteY64" fmla="*/ 642257 h 1066800"/>
              <a:gd name="connsiteX65" fmla="*/ 4354286 w 9011702"/>
              <a:gd name="connsiteY65" fmla="*/ 664029 h 1066800"/>
              <a:gd name="connsiteX66" fmla="*/ 4419600 w 9011702"/>
              <a:gd name="connsiteY66" fmla="*/ 707571 h 1066800"/>
              <a:gd name="connsiteX67" fmla="*/ 4452257 w 9011702"/>
              <a:gd name="connsiteY67" fmla="*/ 729343 h 1066800"/>
              <a:gd name="connsiteX68" fmla="*/ 4572000 w 9011702"/>
              <a:gd name="connsiteY68" fmla="*/ 762000 h 1066800"/>
              <a:gd name="connsiteX69" fmla="*/ 4659086 w 9011702"/>
              <a:gd name="connsiteY69" fmla="*/ 783771 h 1066800"/>
              <a:gd name="connsiteX70" fmla="*/ 4789714 w 9011702"/>
              <a:gd name="connsiteY70" fmla="*/ 772886 h 1066800"/>
              <a:gd name="connsiteX71" fmla="*/ 4855028 w 9011702"/>
              <a:gd name="connsiteY71" fmla="*/ 751114 h 1066800"/>
              <a:gd name="connsiteX72" fmla="*/ 4876800 w 9011702"/>
              <a:gd name="connsiteY72" fmla="*/ 685800 h 1066800"/>
              <a:gd name="connsiteX73" fmla="*/ 4953000 w 9011702"/>
              <a:gd name="connsiteY73" fmla="*/ 598714 h 1066800"/>
              <a:gd name="connsiteX74" fmla="*/ 5018314 w 9011702"/>
              <a:gd name="connsiteY74" fmla="*/ 555171 h 1066800"/>
              <a:gd name="connsiteX75" fmla="*/ 5083628 w 9011702"/>
              <a:gd name="connsiteY75" fmla="*/ 533400 h 1066800"/>
              <a:gd name="connsiteX76" fmla="*/ 5138057 w 9011702"/>
              <a:gd name="connsiteY76" fmla="*/ 544286 h 1066800"/>
              <a:gd name="connsiteX77" fmla="*/ 5159828 w 9011702"/>
              <a:gd name="connsiteY77" fmla="*/ 609600 h 1066800"/>
              <a:gd name="connsiteX78" fmla="*/ 5181600 w 9011702"/>
              <a:gd name="connsiteY78" fmla="*/ 631371 h 1066800"/>
              <a:gd name="connsiteX79" fmla="*/ 5214257 w 9011702"/>
              <a:gd name="connsiteY79" fmla="*/ 653143 h 1066800"/>
              <a:gd name="connsiteX80" fmla="*/ 5279571 w 9011702"/>
              <a:gd name="connsiteY80" fmla="*/ 674914 h 1066800"/>
              <a:gd name="connsiteX81" fmla="*/ 5562600 w 9011702"/>
              <a:gd name="connsiteY81" fmla="*/ 642257 h 1066800"/>
              <a:gd name="connsiteX82" fmla="*/ 5606143 w 9011702"/>
              <a:gd name="connsiteY82" fmla="*/ 609600 h 1066800"/>
              <a:gd name="connsiteX83" fmla="*/ 5617028 w 9011702"/>
              <a:gd name="connsiteY83" fmla="*/ 576943 h 1066800"/>
              <a:gd name="connsiteX84" fmla="*/ 5671457 w 9011702"/>
              <a:gd name="connsiteY84" fmla="*/ 544286 h 1066800"/>
              <a:gd name="connsiteX85" fmla="*/ 5725886 w 9011702"/>
              <a:gd name="connsiteY85" fmla="*/ 511629 h 1066800"/>
              <a:gd name="connsiteX86" fmla="*/ 5747657 w 9011702"/>
              <a:gd name="connsiteY86" fmla="*/ 489857 h 1066800"/>
              <a:gd name="connsiteX87" fmla="*/ 5856514 w 9011702"/>
              <a:gd name="connsiteY87" fmla="*/ 500743 h 1066800"/>
              <a:gd name="connsiteX88" fmla="*/ 5932714 w 9011702"/>
              <a:gd name="connsiteY88" fmla="*/ 478971 h 1066800"/>
              <a:gd name="connsiteX89" fmla="*/ 6041571 w 9011702"/>
              <a:gd name="connsiteY89" fmla="*/ 468086 h 1066800"/>
              <a:gd name="connsiteX90" fmla="*/ 6357257 w 9011702"/>
              <a:gd name="connsiteY90" fmla="*/ 457200 h 1066800"/>
              <a:gd name="connsiteX91" fmla="*/ 6542314 w 9011702"/>
              <a:gd name="connsiteY91" fmla="*/ 446314 h 1066800"/>
              <a:gd name="connsiteX92" fmla="*/ 6618514 w 9011702"/>
              <a:gd name="connsiteY92" fmla="*/ 424543 h 1066800"/>
              <a:gd name="connsiteX93" fmla="*/ 6672943 w 9011702"/>
              <a:gd name="connsiteY93" fmla="*/ 391886 h 1066800"/>
              <a:gd name="connsiteX94" fmla="*/ 6792686 w 9011702"/>
              <a:gd name="connsiteY94" fmla="*/ 381000 h 1066800"/>
              <a:gd name="connsiteX95" fmla="*/ 6858000 w 9011702"/>
              <a:gd name="connsiteY95" fmla="*/ 359229 h 1066800"/>
              <a:gd name="connsiteX96" fmla="*/ 6890657 w 9011702"/>
              <a:gd name="connsiteY96" fmla="*/ 348343 h 1066800"/>
              <a:gd name="connsiteX97" fmla="*/ 6923314 w 9011702"/>
              <a:gd name="connsiteY97" fmla="*/ 326571 h 1066800"/>
              <a:gd name="connsiteX98" fmla="*/ 6988628 w 9011702"/>
              <a:gd name="connsiteY98" fmla="*/ 304800 h 1066800"/>
              <a:gd name="connsiteX99" fmla="*/ 7064828 w 9011702"/>
              <a:gd name="connsiteY99" fmla="*/ 272143 h 1066800"/>
              <a:gd name="connsiteX100" fmla="*/ 7130143 w 9011702"/>
              <a:gd name="connsiteY100" fmla="*/ 228600 h 1066800"/>
              <a:gd name="connsiteX101" fmla="*/ 7162800 w 9011702"/>
              <a:gd name="connsiteY101" fmla="*/ 206829 h 1066800"/>
              <a:gd name="connsiteX102" fmla="*/ 7260771 w 9011702"/>
              <a:gd name="connsiteY102" fmla="*/ 174171 h 1066800"/>
              <a:gd name="connsiteX103" fmla="*/ 7293428 w 9011702"/>
              <a:gd name="connsiteY103" fmla="*/ 163286 h 1066800"/>
              <a:gd name="connsiteX104" fmla="*/ 7369628 w 9011702"/>
              <a:gd name="connsiteY104" fmla="*/ 141514 h 1066800"/>
              <a:gd name="connsiteX105" fmla="*/ 7402286 w 9011702"/>
              <a:gd name="connsiteY105" fmla="*/ 119743 h 1066800"/>
              <a:gd name="connsiteX106" fmla="*/ 7630886 w 9011702"/>
              <a:gd name="connsiteY106" fmla="*/ 130629 h 1066800"/>
              <a:gd name="connsiteX107" fmla="*/ 7750628 w 9011702"/>
              <a:gd name="connsiteY107" fmla="*/ 108857 h 1066800"/>
              <a:gd name="connsiteX108" fmla="*/ 7805057 w 9011702"/>
              <a:gd name="connsiteY108" fmla="*/ 76200 h 1066800"/>
              <a:gd name="connsiteX109" fmla="*/ 7979228 w 9011702"/>
              <a:gd name="connsiteY109" fmla="*/ 43543 h 1066800"/>
              <a:gd name="connsiteX110" fmla="*/ 8153400 w 9011702"/>
              <a:gd name="connsiteY110" fmla="*/ 21771 h 1066800"/>
              <a:gd name="connsiteX111" fmla="*/ 8186057 w 9011702"/>
              <a:gd name="connsiteY111" fmla="*/ 10886 h 1066800"/>
              <a:gd name="connsiteX112" fmla="*/ 8229600 w 9011702"/>
              <a:gd name="connsiteY112" fmla="*/ 0 h 1066800"/>
              <a:gd name="connsiteX113" fmla="*/ 8523514 w 9011702"/>
              <a:gd name="connsiteY113" fmla="*/ 10886 h 1066800"/>
              <a:gd name="connsiteX114" fmla="*/ 8643257 w 9011702"/>
              <a:gd name="connsiteY114" fmla="*/ 43543 h 1066800"/>
              <a:gd name="connsiteX115" fmla="*/ 8719457 w 9011702"/>
              <a:gd name="connsiteY115" fmla="*/ 65314 h 1066800"/>
              <a:gd name="connsiteX116" fmla="*/ 8882743 w 9011702"/>
              <a:gd name="connsiteY116" fmla="*/ 54429 h 1066800"/>
              <a:gd name="connsiteX117" fmla="*/ 8948057 w 9011702"/>
              <a:gd name="connsiteY117" fmla="*/ 43543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9011702" h="1066800">
                <a:moveTo>
                  <a:pt x="0" y="522514"/>
                </a:moveTo>
                <a:cubicBezTo>
                  <a:pt x="18143" y="518886"/>
                  <a:pt x="36578" y="516497"/>
                  <a:pt x="54428" y="511629"/>
                </a:cubicBezTo>
                <a:cubicBezTo>
                  <a:pt x="76569" y="505591"/>
                  <a:pt x="96888" y="491935"/>
                  <a:pt x="119743" y="489857"/>
                </a:cubicBezTo>
                <a:lnTo>
                  <a:pt x="239486" y="478971"/>
                </a:lnTo>
                <a:lnTo>
                  <a:pt x="304800" y="457200"/>
                </a:lnTo>
                <a:cubicBezTo>
                  <a:pt x="315686" y="453571"/>
                  <a:pt x="326205" y="448564"/>
                  <a:pt x="337457" y="446314"/>
                </a:cubicBezTo>
                <a:cubicBezTo>
                  <a:pt x="355600" y="442686"/>
                  <a:pt x="373824" y="439443"/>
                  <a:pt x="391886" y="435429"/>
                </a:cubicBezTo>
                <a:cubicBezTo>
                  <a:pt x="406490" y="432184"/>
                  <a:pt x="421098" y="428842"/>
                  <a:pt x="435428" y="424543"/>
                </a:cubicBezTo>
                <a:cubicBezTo>
                  <a:pt x="457409" y="417948"/>
                  <a:pt x="500743" y="402771"/>
                  <a:pt x="500743" y="402771"/>
                </a:cubicBezTo>
                <a:cubicBezTo>
                  <a:pt x="555171" y="406400"/>
                  <a:pt x="610027" y="405942"/>
                  <a:pt x="664028" y="413657"/>
                </a:cubicBezTo>
                <a:cubicBezTo>
                  <a:pt x="686747" y="416903"/>
                  <a:pt x="707571" y="428172"/>
                  <a:pt x="729343" y="435429"/>
                </a:cubicBezTo>
                <a:lnTo>
                  <a:pt x="762000" y="446314"/>
                </a:lnTo>
                <a:cubicBezTo>
                  <a:pt x="769257" y="453571"/>
                  <a:pt x="774970" y="462806"/>
                  <a:pt x="783771" y="468086"/>
                </a:cubicBezTo>
                <a:cubicBezTo>
                  <a:pt x="810264" y="483982"/>
                  <a:pt x="891517" y="488357"/>
                  <a:pt x="903514" y="489857"/>
                </a:cubicBezTo>
                <a:cubicBezTo>
                  <a:pt x="925285" y="497114"/>
                  <a:pt x="947057" y="518886"/>
                  <a:pt x="968828" y="511629"/>
                </a:cubicBezTo>
                <a:lnTo>
                  <a:pt x="1066800" y="478971"/>
                </a:lnTo>
                <a:cubicBezTo>
                  <a:pt x="1077686" y="475343"/>
                  <a:pt x="1088205" y="470336"/>
                  <a:pt x="1099457" y="468086"/>
                </a:cubicBezTo>
                <a:cubicBezTo>
                  <a:pt x="1168556" y="454266"/>
                  <a:pt x="1135936" y="461688"/>
                  <a:pt x="1197428" y="446314"/>
                </a:cubicBezTo>
                <a:cubicBezTo>
                  <a:pt x="1230085" y="449943"/>
                  <a:pt x="1263180" y="450756"/>
                  <a:pt x="1295400" y="457200"/>
                </a:cubicBezTo>
                <a:cubicBezTo>
                  <a:pt x="1317903" y="461701"/>
                  <a:pt x="1338943" y="471714"/>
                  <a:pt x="1360714" y="478971"/>
                </a:cubicBezTo>
                <a:cubicBezTo>
                  <a:pt x="1371600" y="482600"/>
                  <a:pt x="1383824" y="483492"/>
                  <a:pt x="1393371" y="489857"/>
                </a:cubicBezTo>
                <a:lnTo>
                  <a:pt x="1458686" y="533400"/>
                </a:lnTo>
                <a:lnTo>
                  <a:pt x="1524000" y="576943"/>
                </a:lnTo>
                <a:lnTo>
                  <a:pt x="1556657" y="598714"/>
                </a:lnTo>
                <a:cubicBezTo>
                  <a:pt x="1560286" y="609600"/>
                  <a:pt x="1560874" y="622034"/>
                  <a:pt x="1567543" y="631371"/>
                </a:cubicBezTo>
                <a:cubicBezTo>
                  <a:pt x="1579474" y="648074"/>
                  <a:pt x="1611086" y="674914"/>
                  <a:pt x="1611086" y="674914"/>
                </a:cubicBezTo>
                <a:cubicBezTo>
                  <a:pt x="1683657" y="671286"/>
                  <a:pt x="1756352" y="669602"/>
                  <a:pt x="1828800" y="664029"/>
                </a:cubicBezTo>
                <a:cubicBezTo>
                  <a:pt x="1850807" y="662336"/>
                  <a:pt x="1872113" y="654903"/>
                  <a:pt x="1894114" y="653143"/>
                </a:cubicBezTo>
                <a:cubicBezTo>
                  <a:pt x="1962933" y="647637"/>
                  <a:pt x="2032000" y="645886"/>
                  <a:pt x="2100943" y="642257"/>
                </a:cubicBezTo>
                <a:cubicBezTo>
                  <a:pt x="2185078" y="631740"/>
                  <a:pt x="2217420" y="621406"/>
                  <a:pt x="2307771" y="642257"/>
                </a:cubicBezTo>
                <a:cubicBezTo>
                  <a:pt x="2321776" y="645489"/>
                  <a:pt x="2345543" y="690915"/>
                  <a:pt x="2351314" y="696686"/>
                </a:cubicBezTo>
                <a:cubicBezTo>
                  <a:pt x="2407895" y="753267"/>
                  <a:pt x="2362651" y="686364"/>
                  <a:pt x="2405743" y="740229"/>
                </a:cubicBezTo>
                <a:cubicBezTo>
                  <a:pt x="2416000" y="753051"/>
                  <a:pt x="2431761" y="785894"/>
                  <a:pt x="2449286" y="794657"/>
                </a:cubicBezTo>
                <a:cubicBezTo>
                  <a:pt x="2449303" y="794665"/>
                  <a:pt x="2530919" y="821868"/>
                  <a:pt x="2547257" y="827314"/>
                </a:cubicBezTo>
                <a:cubicBezTo>
                  <a:pt x="2625562" y="853415"/>
                  <a:pt x="2527770" y="821747"/>
                  <a:pt x="2623457" y="849086"/>
                </a:cubicBezTo>
                <a:cubicBezTo>
                  <a:pt x="2634490" y="852238"/>
                  <a:pt x="2644755" y="858348"/>
                  <a:pt x="2656114" y="859971"/>
                </a:cubicBezTo>
                <a:cubicBezTo>
                  <a:pt x="2721170" y="869265"/>
                  <a:pt x="2852057" y="881743"/>
                  <a:pt x="2852057" y="881743"/>
                </a:cubicBezTo>
                <a:cubicBezTo>
                  <a:pt x="2891971" y="878114"/>
                  <a:pt x="2932611" y="879255"/>
                  <a:pt x="2971800" y="870857"/>
                </a:cubicBezTo>
                <a:cubicBezTo>
                  <a:pt x="3005695" y="863594"/>
                  <a:pt x="3000934" y="842490"/>
                  <a:pt x="3026228" y="827314"/>
                </a:cubicBezTo>
                <a:cubicBezTo>
                  <a:pt x="3036068" y="821410"/>
                  <a:pt x="3048000" y="820057"/>
                  <a:pt x="3058886" y="816429"/>
                </a:cubicBezTo>
                <a:cubicBezTo>
                  <a:pt x="3066143" y="809172"/>
                  <a:pt x="3074246" y="802671"/>
                  <a:pt x="3080657" y="794657"/>
                </a:cubicBezTo>
                <a:cubicBezTo>
                  <a:pt x="3088830" y="784441"/>
                  <a:pt x="3092212" y="770173"/>
                  <a:pt x="3102428" y="762000"/>
                </a:cubicBezTo>
                <a:cubicBezTo>
                  <a:pt x="3111388" y="754832"/>
                  <a:pt x="3124200" y="754743"/>
                  <a:pt x="3135086" y="751114"/>
                </a:cubicBezTo>
                <a:cubicBezTo>
                  <a:pt x="3225800" y="754743"/>
                  <a:pt x="3317497" y="748195"/>
                  <a:pt x="3407228" y="762000"/>
                </a:cubicBezTo>
                <a:cubicBezTo>
                  <a:pt x="3418569" y="763745"/>
                  <a:pt x="3416892" y="783248"/>
                  <a:pt x="3418114" y="794657"/>
                </a:cubicBezTo>
                <a:cubicBezTo>
                  <a:pt x="3427809" y="885143"/>
                  <a:pt x="3439886" y="1066800"/>
                  <a:pt x="3439886" y="1066800"/>
                </a:cubicBezTo>
                <a:cubicBezTo>
                  <a:pt x="3450772" y="1063171"/>
                  <a:pt x="3464429" y="1064028"/>
                  <a:pt x="3472543" y="1055914"/>
                </a:cubicBezTo>
                <a:cubicBezTo>
                  <a:pt x="3480657" y="1047800"/>
                  <a:pt x="3477524" y="1033096"/>
                  <a:pt x="3483428" y="1023257"/>
                </a:cubicBezTo>
                <a:cubicBezTo>
                  <a:pt x="3488708" y="1014456"/>
                  <a:pt x="3498789" y="1009500"/>
                  <a:pt x="3505200" y="1001486"/>
                </a:cubicBezTo>
                <a:cubicBezTo>
                  <a:pt x="3560134" y="932819"/>
                  <a:pt x="3496170" y="999630"/>
                  <a:pt x="3548743" y="947057"/>
                </a:cubicBezTo>
                <a:cubicBezTo>
                  <a:pt x="3552371" y="936171"/>
                  <a:pt x="3557139" y="925601"/>
                  <a:pt x="3559628" y="914400"/>
                </a:cubicBezTo>
                <a:cubicBezTo>
                  <a:pt x="3564416" y="892854"/>
                  <a:pt x="3562764" y="869752"/>
                  <a:pt x="3570514" y="849086"/>
                </a:cubicBezTo>
                <a:cubicBezTo>
                  <a:pt x="3574118" y="839476"/>
                  <a:pt x="3584075" y="833472"/>
                  <a:pt x="3592286" y="827314"/>
                </a:cubicBezTo>
                <a:cubicBezTo>
                  <a:pt x="3697659" y="748283"/>
                  <a:pt x="3667397" y="783227"/>
                  <a:pt x="3853543" y="772886"/>
                </a:cubicBezTo>
                <a:cubicBezTo>
                  <a:pt x="3864429" y="769257"/>
                  <a:pt x="3874999" y="764489"/>
                  <a:pt x="3886200" y="762000"/>
                </a:cubicBezTo>
                <a:cubicBezTo>
                  <a:pt x="3907746" y="757212"/>
                  <a:pt x="3931773" y="760985"/>
                  <a:pt x="3951514" y="751114"/>
                </a:cubicBezTo>
                <a:cubicBezTo>
                  <a:pt x="3963216" y="745263"/>
                  <a:pt x="3963070" y="726630"/>
                  <a:pt x="3973286" y="718457"/>
                </a:cubicBezTo>
                <a:cubicBezTo>
                  <a:pt x="3982246" y="711289"/>
                  <a:pt x="3995912" y="713144"/>
                  <a:pt x="4005943" y="707571"/>
                </a:cubicBezTo>
                <a:cubicBezTo>
                  <a:pt x="4028816" y="694864"/>
                  <a:pt x="4049486" y="678543"/>
                  <a:pt x="4071257" y="664029"/>
                </a:cubicBezTo>
                <a:cubicBezTo>
                  <a:pt x="4082143" y="656772"/>
                  <a:pt x="4094663" y="651508"/>
                  <a:pt x="4103914" y="642257"/>
                </a:cubicBezTo>
                <a:cubicBezTo>
                  <a:pt x="4118428" y="627743"/>
                  <a:pt x="4130378" y="610100"/>
                  <a:pt x="4147457" y="598714"/>
                </a:cubicBezTo>
                <a:lnTo>
                  <a:pt x="4180114" y="576943"/>
                </a:lnTo>
                <a:cubicBezTo>
                  <a:pt x="4193297" y="579140"/>
                  <a:pt x="4257476" y="586348"/>
                  <a:pt x="4278086" y="598714"/>
                </a:cubicBezTo>
                <a:cubicBezTo>
                  <a:pt x="4286887" y="603994"/>
                  <a:pt x="4291843" y="614075"/>
                  <a:pt x="4299857" y="620486"/>
                </a:cubicBezTo>
                <a:cubicBezTo>
                  <a:pt x="4310073" y="628659"/>
                  <a:pt x="4322298" y="634084"/>
                  <a:pt x="4332514" y="642257"/>
                </a:cubicBezTo>
                <a:cubicBezTo>
                  <a:pt x="4340528" y="648668"/>
                  <a:pt x="4346075" y="657871"/>
                  <a:pt x="4354286" y="664029"/>
                </a:cubicBezTo>
                <a:cubicBezTo>
                  <a:pt x="4375219" y="679728"/>
                  <a:pt x="4397829" y="693057"/>
                  <a:pt x="4419600" y="707571"/>
                </a:cubicBezTo>
                <a:cubicBezTo>
                  <a:pt x="4430486" y="714828"/>
                  <a:pt x="4439845" y="725206"/>
                  <a:pt x="4452257" y="729343"/>
                </a:cubicBezTo>
                <a:cubicBezTo>
                  <a:pt x="4499180" y="744985"/>
                  <a:pt x="4510603" y="749720"/>
                  <a:pt x="4572000" y="762000"/>
                </a:cubicBezTo>
                <a:cubicBezTo>
                  <a:pt x="4637680" y="775136"/>
                  <a:pt x="4608875" y="767036"/>
                  <a:pt x="4659086" y="783771"/>
                </a:cubicBezTo>
                <a:cubicBezTo>
                  <a:pt x="4702629" y="780143"/>
                  <a:pt x="4746615" y="780069"/>
                  <a:pt x="4789714" y="772886"/>
                </a:cubicBezTo>
                <a:cubicBezTo>
                  <a:pt x="4812351" y="769113"/>
                  <a:pt x="4855028" y="751114"/>
                  <a:pt x="4855028" y="751114"/>
                </a:cubicBezTo>
                <a:cubicBezTo>
                  <a:pt x="4862285" y="729343"/>
                  <a:pt x="4864070" y="704895"/>
                  <a:pt x="4876800" y="685800"/>
                </a:cubicBezTo>
                <a:cubicBezTo>
                  <a:pt x="4899816" y="651276"/>
                  <a:pt x="4914791" y="624187"/>
                  <a:pt x="4953000" y="598714"/>
                </a:cubicBezTo>
                <a:cubicBezTo>
                  <a:pt x="4974771" y="584200"/>
                  <a:pt x="4993491" y="563445"/>
                  <a:pt x="5018314" y="555171"/>
                </a:cubicBezTo>
                <a:lnTo>
                  <a:pt x="5083628" y="533400"/>
                </a:lnTo>
                <a:cubicBezTo>
                  <a:pt x="5101771" y="537029"/>
                  <a:pt x="5124974" y="531203"/>
                  <a:pt x="5138057" y="544286"/>
                </a:cubicBezTo>
                <a:cubicBezTo>
                  <a:pt x="5154284" y="560513"/>
                  <a:pt x="5143600" y="593373"/>
                  <a:pt x="5159828" y="609600"/>
                </a:cubicBezTo>
                <a:cubicBezTo>
                  <a:pt x="5167085" y="616857"/>
                  <a:pt x="5173586" y="624960"/>
                  <a:pt x="5181600" y="631371"/>
                </a:cubicBezTo>
                <a:cubicBezTo>
                  <a:pt x="5191816" y="639544"/>
                  <a:pt x="5202302" y="647829"/>
                  <a:pt x="5214257" y="653143"/>
                </a:cubicBezTo>
                <a:cubicBezTo>
                  <a:pt x="5235228" y="662464"/>
                  <a:pt x="5279571" y="674914"/>
                  <a:pt x="5279571" y="674914"/>
                </a:cubicBezTo>
                <a:cubicBezTo>
                  <a:pt x="5700201" y="657389"/>
                  <a:pt x="5461637" y="726393"/>
                  <a:pt x="5562600" y="642257"/>
                </a:cubicBezTo>
                <a:cubicBezTo>
                  <a:pt x="5576538" y="630642"/>
                  <a:pt x="5591629" y="620486"/>
                  <a:pt x="5606143" y="609600"/>
                </a:cubicBezTo>
                <a:cubicBezTo>
                  <a:pt x="5609771" y="598714"/>
                  <a:pt x="5611125" y="586782"/>
                  <a:pt x="5617028" y="576943"/>
                </a:cubicBezTo>
                <a:cubicBezTo>
                  <a:pt x="5631971" y="552038"/>
                  <a:pt x="5645769" y="552848"/>
                  <a:pt x="5671457" y="544286"/>
                </a:cubicBezTo>
                <a:cubicBezTo>
                  <a:pt x="5726619" y="489121"/>
                  <a:pt x="5655230" y="554022"/>
                  <a:pt x="5725886" y="511629"/>
                </a:cubicBezTo>
                <a:cubicBezTo>
                  <a:pt x="5734687" y="506349"/>
                  <a:pt x="5740400" y="497114"/>
                  <a:pt x="5747657" y="489857"/>
                </a:cubicBezTo>
                <a:cubicBezTo>
                  <a:pt x="5783943" y="493486"/>
                  <a:pt x="5820047" y="500743"/>
                  <a:pt x="5856514" y="500743"/>
                </a:cubicBezTo>
                <a:cubicBezTo>
                  <a:pt x="5893612" y="500743"/>
                  <a:pt x="5899345" y="484105"/>
                  <a:pt x="5932714" y="478971"/>
                </a:cubicBezTo>
                <a:cubicBezTo>
                  <a:pt x="5968757" y="473426"/>
                  <a:pt x="6005152" y="469954"/>
                  <a:pt x="6041571" y="468086"/>
                </a:cubicBezTo>
                <a:cubicBezTo>
                  <a:pt x="6146724" y="462694"/>
                  <a:pt x="6252065" y="461774"/>
                  <a:pt x="6357257" y="457200"/>
                </a:cubicBezTo>
                <a:cubicBezTo>
                  <a:pt x="6418991" y="454516"/>
                  <a:pt x="6480628" y="449943"/>
                  <a:pt x="6542314" y="446314"/>
                </a:cubicBezTo>
                <a:cubicBezTo>
                  <a:pt x="6550451" y="444280"/>
                  <a:pt x="6607356" y="431238"/>
                  <a:pt x="6618514" y="424543"/>
                </a:cubicBezTo>
                <a:cubicBezTo>
                  <a:pt x="6658750" y="400401"/>
                  <a:pt x="6618977" y="399595"/>
                  <a:pt x="6672943" y="391886"/>
                </a:cubicBezTo>
                <a:cubicBezTo>
                  <a:pt x="6712619" y="386218"/>
                  <a:pt x="6752772" y="384629"/>
                  <a:pt x="6792686" y="381000"/>
                </a:cubicBezTo>
                <a:lnTo>
                  <a:pt x="6858000" y="359229"/>
                </a:lnTo>
                <a:cubicBezTo>
                  <a:pt x="6868886" y="355600"/>
                  <a:pt x="6881110" y="354708"/>
                  <a:pt x="6890657" y="348343"/>
                </a:cubicBezTo>
                <a:cubicBezTo>
                  <a:pt x="6901543" y="341086"/>
                  <a:pt x="6911359" y="331885"/>
                  <a:pt x="6923314" y="326571"/>
                </a:cubicBezTo>
                <a:cubicBezTo>
                  <a:pt x="6944285" y="317250"/>
                  <a:pt x="6988628" y="304800"/>
                  <a:pt x="6988628" y="304800"/>
                </a:cubicBezTo>
                <a:cubicBezTo>
                  <a:pt x="7040179" y="253251"/>
                  <a:pt x="6970238" y="315139"/>
                  <a:pt x="7064828" y="272143"/>
                </a:cubicBezTo>
                <a:cubicBezTo>
                  <a:pt x="7088649" y="261315"/>
                  <a:pt x="7108371" y="243114"/>
                  <a:pt x="7130143" y="228600"/>
                </a:cubicBezTo>
                <a:cubicBezTo>
                  <a:pt x="7141029" y="221343"/>
                  <a:pt x="7150389" y="210966"/>
                  <a:pt x="7162800" y="206829"/>
                </a:cubicBezTo>
                <a:lnTo>
                  <a:pt x="7260771" y="174171"/>
                </a:lnTo>
                <a:cubicBezTo>
                  <a:pt x="7271657" y="170543"/>
                  <a:pt x="7282296" y="166069"/>
                  <a:pt x="7293428" y="163286"/>
                </a:cubicBezTo>
                <a:cubicBezTo>
                  <a:pt x="7307381" y="159798"/>
                  <a:pt x="7354010" y="149323"/>
                  <a:pt x="7369628" y="141514"/>
                </a:cubicBezTo>
                <a:cubicBezTo>
                  <a:pt x="7381330" y="135663"/>
                  <a:pt x="7391400" y="127000"/>
                  <a:pt x="7402286" y="119743"/>
                </a:cubicBezTo>
                <a:cubicBezTo>
                  <a:pt x="7478486" y="123372"/>
                  <a:pt x="7554600" y="130629"/>
                  <a:pt x="7630886" y="130629"/>
                </a:cubicBezTo>
                <a:cubicBezTo>
                  <a:pt x="7669891" y="130629"/>
                  <a:pt x="7712518" y="118385"/>
                  <a:pt x="7750628" y="108857"/>
                </a:cubicBezTo>
                <a:cubicBezTo>
                  <a:pt x="7793154" y="66333"/>
                  <a:pt x="7748532" y="104463"/>
                  <a:pt x="7805057" y="76200"/>
                </a:cubicBezTo>
                <a:cubicBezTo>
                  <a:pt x="7905450" y="26004"/>
                  <a:pt x="7722075" y="63325"/>
                  <a:pt x="7979228" y="43543"/>
                </a:cubicBezTo>
                <a:cubicBezTo>
                  <a:pt x="8065329" y="14843"/>
                  <a:pt x="7965151" y="45302"/>
                  <a:pt x="8153400" y="21771"/>
                </a:cubicBezTo>
                <a:cubicBezTo>
                  <a:pt x="8164786" y="20348"/>
                  <a:pt x="8175024" y="14038"/>
                  <a:pt x="8186057" y="10886"/>
                </a:cubicBezTo>
                <a:cubicBezTo>
                  <a:pt x="8200442" y="6776"/>
                  <a:pt x="8215086" y="3629"/>
                  <a:pt x="8229600" y="0"/>
                </a:cubicBezTo>
                <a:cubicBezTo>
                  <a:pt x="8327571" y="3629"/>
                  <a:pt x="8425666" y="4771"/>
                  <a:pt x="8523514" y="10886"/>
                </a:cubicBezTo>
                <a:cubicBezTo>
                  <a:pt x="8573731" y="14024"/>
                  <a:pt x="8593527" y="31110"/>
                  <a:pt x="8643257" y="43543"/>
                </a:cubicBezTo>
                <a:cubicBezTo>
                  <a:pt x="8697932" y="57212"/>
                  <a:pt x="8672607" y="49698"/>
                  <a:pt x="8719457" y="65314"/>
                </a:cubicBezTo>
                <a:cubicBezTo>
                  <a:pt x="8773886" y="61686"/>
                  <a:pt x="8828527" y="60453"/>
                  <a:pt x="8882743" y="54429"/>
                </a:cubicBezTo>
                <a:cubicBezTo>
                  <a:pt x="9011702" y="40101"/>
                  <a:pt x="8822363" y="43543"/>
                  <a:pt x="8948057" y="43543"/>
                </a:cubicBezTo>
              </a:path>
            </a:pathLst>
          </a:cu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25" name="Přímá spojovací šipka 24"/>
          <p:cNvCxnSpPr/>
          <p:nvPr/>
        </p:nvCxnSpPr>
        <p:spPr>
          <a:xfrm flipV="1">
            <a:off x="3571875" y="2928938"/>
            <a:ext cx="357188" cy="2857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>
            <a:off x="3571875" y="1500188"/>
            <a:ext cx="357188" cy="2857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/>
          <p:nvPr/>
        </p:nvCxnSpPr>
        <p:spPr>
          <a:xfrm>
            <a:off x="3571875" y="2286000"/>
            <a:ext cx="214313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6" name="TextovéPole 32"/>
          <p:cNvSpPr txBox="1">
            <a:spLocks noChangeArrowheads="1"/>
          </p:cNvSpPr>
          <p:nvPr/>
        </p:nvSpPr>
        <p:spPr bwMode="auto">
          <a:xfrm>
            <a:off x="4714875" y="3429000"/>
            <a:ext cx="1785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Africká pěchota</a:t>
            </a:r>
          </a:p>
        </p:txBody>
      </p:sp>
      <p:sp>
        <p:nvSpPr>
          <p:cNvPr id="11287" name="TextovéPole 33"/>
          <p:cNvSpPr txBox="1">
            <a:spLocks noChangeArrowheads="1"/>
          </p:cNvSpPr>
          <p:nvPr/>
        </p:nvSpPr>
        <p:spPr bwMode="auto">
          <a:xfrm>
            <a:off x="4572000" y="1571625"/>
            <a:ext cx="2143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Iberská a galská pěchota</a:t>
            </a:r>
          </a:p>
        </p:txBody>
      </p:sp>
      <p:sp>
        <p:nvSpPr>
          <p:cNvPr id="11288" name="TextovéPole 34"/>
          <p:cNvSpPr txBox="1">
            <a:spLocks noChangeArrowheads="1"/>
          </p:cNvSpPr>
          <p:nvPr/>
        </p:nvSpPr>
        <p:spPr bwMode="auto">
          <a:xfrm>
            <a:off x="4714875" y="857250"/>
            <a:ext cx="1785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Africká pěchota</a:t>
            </a:r>
          </a:p>
        </p:txBody>
      </p:sp>
      <p:sp>
        <p:nvSpPr>
          <p:cNvPr id="11289" name="TextovéPole 35"/>
          <p:cNvSpPr txBox="1">
            <a:spLocks noChangeArrowheads="1"/>
          </p:cNvSpPr>
          <p:nvPr/>
        </p:nvSpPr>
        <p:spPr bwMode="auto">
          <a:xfrm>
            <a:off x="4500563" y="357188"/>
            <a:ext cx="178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Numidská jízda</a:t>
            </a:r>
          </a:p>
        </p:txBody>
      </p:sp>
      <p:sp>
        <p:nvSpPr>
          <p:cNvPr id="11290" name="TextovéPole 36"/>
          <p:cNvSpPr txBox="1">
            <a:spLocks noChangeArrowheads="1"/>
          </p:cNvSpPr>
          <p:nvPr/>
        </p:nvSpPr>
        <p:spPr bwMode="auto">
          <a:xfrm>
            <a:off x="4857750" y="4214813"/>
            <a:ext cx="1785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Iberská a galská jízda</a:t>
            </a:r>
          </a:p>
        </p:txBody>
      </p:sp>
      <p:sp>
        <p:nvSpPr>
          <p:cNvPr id="38" name="Volný tvar 37"/>
          <p:cNvSpPr/>
          <p:nvPr/>
        </p:nvSpPr>
        <p:spPr>
          <a:xfrm>
            <a:off x="3341688" y="3951288"/>
            <a:ext cx="1404937" cy="425450"/>
          </a:xfrm>
          <a:custGeom>
            <a:avLst/>
            <a:gdLst>
              <a:gd name="connsiteX0" fmla="*/ 1404257 w 1404257"/>
              <a:gd name="connsiteY0" fmla="*/ 261257 h 424543"/>
              <a:gd name="connsiteX1" fmla="*/ 1371600 w 1404257"/>
              <a:gd name="connsiteY1" fmla="*/ 141515 h 424543"/>
              <a:gd name="connsiteX2" fmla="*/ 1349829 w 1404257"/>
              <a:gd name="connsiteY2" fmla="*/ 119743 h 424543"/>
              <a:gd name="connsiteX3" fmla="*/ 1306286 w 1404257"/>
              <a:gd name="connsiteY3" fmla="*/ 32657 h 424543"/>
              <a:gd name="connsiteX4" fmla="*/ 1273629 w 1404257"/>
              <a:gd name="connsiteY4" fmla="*/ 10886 h 424543"/>
              <a:gd name="connsiteX5" fmla="*/ 1153886 w 1404257"/>
              <a:gd name="connsiteY5" fmla="*/ 0 h 424543"/>
              <a:gd name="connsiteX6" fmla="*/ 968829 w 1404257"/>
              <a:gd name="connsiteY6" fmla="*/ 10886 h 424543"/>
              <a:gd name="connsiteX7" fmla="*/ 903515 w 1404257"/>
              <a:gd name="connsiteY7" fmla="*/ 32657 h 424543"/>
              <a:gd name="connsiteX8" fmla="*/ 870857 w 1404257"/>
              <a:gd name="connsiteY8" fmla="*/ 43543 h 424543"/>
              <a:gd name="connsiteX9" fmla="*/ 849086 w 1404257"/>
              <a:gd name="connsiteY9" fmla="*/ 65315 h 424543"/>
              <a:gd name="connsiteX10" fmla="*/ 783772 w 1404257"/>
              <a:gd name="connsiteY10" fmla="*/ 87086 h 424543"/>
              <a:gd name="connsiteX11" fmla="*/ 729343 w 1404257"/>
              <a:gd name="connsiteY11" fmla="*/ 119743 h 424543"/>
              <a:gd name="connsiteX12" fmla="*/ 707572 w 1404257"/>
              <a:gd name="connsiteY12" fmla="*/ 141515 h 424543"/>
              <a:gd name="connsiteX13" fmla="*/ 642257 w 1404257"/>
              <a:gd name="connsiteY13" fmla="*/ 152400 h 424543"/>
              <a:gd name="connsiteX14" fmla="*/ 598715 w 1404257"/>
              <a:gd name="connsiteY14" fmla="*/ 163286 h 424543"/>
              <a:gd name="connsiteX15" fmla="*/ 533400 w 1404257"/>
              <a:gd name="connsiteY15" fmla="*/ 185057 h 424543"/>
              <a:gd name="connsiteX16" fmla="*/ 424543 w 1404257"/>
              <a:gd name="connsiteY16" fmla="*/ 239486 h 424543"/>
              <a:gd name="connsiteX17" fmla="*/ 391886 w 1404257"/>
              <a:gd name="connsiteY17" fmla="*/ 261257 h 424543"/>
              <a:gd name="connsiteX18" fmla="*/ 370115 w 1404257"/>
              <a:gd name="connsiteY18" fmla="*/ 283029 h 424543"/>
              <a:gd name="connsiteX19" fmla="*/ 337457 w 1404257"/>
              <a:gd name="connsiteY19" fmla="*/ 293915 h 424543"/>
              <a:gd name="connsiteX20" fmla="*/ 272143 w 1404257"/>
              <a:gd name="connsiteY20" fmla="*/ 326572 h 424543"/>
              <a:gd name="connsiteX21" fmla="*/ 228600 w 1404257"/>
              <a:gd name="connsiteY21" fmla="*/ 283029 h 424543"/>
              <a:gd name="connsiteX22" fmla="*/ 185057 w 1404257"/>
              <a:gd name="connsiteY22" fmla="*/ 293915 h 424543"/>
              <a:gd name="connsiteX23" fmla="*/ 119743 w 1404257"/>
              <a:gd name="connsiteY23" fmla="*/ 315686 h 424543"/>
              <a:gd name="connsiteX24" fmla="*/ 32657 w 1404257"/>
              <a:gd name="connsiteY24" fmla="*/ 381000 h 424543"/>
              <a:gd name="connsiteX25" fmla="*/ 0 w 1404257"/>
              <a:gd name="connsiteY25" fmla="*/ 424543 h 42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404257" h="424543">
                <a:moveTo>
                  <a:pt x="1404257" y="261257"/>
                </a:moveTo>
                <a:cubicBezTo>
                  <a:pt x="1400005" y="239997"/>
                  <a:pt x="1385413" y="155329"/>
                  <a:pt x="1371600" y="141515"/>
                </a:cubicBezTo>
                <a:lnTo>
                  <a:pt x="1349829" y="119743"/>
                </a:lnTo>
                <a:cubicBezTo>
                  <a:pt x="1332537" y="67869"/>
                  <a:pt x="1340829" y="60292"/>
                  <a:pt x="1306286" y="32657"/>
                </a:cubicBezTo>
                <a:cubicBezTo>
                  <a:pt x="1296070" y="24484"/>
                  <a:pt x="1286421" y="13627"/>
                  <a:pt x="1273629" y="10886"/>
                </a:cubicBezTo>
                <a:cubicBezTo>
                  <a:pt x="1234440" y="2488"/>
                  <a:pt x="1193800" y="3629"/>
                  <a:pt x="1153886" y="0"/>
                </a:cubicBezTo>
                <a:cubicBezTo>
                  <a:pt x="1092200" y="3629"/>
                  <a:pt x="1030102" y="2894"/>
                  <a:pt x="968829" y="10886"/>
                </a:cubicBezTo>
                <a:cubicBezTo>
                  <a:pt x="946073" y="13854"/>
                  <a:pt x="925286" y="25400"/>
                  <a:pt x="903515" y="32657"/>
                </a:cubicBezTo>
                <a:lnTo>
                  <a:pt x="870857" y="43543"/>
                </a:lnTo>
                <a:cubicBezTo>
                  <a:pt x="863600" y="50800"/>
                  <a:pt x="858266" y="60725"/>
                  <a:pt x="849086" y="65315"/>
                </a:cubicBezTo>
                <a:cubicBezTo>
                  <a:pt x="828560" y="75578"/>
                  <a:pt x="783772" y="87086"/>
                  <a:pt x="783772" y="87086"/>
                </a:cubicBezTo>
                <a:cubicBezTo>
                  <a:pt x="728602" y="142253"/>
                  <a:pt x="800005" y="77344"/>
                  <a:pt x="729343" y="119743"/>
                </a:cubicBezTo>
                <a:cubicBezTo>
                  <a:pt x="720542" y="125024"/>
                  <a:pt x="717182" y="137911"/>
                  <a:pt x="707572" y="141515"/>
                </a:cubicBezTo>
                <a:cubicBezTo>
                  <a:pt x="686905" y="149265"/>
                  <a:pt x="663900" y="148071"/>
                  <a:pt x="642257" y="152400"/>
                </a:cubicBezTo>
                <a:cubicBezTo>
                  <a:pt x="627587" y="155334"/>
                  <a:pt x="613045" y="158987"/>
                  <a:pt x="598715" y="163286"/>
                </a:cubicBezTo>
                <a:cubicBezTo>
                  <a:pt x="576734" y="169880"/>
                  <a:pt x="533400" y="185057"/>
                  <a:pt x="533400" y="185057"/>
                </a:cubicBezTo>
                <a:cubicBezTo>
                  <a:pt x="455638" y="236899"/>
                  <a:pt x="493471" y="222254"/>
                  <a:pt x="424543" y="239486"/>
                </a:cubicBezTo>
                <a:cubicBezTo>
                  <a:pt x="413657" y="246743"/>
                  <a:pt x="402102" y="253084"/>
                  <a:pt x="391886" y="261257"/>
                </a:cubicBezTo>
                <a:cubicBezTo>
                  <a:pt x="383872" y="267668"/>
                  <a:pt x="378916" y="277749"/>
                  <a:pt x="370115" y="283029"/>
                </a:cubicBezTo>
                <a:cubicBezTo>
                  <a:pt x="360275" y="288933"/>
                  <a:pt x="347720" y="288783"/>
                  <a:pt x="337457" y="293915"/>
                </a:cubicBezTo>
                <a:cubicBezTo>
                  <a:pt x="253044" y="336121"/>
                  <a:pt x="354231" y="299209"/>
                  <a:pt x="272143" y="326572"/>
                </a:cubicBezTo>
                <a:cubicBezTo>
                  <a:pt x="257629" y="312058"/>
                  <a:pt x="248513" y="278051"/>
                  <a:pt x="228600" y="283029"/>
                </a:cubicBezTo>
                <a:cubicBezTo>
                  <a:pt x="214086" y="286658"/>
                  <a:pt x="199387" y="289616"/>
                  <a:pt x="185057" y="293915"/>
                </a:cubicBezTo>
                <a:cubicBezTo>
                  <a:pt x="163076" y="300509"/>
                  <a:pt x="119743" y="315686"/>
                  <a:pt x="119743" y="315686"/>
                </a:cubicBezTo>
                <a:cubicBezTo>
                  <a:pt x="57201" y="378229"/>
                  <a:pt x="89656" y="362002"/>
                  <a:pt x="32657" y="381000"/>
                </a:cubicBezTo>
                <a:cubicBezTo>
                  <a:pt x="8039" y="417927"/>
                  <a:pt x="20137" y="404406"/>
                  <a:pt x="0" y="424543"/>
                </a:cubicBezTo>
              </a:path>
            </a:pathLst>
          </a:custGeom>
          <a:ln w="28575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8143875" y="4643438"/>
            <a:ext cx="142875" cy="1428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8296275" y="4795838"/>
            <a:ext cx="142875" cy="1428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8215313" y="5000625"/>
            <a:ext cx="142875" cy="1428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8429625" y="4643438"/>
            <a:ext cx="142875" cy="1428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8072438" y="4857750"/>
            <a:ext cx="142875" cy="1428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7929563" y="4500563"/>
            <a:ext cx="142875" cy="1428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5" name="Volný tvar 44"/>
          <p:cNvSpPr/>
          <p:nvPr/>
        </p:nvSpPr>
        <p:spPr>
          <a:xfrm>
            <a:off x="7108825" y="4843463"/>
            <a:ext cx="688975" cy="617537"/>
          </a:xfrm>
          <a:custGeom>
            <a:avLst/>
            <a:gdLst>
              <a:gd name="connsiteX0" fmla="*/ 250372 w 688677"/>
              <a:gd name="connsiteY0" fmla="*/ 32657 h 616299"/>
              <a:gd name="connsiteX1" fmla="*/ 217715 w 688677"/>
              <a:gd name="connsiteY1" fmla="*/ 21771 h 616299"/>
              <a:gd name="connsiteX2" fmla="*/ 108858 w 688677"/>
              <a:gd name="connsiteY2" fmla="*/ 54428 h 616299"/>
              <a:gd name="connsiteX3" fmla="*/ 87086 w 688677"/>
              <a:gd name="connsiteY3" fmla="*/ 76200 h 616299"/>
              <a:gd name="connsiteX4" fmla="*/ 65315 w 688677"/>
              <a:gd name="connsiteY4" fmla="*/ 195943 h 616299"/>
              <a:gd name="connsiteX5" fmla="*/ 43543 w 688677"/>
              <a:gd name="connsiteY5" fmla="*/ 228600 h 616299"/>
              <a:gd name="connsiteX6" fmla="*/ 10886 w 688677"/>
              <a:gd name="connsiteY6" fmla="*/ 283028 h 616299"/>
              <a:gd name="connsiteX7" fmla="*/ 0 w 688677"/>
              <a:gd name="connsiteY7" fmla="*/ 315686 h 616299"/>
              <a:gd name="connsiteX8" fmla="*/ 10886 w 688677"/>
              <a:gd name="connsiteY8" fmla="*/ 413657 h 616299"/>
              <a:gd name="connsiteX9" fmla="*/ 21772 w 688677"/>
              <a:gd name="connsiteY9" fmla="*/ 446314 h 616299"/>
              <a:gd name="connsiteX10" fmla="*/ 54429 w 688677"/>
              <a:gd name="connsiteY10" fmla="*/ 457200 h 616299"/>
              <a:gd name="connsiteX11" fmla="*/ 97972 w 688677"/>
              <a:gd name="connsiteY11" fmla="*/ 511628 h 616299"/>
              <a:gd name="connsiteX12" fmla="*/ 141515 w 688677"/>
              <a:gd name="connsiteY12" fmla="*/ 555171 h 616299"/>
              <a:gd name="connsiteX13" fmla="*/ 283029 w 688677"/>
              <a:gd name="connsiteY13" fmla="*/ 587828 h 616299"/>
              <a:gd name="connsiteX14" fmla="*/ 402772 w 688677"/>
              <a:gd name="connsiteY14" fmla="*/ 598714 h 616299"/>
              <a:gd name="connsiteX15" fmla="*/ 435429 w 688677"/>
              <a:gd name="connsiteY15" fmla="*/ 587828 h 616299"/>
              <a:gd name="connsiteX16" fmla="*/ 468086 w 688677"/>
              <a:gd name="connsiteY16" fmla="*/ 555171 h 616299"/>
              <a:gd name="connsiteX17" fmla="*/ 500743 w 688677"/>
              <a:gd name="connsiteY17" fmla="*/ 544286 h 616299"/>
              <a:gd name="connsiteX18" fmla="*/ 620486 w 688677"/>
              <a:gd name="connsiteY18" fmla="*/ 533400 h 616299"/>
              <a:gd name="connsiteX19" fmla="*/ 653143 w 688677"/>
              <a:gd name="connsiteY19" fmla="*/ 315686 h 616299"/>
              <a:gd name="connsiteX20" fmla="*/ 642258 w 688677"/>
              <a:gd name="connsiteY20" fmla="*/ 283028 h 616299"/>
              <a:gd name="connsiteX21" fmla="*/ 631372 w 688677"/>
              <a:gd name="connsiteY21" fmla="*/ 97971 h 616299"/>
              <a:gd name="connsiteX22" fmla="*/ 609600 w 688677"/>
              <a:gd name="connsiteY22" fmla="*/ 65314 h 616299"/>
              <a:gd name="connsiteX23" fmla="*/ 576943 w 688677"/>
              <a:gd name="connsiteY23" fmla="*/ 32657 h 616299"/>
              <a:gd name="connsiteX24" fmla="*/ 544286 w 688677"/>
              <a:gd name="connsiteY24" fmla="*/ 21771 h 616299"/>
              <a:gd name="connsiteX25" fmla="*/ 511629 w 688677"/>
              <a:gd name="connsiteY25" fmla="*/ 0 h 616299"/>
              <a:gd name="connsiteX26" fmla="*/ 446315 w 688677"/>
              <a:gd name="connsiteY26" fmla="*/ 10886 h 616299"/>
              <a:gd name="connsiteX27" fmla="*/ 381000 w 688677"/>
              <a:gd name="connsiteY27" fmla="*/ 32657 h 616299"/>
              <a:gd name="connsiteX28" fmla="*/ 250372 w 688677"/>
              <a:gd name="connsiteY28" fmla="*/ 32657 h 61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88677" h="616299">
                <a:moveTo>
                  <a:pt x="250372" y="32657"/>
                </a:moveTo>
                <a:cubicBezTo>
                  <a:pt x="223158" y="30843"/>
                  <a:pt x="229190" y="21771"/>
                  <a:pt x="217715" y="21771"/>
                </a:cubicBezTo>
                <a:cubicBezTo>
                  <a:pt x="162137" y="21771"/>
                  <a:pt x="145745" y="24919"/>
                  <a:pt x="108858" y="54428"/>
                </a:cubicBezTo>
                <a:cubicBezTo>
                  <a:pt x="100844" y="60839"/>
                  <a:pt x="94343" y="68943"/>
                  <a:pt x="87086" y="76200"/>
                </a:cubicBezTo>
                <a:cubicBezTo>
                  <a:pt x="84565" y="93850"/>
                  <a:pt x="76311" y="170284"/>
                  <a:pt x="65315" y="195943"/>
                </a:cubicBezTo>
                <a:cubicBezTo>
                  <a:pt x="60161" y="207968"/>
                  <a:pt x="50800" y="217714"/>
                  <a:pt x="43543" y="228600"/>
                </a:cubicBezTo>
                <a:cubicBezTo>
                  <a:pt x="12709" y="321109"/>
                  <a:pt x="55713" y="208318"/>
                  <a:pt x="10886" y="283028"/>
                </a:cubicBezTo>
                <a:cubicBezTo>
                  <a:pt x="4982" y="292868"/>
                  <a:pt x="3629" y="304800"/>
                  <a:pt x="0" y="315686"/>
                </a:cubicBezTo>
                <a:cubicBezTo>
                  <a:pt x="3629" y="348343"/>
                  <a:pt x="5484" y="381246"/>
                  <a:pt x="10886" y="413657"/>
                </a:cubicBezTo>
                <a:cubicBezTo>
                  <a:pt x="12772" y="424975"/>
                  <a:pt x="13658" y="438200"/>
                  <a:pt x="21772" y="446314"/>
                </a:cubicBezTo>
                <a:cubicBezTo>
                  <a:pt x="29886" y="454428"/>
                  <a:pt x="43543" y="453571"/>
                  <a:pt x="54429" y="457200"/>
                </a:cubicBezTo>
                <a:cubicBezTo>
                  <a:pt x="72743" y="512140"/>
                  <a:pt x="52016" y="472237"/>
                  <a:pt x="97972" y="511628"/>
                </a:cubicBezTo>
                <a:cubicBezTo>
                  <a:pt x="113557" y="524986"/>
                  <a:pt x="127001" y="540657"/>
                  <a:pt x="141515" y="555171"/>
                </a:cubicBezTo>
                <a:cubicBezTo>
                  <a:pt x="191627" y="605284"/>
                  <a:pt x="153058" y="576013"/>
                  <a:pt x="283029" y="587828"/>
                </a:cubicBezTo>
                <a:cubicBezTo>
                  <a:pt x="357717" y="612725"/>
                  <a:pt x="332434" y="616299"/>
                  <a:pt x="402772" y="598714"/>
                </a:cubicBezTo>
                <a:cubicBezTo>
                  <a:pt x="413904" y="595931"/>
                  <a:pt x="424543" y="591457"/>
                  <a:pt x="435429" y="587828"/>
                </a:cubicBezTo>
                <a:cubicBezTo>
                  <a:pt x="446315" y="576942"/>
                  <a:pt x="455277" y="563710"/>
                  <a:pt x="468086" y="555171"/>
                </a:cubicBezTo>
                <a:cubicBezTo>
                  <a:pt x="477633" y="548806"/>
                  <a:pt x="489384" y="545909"/>
                  <a:pt x="500743" y="544286"/>
                </a:cubicBezTo>
                <a:cubicBezTo>
                  <a:pt x="540419" y="538618"/>
                  <a:pt x="580572" y="537029"/>
                  <a:pt x="620486" y="533400"/>
                </a:cubicBezTo>
                <a:cubicBezTo>
                  <a:pt x="688677" y="431114"/>
                  <a:pt x="672905" y="483668"/>
                  <a:pt x="653143" y="315686"/>
                </a:cubicBezTo>
                <a:cubicBezTo>
                  <a:pt x="651802" y="304290"/>
                  <a:pt x="645886" y="293914"/>
                  <a:pt x="642258" y="283028"/>
                </a:cubicBezTo>
                <a:cubicBezTo>
                  <a:pt x="638629" y="221342"/>
                  <a:pt x="640539" y="159080"/>
                  <a:pt x="631372" y="97971"/>
                </a:cubicBezTo>
                <a:cubicBezTo>
                  <a:pt x="629431" y="85033"/>
                  <a:pt x="617976" y="75365"/>
                  <a:pt x="609600" y="65314"/>
                </a:cubicBezTo>
                <a:cubicBezTo>
                  <a:pt x="599745" y="53488"/>
                  <a:pt x="589752" y="41196"/>
                  <a:pt x="576943" y="32657"/>
                </a:cubicBezTo>
                <a:cubicBezTo>
                  <a:pt x="567396" y="26292"/>
                  <a:pt x="554549" y="26903"/>
                  <a:pt x="544286" y="21771"/>
                </a:cubicBezTo>
                <a:cubicBezTo>
                  <a:pt x="532584" y="15920"/>
                  <a:pt x="522515" y="7257"/>
                  <a:pt x="511629" y="0"/>
                </a:cubicBezTo>
                <a:cubicBezTo>
                  <a:pt x="489858" y="3629"/>
                  <a:pt x="467728" y="5533"/>
                  <a:pt x="446315" y="10886"/>
                </a:cubicBezTo>
                <a:cubicBezTo>
                  <a:pt x="424051" y="16452"/>
                  <a:pt x="381000" y="32657"/>
                  <a:pt x="381000" y="32657"/>
                </a:cubicBezTo>
                <a:cubicBezTo>
                  <a:pt x="267037" y="21260"/>
                  <a:pt x="277586" y="34471"/>
                  <a:pt x="250372" y="32657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rgbClr val="2C9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299" name="TextovéPole 45"/>
          <p:cNvSpPr txBox="1">
            <a:spLocks noChangeArrowheads="1"/>
          </p:cNvSpPr>
          <p:nvPr/>
        </p:nvSpPr>
        <p:spPr bwMode="auto">
          <a:xfrm>
            <a:off x="8286750" y="5072063"/>
            <a:ext cx="714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Kann</a:t>
            </a:r>
          </a:p>
        </p:txBody>
      </p:sp>
      <p:sp>
        <p:nvSpPr>
          <p:cNvPr id="11300" name="TextovéPole 46"/>
          <p:cNvSpPr txBox="1">
            <a:spLocks noChangeArrowheads="1"/>
          </p:cNvSpPr>
          <p:nvPr/>
        </p:nvSpPr>
        <p:spPr bwMode="auto">
          <a:xfrm>
            <a:off x="785813" y="3652838"/>
            <a:ext cx="1428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Calibri" pitchFamily="34" charset="0"/>
              </a:rPr>
              <a:t>Malý římský tábor</a:t>
            </a:r>
          </a:p>
        </p:txBody>
      </p:sp>
      <p:sp>
        <p:nvSpPr>
          <p:cNvPr id="11301" name="TextovéPole 47"/>
          <p:cNvSpPr txBox="1">
            <a:spLocks noChangeArrowheads="1"/>
          </p:cNvSpPr>
          <p:nvPr/>
        </p:nvSpPr>
        <p:spPr bwMode="auto">
          <a:xfrm>
            <a:off x="357188" y="5214938"/>
            <a:ext cx="1428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Calibri" pitchFamily="34" charset="0"/>
              </a:rPr>
              <a:t>Velký římský tábor</a:t>
            </a:r>
          </a:p>
        </p:txBody>
      </p:sp>
      <p:pic>
        <p:nvPicPr>
          <p:cNvPr id="49" name="Picture 5" descr="http://www.buy-clip-art.com/store_files/store_images/Clipart/Miscellaneous/tn_1_fla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4214813"/>
            <a:ext cx="357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357438" y="4500563"/>
            <a:ext cx="157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Calibri" pitchFamily="34" charset="0"/>
              </a:rPr>
              <a:t>Zničení římské jízdy</a:t>
            </a:r>
          </a:p>
        </p:txBody>
      </p:sp>
      <p:sp>
        <p:nvSpPr>
          <p:cNvPr id="51" name="Volný tvar 50"/>
          <p:cNvSpPr/>
          <p:nvPr/>
        </p:nvSpPr>
        <p:spPr>
          <a:xfrm>
            <a:off x="3417888" y="4473575"/>
            <a:ext cx="1273175" cy="204788"/>
          </a:xfrm>
          <a:custGeom>
            <a:avLst/>
            <a:gdLst>
              <a:gd name="connsiteX0" fmla="*/ 1273629 w 1273629"/>
              <a:gd name="connsiteY0" fmla="*/ 163285 h 204598"/>
              <a:gd name="connsiteX1" fmla="*/ 1023257 w 1273629"/>
              <a:gd name="connsiteY1" fmla="*/ 174171 h 204598"/>
              <a:gd name="connsiteX2" fmla="*/ 990600 w 1273629"/>
              <a:gd name="connsiteY2" fmla="*/ 163285 h 204598"/>
              <a:gd name="connsiteX3" fmla="*/ 870857 w 1273629"/>
              <a:gd name="connsiteY3" fmla="*/ 141514 h 204598"/>
              <a:gd name="connsiteX4" fmla="*/ 794657 w 1273629"/>
              <a:gd name="connsiteY4" fmla="*/ 119742 h 204598"/>
              <a:gd name="connsiteX5" fmla="*/ 674915 w 1273629"/>
              <a:gd name="connsiteY5" fmla="*/ 108857 h 204598"/>
              <a:gd name="connsiteX6" fmla="*/ 587829 w 1273629"/>
              <a:gd name="connsiteY6" fmla="*/ 87085 h 204598"/>
              <a:gd name="connsiteX7" fmla="*/ 522515 w 1273629"/>
              <a:gd name="connsiteY7" fmla="*/ 65314 h 204598"/>
              <a:gd name="connsiteX8" fmla="*/ 97972 w 1273629"/>
              <a:gd name="connsiteY8" fmla="*/ 43542 h 204598"/>
              <a:gd name="connsiteX9" fmla="*/ 43543 w 1273629"/>
              <a:gd name="connsiteY9" fmla="*/ 32657 h 204598"/>
              <a:gd name="connsiteX10" fmla="*/ 21772 w 1273629"/>
              <a:gd name="connsiteY10" fmla="*/ 10885 h 204598"/>
              <a:gd name="connsiteX11" fmla="*/ 0 w 1273629"/>
              <a:gd name="connsiteY11" fmla="*/ 0 h 204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3629" h="204598">
                <a:moveTo>
                  <a:pt x="1273629" y="163285"/>
                </a:moveTo>
                <a:cubicBezTo>
                  <a:pt x="1149694" y="204598"/>
                  <a:pt x="1231224" y="186405"/>
                  <a:pt x="1023257" y="174171"/>
                </a:cubicBezTo>
                <a:cubicBezTo>
                  <a:pt x="1012371" y="170542"/>
                  <a:pt x="1001801" y="165774"/>
                  <a:pt x="990600" y="163285"/>
                </a:cubicBezTo>
                <a:cubicBezTo>
                  <a:pt x="903238" y="143872"/>
                  <a:pt x="950112" y="161328"/>
                  <a:pt x="870857" y="141514"/>
                </a:cubicBezTo>
                <a:cubicBezTo>
                  <a:pt x="832476" y="131919"/>
                  <a:pt x="838289" y="125560"/>
                  <a:pt x="794657" y="119742"/>
                </a:cubicBezTo>
                <a:cubicBezTo>
                  <a:pt x="754930" y="114445"/>
                  <a:pt x="714829" y="112485"/>
                  <a:pt x="674915" y="108857"/>
                </a:cubicBezTo>
                <a:cubicBezTo>
                  <a:pt x="575827" y="75828"/>
                  <a:pt x="732319" y="126491"/>
                  <a:pt x="587829" y="87085"/>
                </a:cubicBezTo>
                <a:cubicBezTo>
                  <a:pt x="565689" y="81047"/>
                  <a:pt x="545385" y="67220"/>
                  <a:pt x="522515" y="65314"/>
                </a:cubicBezTo>
                <a:cubicBezTo>
                  <a:pt x="294186" y="46286"/>
                  <a:pt x="435550" y="56045"/>
                  <a:pt x="97972" y="43542"/>
                </a:cubicBezTo>
                <a:cubicBezTo>
                  <a:pt x="79829" y="39914"/>
                  <a:pt x="60549" y="39945"/>
                  <a:pt x="43543" y="32657"/>
                </a:cubicBezTo>
                <a:cubicBezTo>
                  <a:pt x="34110" y="28614"/>
                  <a:pt x="29983" y="17043"/>
                  <a:pt x="21772" y="10885"/>
                </a:cubicBezTo>
                <a:cubicBezTo>
                  <a:pt x="15281" y="6017"/>
                  <a:pt x="7257" y="3628"/>
                  <a:pt x="0" y="0"/>
                </a:cubicBezTo>
              </a:path>
            </a:pathLst>
          </a:custGeom>
          <a:ln w="38100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2" name="Volný tvar 51"/>
          <p:cNvSpPr/>
          <p:nvPr/>
        </p:nvSpPr>
        <p:spPr>
          <a:xfrm>
            <a:off x="2384425" y="4286250"/>
            <a:ext cx="881063" cy="168275"/>
          </a:xfrm>
          <a:custGeom>
            <a:avLst/>
            <a:gdLst>
              <a:gd name="connsiteX0" fmla="*/ 881743 w 881743"/>
              <a:gd name="connsiteY0" fmla="*/ 144081 h 168067"/>
              <a:gd name="connsiteX1" fmla="*/ 413658 w 881743"/>
              <a:gd name="connsiteY1" fmla="*/ 144081 h 168067"/>
              <a:gd name="connsiteX2" fmla="*/ 348343 w 881743"/>
              <a:gd name="connsiteY2" fmla="*/ 122309 h 168067"/>
              <a:gd name="connsiteX3" fmla="*/ 272143 w 881743"/>
              <a:gd name="connsiteY3" fmla="*/ 111424 h 168067"/>
              <a:gd name="connsiteX4" fmla="*/ 206829 w 881743"/>
              <a:gd name="connsiteY4" fmla="*/ 89652 h 168067"/>
              <a:gd name="connsiteX5" fmla="*/ 174172 w 881743"/>
              <a:gd name="connsiteY5" fmla="*/ 67881 h 168067"/>
              <a:gd name="connsiteX6" fmla="*/ 65315 w 881743"/>
              <a:gd name="connsiteY6" fmla="*/ 35224 h 168067"/>
              <a:gd name="connsiteX7" fmla="*/ 32658 w 881743"/>
              <a:gd name="connsiteY7" fmla="*/ 24338 h 168067"/>
              <a:gd name="connsiteX8" fmla="*/ 0 w 881743"/>
              <a:gd name="connsiteY8" fmla="*/ 2566 h 16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1743" h="168067">
                <a:moveTo>
                  <a:pt x="881743" y="144081"/>
                </a:moveTo>
                <a:cubicBezTo>
                  <a:pt x="689847" y="168067"/>
                  <a:pt x="731567" y="167342"/>
                  <a:pt x="413658" y="144081"/>
                </a:cubicBezTo>
                <a:cubicBezTo>
                  <a:pt x="390770" y="142406"/>
                  <a:pt x="371062" y="125554"/>
                  <a:pt x="348343" y="122309"/>
                </a:cubicBezTo>
                <a:lnTo>
                  <a:pt x="272143" y="111424"/>
                </a:lnTo>
                <a:cubicBezTo>
                  <a:pt x="250372" y="104167"/>
                  <a:pt x="225924" y="102382"/>
                  <a:pt x="206829" y="89652"/>
                </a:cubicBezTo>
                <a:cubicBezTo>
                  <a:pt x="195943" y="82395"/>
                  <a:pt x="186127" y="73194"/>
                  <a:pt x="174172" y="67881"/>
                </a:cubicBezTo>
                <a:cubicBezTo>
                  <a:pt x="127595" y="47180"/>
                  <a:pt x="109654" y="47892"/>
                  <a:pt x="65315" y="35224"/>
                </a:cubicBezTo>
                <a:cubicBezTo>
                  <a:pt x="54282" y="32072"/>
                  <a:pt x="43544" y="27967"/>
                  <a:pt x="32658" y="24338"/>
                </a:cubicBezTo>
                <a:cubicBezTo>
                  <a:pt x="8320" y="0"/>
                  <a:pt x="21149" y="2566"/>
                  <a:pt x="0" y="2566"/>
                </a:cubicBezTo>
              </a:path>
            </a:pathLst>
          </a:custGeom>
          <a:ln w="28575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3" name="Volný tvar 52"/>
          <p:cNvSpPr/>
          <p:nvPr/>
        </p:nvSpPr>
        <p:spPr>
          <a:xfrm>
            <a:off x="2308225" y="333375"/>
            <a:ext cx="1219200" cy="3956050"/>
          </a:xfrm>
          <a:custGeom>
            <a:avLst/>
            <a:gdLst>
              <a:gd name="connsiteX0" fmla="*/ 97379 w 1218607"/>
              <a:gd name="connsiteY0" fmla="*/ 3955540 h 3955540"/>
              <a:gd name="connsiteX1" fmla="*/ 86493 w 1218607"/>
              <a:gd name="connsiteY1" fmla="*/ 3922883 h 3955540"/>
              <a:gd name="connsiteX2" fmla="*/ 75607 w 1218607"/>
              <a:gd name="connsiteY2" fmla="*/ 3868455 h 3955540"/>
              <a:gd name="connsiteX3" fmla="*/ 64722 w 1218607"/>
              <a:gd name="connsiteY3" fmla="*/ 3149998 h 3955540"/>
              <a:gd name="connsiteX4" fmla="*/ 42950 w 1218607"/>
              <a:gd name="connsiteY4" fmla="*/ 2790769 h 3955540"/>
              <a:gd name="connsiteX5" fmla="*/ 32065 w 1218607"/>
              <a:gd name="connsiteY5" fmla="*/ 2300912 h 3955540"/>
              <a:gd name="connsiteX6" fmla="*/ 21179 w 1218607"/>
              <a:gd name="connsiteY6" fmla="*/ 1930798 h 3955540"/>
              <a:gd name="connsiteX7" fmla="*/ 42950 w 1218607"/>
              <a:gd name="connsiteY7" fmla="*/ 1582455 h 3955540"/>
              <a:gd name="connsiteX8" fmla="*/ 53836 w 1218607"/>
              <a:gd name="connsiteY8" fmla="*/ 1321198 h 3955540"/>
              <a:gd name="connsiteX9" fmla="*/ 75607 w 1218607"/>
              <a:gd name="connsiteY9" fmla="*/ 1190569 h 3955540"/>
              <a:gd name="connsiteX10" fmla="*/ 97379 w 1218607"/>
              <a:gd name="connsiteY10" fmla="*/ 1049055 h 3955540"/>
              <a:gd name="connsiteX11" fmla="*/ 108265 w 1218607"/>
              <a:gd name="connsiteY11" fmla="*/ 1016398 h 3955540"/>
              <a:gd name="connsiteX12" fmla="*/ 119150 w 1218607"/>
              <a:gd name="connsiteY12" fmla="*/ 972855 h 3955540"/>
              <a:gd name="connsiteX13" fmla="*/ 140922 w 1218607"/>
              <a:gd name="connsiteY13" fmla="*/ 929312 h 3955540"/>
              <a:gd name="connsiteX14" fmla="*/ 173579 w 1218607"/>
              <a:gd name="connsiteY14" fmla="*/ 831340 h 3955540"/>
              <a:gd name="connsiteX15" fmla="*/ 184465 w 1218607"/>
              <a:gd name="connsiteY15" fmla="*/ 798683 h 3955540"/>
              <a:gd name="connsiteX16" fmla="*/ 206236 w 1218607"/>
              <a:gd name="connsiteY16" fmla="*/ 766026 h 3955540"/>
              <a:gd name="connsiteX17" fmla="*/ 228007 w 1218607"/>
              <a:gd name="connsiteY17" fmla="*/ 722483 h 3955540"/>
              <a:gd name="connsiteX18" fmla="*/ 238893 w 1218607"/>
              <a:gd name="connsiteY18" fmla="*/ 689826 h 3955540"/>
              <a:gd name="connsiteX19" fmla="*/ 260665 w 1218607"/>
              <a:gd name="connsiteY19" fmla="*/ 657169 h 3955540"/>
              <a:gd name="connsiteX20" fmla="*/ 293322 w 1218607"/>
              <a:gd name="connsiteY20" fmla="*/ 602740 h 3955540"/>
              <a:gd name="connsiteX21" fmla="*/ 336865 w 1218607"/>
              <a:gd name="connsiteY21" fmla="*/ 548312 h 3955540"/>
              <a:gd name="connsiteX22" fmla="*/ 358636 w 1218607"/>
              <a:gd name="connsiteY22" fmla="*/ 515655 h 3955540"/>
              <a:gd name="connsiteX23" fmla="*/ 445722 w 1218607"/>
              <a:gd name="connsiteY23" fmla="*/ 439455 h 3955540"/>
              <a:gd name="connsiteX24" fmla="*/ 489265 w 1218607"/>
              <a:gd name="connsiteY24" fmla="*/ 385026 h 3955540"/>
              <a:gd name="connsiteX25" fmla="*/ 521922 w 1218607"/>
              <a:gd name="connsiteY25" fmla="*/ 374140 h 3955540"/>
              <a:gd name="connsiteX26" fmla="*/ 619893 w 1218607"/>
              <a:gd name="connsiteY26" fmla="*/ 319712 h 3955540"/>
              <a:gd name="connsiteX27" fmla="*/ 728750 w 1218607"/>
              <a:gd name="connsiteY27" fmla="*/ 210855 h 3955540"/>
              <a:gd name="connsiteX28" fmla="*/ 794065 w 1218607"/>
              <a:gd name="connsiteY28" fmla="*/ 167312 h 3955540"/>
              <a:gd name="connsiteX29" fmla="*/ 859379 w 1218607"/>
              <a:gd name="connsiteY29" fmla="*/ 134655 h 3955540"/>
              <a:gd name="connsiteX30" fmla="*/ 924693 w 1218607"/>
              <a:gd name="connsiteY30" fmla="*/ 112883 h 3955540"/>
              <a:gd name="connsiteX31" fmla="*/ 946465 w 1218607"/>
              <a:gd name="connsiteY31" fmla="*/ 91112 h 3955540"/>
              <a:gd name="connsiteX32" fmla="*/ 1022665 w 1218607"/>
              <a:gd name="connsiteY32" fmla="*/ 58455 h 3955540"/>
              <a:gd name="connsiteX33" fmla="*/ 1164179 w 1218607"/>
              <a:gd name="connsiteY33" fmla="*/ 25798 h 3955540"/>
              <a:gd name="connsiteX34" fmla="*/ 1218607 w 1218607"/>
              <a:gd name="connsiteY34" fmla="*/ 4026 h 3955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18607" h="3955540">
                <a:moveTo>
                  <a:pt x="97379" y="3955540"/>
                </a:moveTo>
                <a:cubicBezTo>
                  <a:pt x="93750" y="3944654"/>
                  <a:pt x="89276" y="3934015"/>
                  <a:pt x="86493" y="3922883"/>
                </a:cubicBezTo>
                <a:cubicBezTo>
                  <a:pt x="82005" y="3904933"/>
                  <a:pt x="76128" y="3886950"/>
                  <a:pt x="75607" y="3868455"/>
                </a:cubicBezTo>
                <a:cubicBezTo>
                  <a:pt x="68863" y="3629037"/>
                  <a:pt x="69763" y="3389458"/>
                  <a:pt x="64722" y="3149998"/>
                </a:cubicBezTo>
                <a:cubicBezTo>
                  <a:pt x="58170" y="2838757"/>
                  <a:pt x="78684" y="2933703"/>
                  <a:pt x="42950" y="2790769"/>
                </a:cubicBezTo>
                <a:cubicBezTo>
                  <a:pt x="39322" y="2627483"/>
                  <a:pt x="36198" y="2464186"/>
                  <a:pt x="32065" y="2300912"/>
                </a:cubicBezTo>
                <a:cubicBezTo>
                  <a:pt x="28941" y="2177527"/>
                  <a:pt x="21179" y="2054223"/>
                  <a:pt x="21179" y="1930798"/>
                </a:cubicBezTo>
                <a:cubicBezTo>
                  <a:pt x="21179" y="1637491"/>
                  <a:pt x="0" y="1711312"/>
                  <a:pt x="42950" y="1582455"/>
                </a:cubicBezTo>
                <a:cubicBezTo>
                  <a:pt x="46579" y="1495369"/>
                  <a:pt x="48224" y="1408178"/>
                  <a:pt x="53836" y="1321198"/>
                </a:cubicBezTo>
                <a:cubicBezTo>
                  <a:pt x="57580" y="1263168"/>
                  <a:pt x="66728" y="1243847"/>
                  <a:pt x="75607" y="1190569"/>
                </a:cubicBezTo>
                <a:cubicBezTo>
                  <a:pt x="81393" y="1155850"/>
                  <a:pt x="89347" y="1085199"/>
                  <a:pt x="97379" y="1049055"/>
                </a:cubicBezTo>
                <a:cubicBezTo>
                  <a:pt x="99868" y="1037854"/>
                  <a:pt x="105113" y="1027431"/>
                  <a:pt x="108265" y="1016398"/>
                </a:cubicBezTo>
                <a:cubicBezTo>
                  <a:pt x="112375" y="1002013"/>
                  <a:pt x="113897" y="986863"/>
                  <a:pt x="119150" y="972855"/>
                </a:cubicBezTo>
                <a:cubicBezTo>
                  <a:pt x="124848" y="957661"/>
                  <a:pt x="133665" y="943826"/>
                  <a:pt x="140922" y="929312"/>
                </a:cubicBezTo>
                <a:cubicBezTo>
                  <a:pt x="159161" y="856353"/>
                  <a:pt x="142836" y="913320"/>
                  <a:pt x="173579" y="831340"/>
                </a:cubicBezTo>
                <a:cubicBezTo>
                  <a:pt x="177608" y="820596"/>
                  <a:pt x="179333" y="808946"/>
                  <a:pt x="184465" y="798683"/>
                </a:cubicBezTo>
                <a:cubicBezTo>
                  <a:pt x="190316" y="786981"/>
                  <a:pt x="199745" y="777385"/>
                  <a:pt x="206236" y="766026"/>
                </a:cubicBezTo>
                <a:cubicBezTo>
                  <a:pt x="214287" y="751937"/>
                  <a:pt x="221615" y="737398"/>
                  <a:pt x="228007" y="722483"/>
                </a:cubicBezTo>
                <a:cubicBezTo>
                  <a:pt x="232527" y="711936"/>
                  <a:pt x="233761" y="700089"/>
                  <a:pt x="238893" y="689826"/>
                </a:cubicBezTo>
                <a:cubicBezTo>
                  <a:pt x="244744" y="678124"/>
                  <a:pt x="253408" y="668055"/>
                  <a:pt x="260665" y="657169"/>
                </a:cubicBezTo>
                <a:cubicBezTo>
                  <a:pt x="291500" y="564659"/>
                  <a:pt x="248495" y="677453"/>
                  <a:pt x="293322" y="602740"/>
                </a:cubicBezTo>
                <a:cubicBezTo>
                  <a:pt x="328375" y="544318"/>
                  <a:pt x="271820" y="591673"/>
                  <a:pt x="336865" y="548312"/>
                </a:cubicBezTo>
                <a:cubicBezTo>
                  <a:pt x="344122" y="537426"/>
                  <a:pt x="350021" y="525501"/>
                  <a:pt x="358636" y="515655"/>
                </a:cubicBezTo>
                <a:cubicBezTo>
                  <a:pt x="403212" y="464711"/>
                  <a:pt x="401457" y="468965"/>
                  <a:pt x="445722" y="439455"/>
                </a:cubicBezTo>
                <a:cubicBezTo>
                  <a:pt x="455611" y="424621"/>
                  <a:pt x="472029" y="395368"/>
                  <a:pt x="489265" y="385026"/>
                </a:cubicBezTo>
                <a:cubicBezTo>
                  <a:pt x="499104" y="379122"/>
                  <a:pt x="511891" y="379713"/>
                  <a:pt x="521922" y="374140"/>
                </a:cubicBezTo>
                <a:cubicBezTo>
                  <a:pt x="634214" y="311756"/>
                  <a:pt x="545998" y="344344"/>
                  <a:pt x="619893" y="319712"/>
                </a:cubicBezTo>
                <a:cubicBezTo>
                  <a:pt x="677951" y="232626"/>
                  <a:pt x="641664" y="268913"/>
                  <a:pt x="728750" y="210855"/>
                </a:cubicBezTo>
                <a:lnTo>
                  <a:pt x="794065" y="167312"/>
                </a:lnTo>
                <a:cubicBezTo>
                  <a:pt x="913166" y="127611"/>
                  <a:pt x="732766" y="190928"/>
                  <a:pt x="859379" y="134655"/>
                </a:cubicBezTo>
                <a:cubicBezTo>
                  <a:pt x="880350" y="125334"/>
                  <a:pt x="924693" y="112883"/>
                  <a:pt x="924693" y="112883"/>
                </a:cubicBezTo>
                <a:cubicBezTo>
                  <a:pt x="931950" y="105626"/>
                  <a:pt x="937926" y="96805"/>
                  <a:pt x="946465" y="91112"/>
                </a:cubicBezTo>
                <a:cubicBezTo>
                  <a:pt x="967060" y="77382"/>
                  <a:pt x="998096" y="65156"/>
                  <a:pt x="1022665" y="58455"/>
                </a:cubicBezTo>
                <a:cubicBezTo>
                  <a:pt x="1094897" y="38755"/>
                  <a:pt x="1100693" y="38494"/>
                  <a:pt x="1164179" y="25798"/>
                </a:cubicBezTo>
                <a:cubicBezTo>
                  <a:pt x="1202874" y="0"/>
                  <a:pt x="1183753" y="4026"/>
                  <a:pt x="1218607" y="4026"/>
                </a:cubicBezTo>
              </a:path>
            </a:pathLst>
          </a:custGeom>
          <a:ln w="28575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54" name="Picture 5" descr="http://www.buy-clip-art.com/store_files/store_images/Clipart/Miscellaneous/tn_1_fla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142875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08" name="TextovéPole 54"/>
          <p:cNvSpPr txBox="1">
            <a:spLocks noChangeArrowheads="1"/>
          </p:cNvSpPr>
          <p:nvPr/>
        </p:nvSpPr>
        <p:spPr bwMode="auto">
          <a:xfrm>
            <a:off x="6786563" y="5429250"/>
            <a:ext cx="157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Calibri" pitchFamily="34" charset="0"/>
              </a:rPr>
              <a:t>Hannibalův tábor</a:t>
            </a:r>
          </a:p>
        </p:txBody>
      </p:sp>
      <p:sp>
        <p:nvSpPr>
          <p:cNvPr id="56" name="Volný tvar 55"/>
          <p:cNvSpPr/>
          <p:nvPr/>
        </p:nvSpPr>
        <p:spPr>
          <a:xfrm>
            <a:off x="3722688" y="381000"/>
            <a:ext cx="642937" cy="217488"/>
          </a:xfrm>
          <a:custGeom>
            <a:avLst/>
            <a:gdLst>
              <a:gd name="connsiteX0" fmla="*/ 642257 w 642257"/>
              <a:gd name="connsiteY0" fmla="*/ 217714 h 217714"/>
              <a:gd name="connsiteX1" fmla="*/ 576943 w 642257"/>
              <a:gd name="connsiteY1" fmla="*/ 130629 h 217714"/>
              <a:gd name="connsiteX2" fmla="*/ 446315 w 642257"/>
              <a:gd name="connsiteY2" fmla="*/ 10886 h 217714"/>
              <a:gd name="connsiteX3" fmla="*/ 315686 w 642257"/>
              <a:gd name="connsiteY3" fmla="*/ 0 h 217714"/>
              <a:gd name="connsiteX4" fmla="*/ 0 w 642257"/>
              <a:gd name="connsiteY4" fmla="*/ 0 h 217714"/>
              <a:gd name="connsiteX5" fmla="*/ 0 w 642257"/>
              <a:gd name="connsiteY5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257" h="217714">
                <a:moveTo>
                  <a:pt x="642257" y="217714"/>
                </a:moveTo>
                <a:lnTo>
                  <a:pt x="576943" y="130629"/>
                </a:lnTo>
                <a:lnTo>
                  <a:pt x="446315" y="10886"/>
                </a:lnTo>
                <a:lnTo>
                  <a:pt x="31568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28575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8" name="TextovéPole 57"/>
          <p:cNvSpPr txBox="1"/>
          <p:nvPr/>
        </p:nvSpPr>
        <p:spPr>
          <a:xfrm>
            <a:off x="5715000" y="228600"/>
            <a:ext cx="3276600" cy="388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sz="1700" b="1">
                <a:solidFill>
                  <a:srgbClr val="FFFFFF"/>
                </a:solidFill>
                <a:latin typeface="Arial" charset="0"/>
                <a:cs typeface="Arial" charset="0"/>
              </a:rPr>
              <a:t>Bitva u Kann 2. 8. 216 př. n. 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25" y="357188"/>
            <a:ext cx="6572250" cy="579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cs-CZ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Obrat ve válce</a:t>
            </a:r>
          </a:p>
        </p:txBody>
      </p:sp>
      <p:sp>
        <p:nvSpPr>
          <p:cNvPr id="12291" name="TextovéPole 2"/>
          <p:cNvSpPr txBox="1">
            <a:spLocks noChangeArrowheads="1"/>
          </p:cNvSpPr>
          <p:nvPr/>
        </p:nvSpPr>
        <p:spPr bwMode="auto">
          <a:xfrm>
            <a:off x="1143000" y="1000125"/>
            <a:ext cx="7467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/>
              <a:t> Hannibal promeškal vhodný okamžik k definitivnímu úderu na Řím</a:t>
            </a:r>
          </a:p>
          <a:p>
            <a:pPr>
              <a:buFont typeface="Arial" charset="0"/>
              <a:buChar char="•"/>
            </a:pPr>
            <a:r>
              <a:rPr lang="cs-CZ"/>
              <a:t> Několikaleté tažení vyčerpalo Hanibalovu armádu, zásobovací </a:t>
            </a:r>
            <a:br>
              <a:rPr lang="cs-CZ"/>
            </a:br>
            <a:r>
              <a:rPr lang="cs-CZ"/>
              <a:t>   problémy</a:t>
            </a:r>
          </a:p>
          <a:p>
            <a:pPr>
              <a:buFont typeface="Arial" charset="0"/>
              <a:buChar char="•"/>
            </a:pPr>
            <a:r>
              <a:rPr lang="cs-CZ"/>
              <a:t> Římané využili získaný čas k doplnění vojska a přešli do protiútoku</a:t>
            </a:r>
          </a:p>
          <a:p>
            <a:pPr>
              <a:buFont typeface="Arial" charset="0"/>
              <a:buChar char="•"/>
            </a:pPr>
            <a:r>
              <a:rPr lang="cs-CZ"/>
              <a:t> Římané se vylodili v Africe, nedaleko Kartága</a:t>
            </a:r>
          </a:p>
          <a:p>
            <a:pPr>
              <a:buFont typeface="Arial" charset="0"/>
              <a:buChar char="•"/>
            </a:pPr>
            <a:r>
              <a:rPr lang="cs-CZ"/>
              <a:t> Hannibal nucen odejít z Itálie k obraně Kartága</a:t>
            </a:r>
          </a:p>
          <a:p>
            <a:pPr>
              <a:buFont typeface="Arial" charset="0"/>
              <a:buChar char="•"/>
            </a:pPr>
            <a:endParaRPr lang="cs-CZ"/>
          </a:p>
        </p:txBody>
      </p:sp>
      <p:pic>
        <p:nvPicPr>
          <p:cNvPr id="12292" name="Picture 4" descr="http://www.freeclipartnow.com/d/29929-2/crossed-sword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28575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571750" y="3143250"/>
            <a:ext cx="5072063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 </a:t>
            </a:r>
            <a:r>
              <a:rPr lang="cs-CZ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Zamy</a:t>
            </a:r>
            <a:r>
              <a:rPr 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202 př. n. l.</a:t>
            </a:r>
          </a:p>
        </p:txBody>
      </p:sp>
      <p:sp>
        <p:nvSpPr>
          <p:cNvPr id="12294" name="TextovéPole 5"/>
          <p:cNvSpPr txBox="1">
            <a:spLocks noChangeArrowheads="1"/>
          </p:cNvSpPr>
          <p:nvPr/>
        </p:nvSpPr>
        <p:spPr bwMode="auto">
          <a:xfrm>
            <a:off x="1571625" y="3857625"/>
            <a:ext cx="500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[5]</a:t>
            </a: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000500" y="5000625"/>
            <a:ext cx="1285875" cy="5715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214938" y="785813"/>
            <a:ext cx="1285875" cy="214312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072063" y="1071563"/>
            <a:ext cx="1500187" cy="28575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>
                <a:solidFill>
                  <a:srgbClr val="FFFFFF"/>
                </a:solidFill>
                <a:latin typeface="Arial" charset="0"/>
                <a:cs typeface="Arial" charset="0"/>
              </a:rPr>
              <a:t>SCIPIO</a:t>
            </a:r>
          </a:p>
        </p:txBody>
      </p:sp>
      <p:sp>
        <p:nvSpPr>
          <p:cNvPr id="6" name="Obdélník 5"/>
          <p:cNvSpPr/>
          <p:nvPr/>
        </p:nvSpPr>
        <p:spPr>
          <a:xfrm>
            <a:off x="5072063" y="1428750"/>
            <a:ext cx="1500187" cy="214313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358063" y="1285875"/>
            <a:ext cx="1285875" cy="35718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Šipka doprava se zářezem 7"/>
          <p:cNvSpPr/>
          <p:nvPr/>
        </p:nvSpPr>
        <p:spPr>
          <a:xfrm rot="5400000">
            <a:off x="3393282" y="1999456"/>
            <a:ext cx="642938" cy="428625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Šipka doprava se zářezem 8"/>
          <p:cNvSpPr/>
          <p:nvPr/>
        </p:nvSpPr>
        <p:spPr>
          <a:xfrm rot="5400000">
            <a:off x="4964907" y="1821656"/>
            <a:ext cx="642938" cy="428625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Šipka doprava se zářezem 9"/>
          <p:cNvSpPr/>
          <p:nvPr/>
        </p:nvSpPr>
        <p:spPr>
          <a:xfrm rot="5400000">
            <a:off x="5607844" y="1821656"/>
            <a:ext cx="642938" cy="428625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Šipka doprava se zářezem 10"/>
          <p:cNvSpPr/>
          <p:nvPr/>
        </p:nvSpPr>
        <p:spPr>
          <a:xfrm rot="5400000">
            <a:off x="6107907" y="1821656"/>
            <a:ext cx="642938" cy="428625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Šipka doprava se zářezem 11"/>
          <p:cNvSpPr/>
          <p:nvPr/>
        </p:nvSpPr>
        <p:spPr>
          <a:xfrm rot="5400000">
            <a:off x="7750969" y="1964531"/>
            <a:ext cx="642938" cy="428625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2714625" y="1785938"/>
            <a:ext cx="571500" cy="571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Elipsa 13"/>
          <p:cNvSpPr/>
          <p:nvPr/>
        </p:nvSpPr>
        <p:spPr>
          <a:xfrm>
            <a:off x="8429625" y="1714500"/>
            <a:ext cx="571500" cy="571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071813" y="2643188"/>
            <a:ext cx="1285875" cy="285750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7286625" y="2500313"/>
            <a:ext cx="1357313" cy="285750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5072063" y="2643188"/>
            <a:ext cx="1571625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5072063" y="3143250"/>
            <a:ext cx="1571625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4786313" y="3714750"/>
            <a:ext cx="22860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>
                <a:solidFill>
                  <a:srgbClr val="FFFFFF"/>
                </a:solidFill>
                <a:latin typeface="Arial" charset="0"/>
                <a:cs typeface="Arial" charset="0"/>
              </a:rPr>
              <a:t>HANNIBAL</a:t>
            </a:r>
          </a:p>
        </p:txBody>
      </p:sp>
      <p:sp>
        <p:nvSpPr>
          <p:cNvPr id="22" name="Volný tvar 21"/>
          <p:cNvSpPr/>
          <p:nvPr/>
        </p:nvSpPr>
        <p:spPr>
          <a:xfrm>
            <a:off x="3005138" y="2982913"/>
            <a:ext cx="641350" cy="946150"/>
          </a:xfrm>
          <a:custGeom>
            <a:avLst/>
            <a:gdLst>
              <a:gd name="connsiteX0" fmla="*/ 642257 w 642257"/>
              <a:gd name="connsiteY0" fmla="*/ 0 h 947057"/>
              <a:gd name="connsiteX1" fmla="*/ 631372 w 642257"/>
              <a:gd name="connsiteY1" fmla="*/ 293914 h 947057"/>
              <a:gd name="connsiteX2" fmla="*/ 533400 w 642257"/>
              <a:gd name="connsiteY2" fmla="*/ 533400 h 947057"/>
              <a:gd name="connsiteX3" fmla="*/ 304800 w 642257"/>
              <a:gd name="connsiteY3" fmla="*/ 718457 h 947057"/>
              <a:gd name="connsiteX4" fmla="*/ 0 w 642257"/>
              <a:gd name="connsiteY4" fmla="*/ 947057 h 947057"/>
              <a:gd name="connsiteX5" fmla="*/ 0 w 642257"/>
              <a:gd name="connsiteY5" fmla="*/ 947057 h 94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257" h="947057">
                <a:moveTo>
                  <a:pt x="642257" y="0"/>
                </a:moveTo>
                <a:lnTo>
                  <a:pt x="631372" y="293914"/>
                </a:lnTo>
                <a:lnTo>
                  <a:pt x="533400" y="533400"/>
                </a:lnTo>
                <a:lnTo>
                  <a:pt x="304800" y="718457"/>
                </a:lnTo>
                <a:lnTo>
                  <a:pt x="0" y="947057"/>
                </a:lnTo>
                <a:lnTo>
                  <a:pt x="0" y="947057"/>
                </a:lnTo>
              </a:path>
            </a:pathLst>
          </a:custGeom>
          <a:ln w="28575">
            <a:solidFill>
              <a:srgbClr val="00206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4125913" y="2884488"/>
            <a:ext cx="903287" cy="1165225"/>
          </a:xfrm>
          <a:custGeom>
            <a:avLst/>
            <a:gdLst>
              <a:gd name="connsiteX0" fmla="*/ 903514 w 903514"/>
              <a:gd name="connsiteY0" fmla="*/ 0 h 1164772"/>
              <a:gd name="connsiteX1" fmla="*/ 0 w 903514"/>
              <a:gd name="connsiteY1" fmla="*/ 1164772 h 1164772"/>
              <a:gd name="connsiteX2" fmla="*/ 0 w 903514"/>
              <a:gd name="connsiteY2" fmla="*/ 1153886 h 116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3514" h="1164772">
                <a:moveTo>
                  <a:pt x="903514" y="0"/>
                </a:moveTo>
                <a:lnTo>
                  <a:pt x="0" y="1164772"/>
                </a:lnTo>
                <a:lnTo>
                  <a:pt x="0" y="1153886"/>
                </a:lnTo>
              </a:path>
            </a:pathLst>
          </a:custGeom>
          <a:ln w="28575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4" name="Volný tvar 23"/>
          <p:cNvSpPr/>
          <p:nvPr/>
        </p:nvSpPr>
        <p:spPr>
          <a:xfrm flipH="1">
            <a:off x="6643688" y="3214688"/>
            <a:ext cx="1143000" cy="857250"/>
          </a:xfrm>
          <a:custGeom>
            <a:avLst/>
            <a:gdLst>
              <a:gd name="connsiteX0" fmla="*/ 903514 w 903514"/>
              <a:gd name="connsiteY0" fmla="*/ 0 h 1164772"/>
              <a:gd name="connsiteX1" fmla="*/ 0 w 903514"/>
              <a:gd name="connsiteY1" fmla="*/ 1164772 h 1164772"/>
              <a:gd name="connsiteX2" fmla="*/ 0 w 903514"/>
              <a:gd name="connsiteY2" fmla="*/ 1153886 h 116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3514" h="1164772">
                <a:moveTo>
                  <a:pt x="903514" y="0"/>
                </a:moveTo>
                <a:lnTo>
                  <a:pt x="0" y="1164772"/>
                </a:lnTo>
                <a:lnTo>
                  <a:pt x="0" y="1153886"/>
                </a:lnTo>
              </a:path>
            </a:pathLst>
          </a:custGeom>
          <a:ln w="28575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5" name="Volný tvar 24"/>
          <p:cNvSpPr/>
          <p:nvPr/>
        </p:nvSpPr>
        <p:spPr>
          <a:xfrm flipH="1">
            <a:off x="6643688" y="2786063"/>
            <a:ext cx="1143000" cy="928687"/>
          </a:xfrm>
          <a:custGeom>
            <a:avLst/>
            <a:gdLst>
              <a:gd name="connsiteX0" fmla="*/ 903514 w 903514"/>
              <a:gd name="connsiteY0" fmla="*/ 0 h 1164772"/>
              <a:gd name="connsiteX1" fmla="*/ 0 w 903514"/>
              <a:gd name="connsiteY1" fmla="*/ 1164772 h 1164772"/>
              <a:gd name="connsiteX2" fmla="*/ 0 w 903514"/>
              <a:gd name="connsiteY2" fmla="*/ 1153886 h 116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3514" h="1164772">
                <a:moveTo>
                  <a:pt x="903514" y="0"/>
                </a:moveTo>
                <a:lnTo>
                  <a:pt x="0" y="1164772"/>
                </a:lnTo>
                <a:lnTo>
                  <a:pt x="0" y="1153886"/>
                </a:lnTo>
              </a:path>
            </a:pathLst>
          </a:custGeom>
          <a:ln w="28575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6" name="Volný tvar 25"/>
          <p:cNvSpPr/>
          <p:nvPr/>
        </p:nvSpPr>
        <p:spPr>
          <a:xfrm>
            <a:off x="4500563" y="3214688"/>
            <a:ext cx="538162" cy="606425"/>
          </a:xfrm>
          <a:custGeom>
            <a:avLst/>
            <a:gdLst>
              <a:gd name="connsiteX0" fmla="*/ 903514 w 903514"/>
              <a:gd name="connsiteY0" fmla="*/ 0 h 1164772"/>
              <a:gd name="connsiteX1" fmla="*/ 0 w 903514"/>
              <a:gd name="connsiteY1" fmla="*/ 1164772 h 1164772"/>
              <a:gd name="connsiteX2" fmla="*/ 0 w 903514"/>
              <a:gd name="connsiteY2" fmla="*/ 1153886 h 116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3514" h="1164772">
                <a:moveTo>
                  <a:pt x="903514" y="0"/>
                </a:moveTo>
                <a:lnTo>
                  <a:pt x="0" y="1164772"/>
                </a:lnTo>
                <a:lnTo>
                  <a:pt x="0" y="1153886"/>
                </a:lnTo>
              </a:path>
            </a:pathLst>
          </a:custGeom>
          <a:ln w="28575">
            <a:solidFill>
              <a:srgbClr val="00206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7" name="Volný tvar 26"/>
          <p:cNvSpPr/>
          <p:nvPr/>
        </p:nvSpPr>
        <p:spPr>
          <a:xfrm flipH="1">
            <a:off x="8072438" y="2786063"/>
            <a:ext cx="785812" cy="1071562"/>
          </a:xfrm>
          <a:custGeom>
            <a:avLst/>
            <a:gdLst>
              <a:gd name="connsiteX0" fmla="*/ 642257 w 642257"/>
              <a:gd name="connsiteY0" fmla="*/ 0 h 947057"/>
              <a:gd name="connsiteX1" fmla="*/ 631372 w 642257"/>
              <a:gd name="connsiteY1" fmla="*/ 293914 h 947057"/>
              <a:gd name="connsiteX2" fmla="*/ 533400 w 642257"/>
              <a:gd name="connsiteY2" fmla="*/ 533400 h 947057"/>
              <a:gd name="connsiteX3" fmla="*/ 304800 w 642257"/>
              <a:gd name="connsiteY3" fmla="*/ 718457 h 947057"/>
              <a:gd name="connsiteX4" fmla="*/ 0 w 642257"/>
              <a:gd name="connsiteY4" fmla="*/ 947057 h 947057"/>
              <a:gd name="connsiteX5" fmla="*/ 0 w 642257"/>
              <a:gd name="connsiteY5" fmla="*/ 947057 h 94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257" h="947057">
                <a:moveTo>
                  <a:pt x="642257" y="0"/>
                </a:moveTo>
                <a:lnTo>
                  <a:pt x="631372" y="293914"/>
                </a:lnTo>
                <a:lnTo>
                  <a:pt x="533400" y="533400"/>
                </a:lnTo>
                <a:lnTo>
                  <a:pt x="304800" y="718457"/>
                </a:lnTo>
                <a:lnTo>
                  <a:pt x="0" y="947057"/>
                </a:lnTo>
                <a:lnTo>
                  <a:pt x="0" y="947057"/>
                </a:lnTo>
              </a:path>
            </a:pathLst>
          </a:custGeom>
          <a:ln w="28575">
            <a:solidFill>
              <a:srgbClr val="00206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8" name="Šipka doprava se zářezem 27"/>
          <p:cNvSpPr/>
          <p:nvPr/>
        </p:nvSpPr>
        <p:spPr>
          <a:xfrm rot="16200000">
            <a:off x="5000625" y="3429000"/>
            <a:ext cx="250825" cy="2508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9" name="Šipka doprava se zářezem 28"/>
          <p:cNvSpPr/>
          <p:nvPr/>
        </p:nvSpPr>
        <p:spPr>
          <a:xfrm rot="16200000">
            <a:off x="5715000" y="3429000"/>
            <a:ext cx="250825" cy="2508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0" name="Šipka doprava se zářezem 29"/>
          <p:cNvSpPr/>
          <p:nvPr/>
        </p:nvSpPr>
        <p:spPr>
          <a:xfrm rot="16200000">
            <a:off x="6429375" y="3429000"/>
            <a:ext cx="250825" cy="2508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3857625" y="3071813"/>
            <a:ext cx="571500" cy="5715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2" name="Elipsa 31"/>
          <p:cNvSpPr/>
          <p:nvPr/>
        </p:nvSpPr>
        <p:spPr>
          <a:xfrm>
            <a:off x="7572375" y="2928938"/>
            <a:ext cx="571500" cy="5715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3143250" y="1071563"/>
            <a:ext cx="1285875" cy="5715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7000875" y="4929188"/>
            <a:ext cx="1285875" cy="21431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2678113" y="5500688"/>
            <a:ext cx="1322387" cy="584200"/>
          </a:xfrm>
          <a:custGeom>
            <a:avLst/>
            <a:gdLst>
              <a:gd name="connsiteX0" fmla="*/ 0 w 1132114"/>
              <a:gd name="connsiteY0" fmla="*/ 435428 h 435428"/>
              <a:gd name="connsiteX1" fmla="*/ 489857 w 1132114"/>
              <a:gd name="connsiteY1" fmla="*/ 304800 h 435428"/>
              <a:gd name="connsiteX2" fmla="*/ 859971 w 1132114"/>
              <a:gd name="connsiteY2" fmla="*/ 130628 h 435428"/>
              <a:gd name="connsiteX3" fmla="*/ 1132114 w 1132114"/>
              <a:gd name="connsiteY3" fmla="*/ 0 h 435428"/>
              <a:gd name="connsiteX4" fmla="*/ 1132114 w 1132114"/>
              <a:gd name="connsiteY4" fmla="*/ 0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114" h="435428">
                <a:moveTo>
                  <a:pt x="0" y="435428"/>
                </a:moveTo>
                <a:lnTo>
                  <a:pt x="489857" y="304800"/>
                </a:lnTo>
                <a:lnTo>
                  <a:pt x="859971" y="130628"/>
                </a:lnTo>
                <a:lnTo>
                  <a:pt x="1132114" y="0"/>
                </a:lnTo>
                <a:lnTo>
                  <a:pt x="1132114" y="0"/>
                </a:lnTo>
              </a:path>
            </a:pathLst>
          </a:custGeom>
          <a:ln w="28575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7" name="Volný tvar 36"/>
          <p:cNvSpPr/>
          <p:nvPr/>
        </p:nvSpPr>
        <p:spPr>
          <a:xfrm rot="16200000">
            <a:off x="7929563" y="5143500"/>
            <a:ext cx="928688" cy="928687"/>
          </a:xfrm>
          <a:custGeom>
            <a:avLst/>
            <a:gdLst>
              <a:gd name="connsiteX0" fmla="*/ 0 w 1132114"/>
              <a:gd name="connsiteY0" fmla="*/ 435428 h 435428"/>
              <a:gd name="connsiteX1" fmla="*/ 489857 w 1132114"/>
              <a:gd name="connsiteY1" fmla="*/ 304800 h 435428"/>
              <a:gd name="connsiteX2" fmla="*/ 859971 w 1132114"/>
              <a:gd name="connsiteY2" fmla="*/ 130628 h 435428"/>
              <a:gd name="connsiteX3" fmla="*/ 1132114 w 1132114"/>
              <a:gd name="connsiteY3" fmla="*/ 0 h 435428"/>
              <a:gd name="connsiteX4" fmla="*/ 1132114 w 1132114"/>
              <a:gd name="connsiteY4" fmla="*/ 0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2114" h="435428">
                <a:moveTo>
                  <a:pt x="0" y="435428"/>
                </a:moveTo>
                <a:lnTo>
                  <a:pt x="489857" y="304800"/>
                </a:lnTo>
                <a:lnTo>
                  <a:pt x="859971" y="130628"/>
                </a:lnTo>
                <a:lnTo>
                  <a:pt x="1132114" y="0"/>
                </a:lnTo>
                <a:lnTo>
                  <a:pt x="1132114" y="0"/>
                </a:lnTo>
              </a:path>
            </a:pathLst>
          </a:custGeom>
          <a:ln w="28575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9" name="Elipsa 38"/>
          <p:cNvSpPr/>
          <p:nvPr/>
        </p:nvSpPr>
        <p:spPr>
          <a:xfrm>
            <a:off x="5715000" y="4714875"/>
            <a:ext cx="571500" cy="571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1" name="Šipka doprava se zářezem 40"/>
          <p:cNvSpPr/>
          <p:nvPr/>
        </p:nvSpPr>
        <p:spPr>
          <a:xfrm rot="17619225">
            <a:off x="4714876" y="4324350"/>
            <a:ext cx="785812" cy="357187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2" name="Šipka doprava se zářezem 41"/>
          <p:cNvSpPr/>
          <p:nvPr/>
        </p:nvSpPr>
        <p:spPr>
          <a:xfrm rot="14389344">
            <a:off x="6715126" y="4324350"/>
            <a:ext cx="785812" cy="357187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3" name="Elipsa 42"/>
          <p:cNvSpPr/>
          <p:nvPr/>
        </p:nvSpPr>
        <p:spPr>
          <a:xfrm>
            <a:off x="142875" y="285750"/>
            <a:ext cx="571500" cy="571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714375" y="214313"/>
            <a:ext cx="18573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římská jízda začala útokem na punskou jízdu, zahnala ji a pronásledovala</a:t>
            </a:r>
          </a:p>
        </p:txBody>
      </p:sp>
      <p:sp>
        <p:nvSpPr>
          <p:cNvPr id="46" name="Elipsa 45"/>
          <p:cNvSpPr/>
          <p:nvPr/>
        </p:nvSpPr>
        <p:spPr>
          <a:xfrm>
            <a:off x="71438" y="1571625"/>
            <a:ext cx="571500" cy="5715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8" name="TextovéPole 47"/>
          <p:cNvSpPr txBox="1">
            <a:spLocks noChangeArrowheads="1"/>
          </p:cNvSpPr>
          <p:nvPr/>
        </p:nvSpPr>
        <p:spPr bwMode="auto">
          <a:xfrm>
            <a:off x="785813" y="1571625"/>
            <a:ext cx="178593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římské legie zahájily postup proti punské pěchotě</a:t>
            </a:r>
          </a:p>
        </p:txBody>
      </p:sp>
      <p:sp>
        <p:nvSpPr>
          <p:cNvPr id="49" name="Elipsa 48"/>
          <p:cNvSpPr/>
          <p:nvPr/>
        </p:nvSpPr>
        <p:spPr>
          <a:xfrm>
            <a:off x="71438" y="3143250"/>
            <a:ext cx="571500" cy="571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642938" y="3143250"/>
            <a:ext cx="2286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římská legie se přeskupila a Hannibalovi veteráni byli zezadu napadeni římskou jízdou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3643313" y="142875"/>
            <a:ext cx="4286250" cy="4048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cs-CZ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Bitva u Zamy 19. 10. 202 př. n. 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9" grpId="0" animBg="1"/>
      <p:bldP spid="41" grpId="0" animBg="1"/>
      <p:bldP spid="42" grpId="0" animBg="1"/>
      <p:bldP spid="43" grpId="0" animBg="1"/>
      <p:bldP spid="44" grpId="0"/>
      <p:bldP spid="46" grpId="0" animBg="1"/>
      <p:bldP spid="48" grpId="0"/>
      <p:bldP spid="49" grpId="0" animBg="1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ovéPole 1"/>
          <p:cNvSpPr txBox="1">
            <a:spLocks noChangeArrowheads="1"/>
          </p:cNvSpPr>
          <p:nvPr/>
        </p:nvSpPr>
        <p:spPr bwMode="auto">
          <a:xfrm>
            <a:off x="533400" y="714375"/>
            <a:ext cx="8253413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/>
              <a:t>Najdi v učebnici text, který popisuje důsledky porážky Kartága u Zamy. </a:t>
            </a:r>
          </a:p>
          <a:p>
            <a:r>
              <a:rPr lang="cs-CZ" sz="3200" b="1"/>
              <a:t>Přečti si jej a zformuluj ve třech větách. Formulaci si zapamatuj a po odložení knihy se pokus ji říci ještě jednou.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00688" y="2349500"/>
            <a:ext cx="1571625" cy="4508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Subhead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09600" y="428625"/>
            <a:ext cx="7924800" cy="6794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sz="3600" b="1">
                <a:solidFill>
                  <a:schemeClr val="bg1"/>
                </a:solidFill>
                <a:latin typeface="Arial" charset="0"/>
                <a:cs typeface="Arial" charset="0"/>
              </a:rPr>
              <a:t>Třetí punská válka 149 - 146 př. n. l.</a:t>
            </a:r>
          </a:p>
        </p:txBody>
      </p:sp>
      <p:sp>
        <p:nvSpPr>
          <p:cNvPr id="15363" name="TextovéPole 2"/>
          <p:cNvSpPr txBox="1">
            <a:spLocks noChangeArrowheads="1"/>
          </p:cNvSpPr>
          <p:nvPr/>
        </p:nvSpPr>
        <p:spPr bwMode="auto">
          <a:xfrm>
            <a:off x="457200" y="1357313"/>
            <a:ext cx="81153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Kartágo dalo Římu záminku k válečné akci, </a:t>
            </a:r>
            <a:br>
              <a:rPr lang="cs-CZ" sz="2800" b="1"/>
            </a:br>
            <a:r>
              <a:rPr lang="cs-CZ" sz="2800" b="1"/>
              <a:t>když použilo své vojsko k nutné obraně proti numidskému králi, který si začal přisvojovat kartaginské území.</a:t>
            </a:r>
          </a:p>
          <a:p>
            <a:endParaRPr lang="cs-CZ" sz="2800" b="1"/>
          </a:p>
          <a:p>
            <a:r>
              <a:rPr lang="cs-CZ" sz="2800" b="1"/>
              <a:t>Po dvouletém obléhání bylo město dobyto a </a:t>
            </a:r>
            <a:br>
              <a:rPr lang="cs-CZ" sz="2800" b="1"/>
            </a:br>
            <a:r>
              <a:rPr lang="cs-CZ" sz="2800" b="1"/>
              <a:t>do základů zničeno a obyvatelstvo prodáno </a:t>
            </a:r>
            <a:br>
              <a:rPr lang="cs-CZ" sz="2800" b="1"/>
            </a:br>
            <a:r>
              <a:rPr lang="cs-CZ" sz="2800" b="1"/>
              <a:t>do otroctví.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71938" y="571500"/>
            <a:ext cx="571500" cy="571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071938" y="1143000"/>
            <a:ext cx="571500" cy="571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071938" y="1714500"/>
            <a:ext cx="571500" cy="571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071938" y="2286000"/>
            <a:ext cx="571500" cy="571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071938" y="2857500"/>
            <a:ext cx="571500" cy="571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071938" y="3429000"/>
            <a:ext cx="571500" cy="571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071938" y="4000500"/>
            <a:ext cx="571500" cy="571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071938" y="4572000"/>
            <a:ext cx="571500" cy="571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071938" y="5143500"/>
            <a:ext cx="571500" cy="571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643438" y="571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214938" y="571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786438" y="571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357938" y="571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6929438" y="571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643438" y="1143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5214938" y="1143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5786438" y="1143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500438" y="1143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2928938" y="1143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6357938" y="1143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6929438" y="1143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3500438" y="1714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2928938" y="1714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4643438" y="1714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5214938" y="1714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3500438" y="2286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2928938" y="2286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2357438" y="2286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1785938" y="2286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4643438" y="2286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5214938" y="2286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5786438" y="2286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6357938" y="2286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3500438" y="2857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2928938" y="2857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2357438" y="2857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4643438" y="2857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5214938" y="2857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5786438" y="2857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6357938" y="2857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4643438" y="3429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5214938" y="3429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5786438" y="3429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8" name="Obdélník 47"/>
          <p:cNvSpPr/>
          <p:nvPr/>
        </p:nvSpPr>
        <p:spPr>
          <a:xfrm>
            <a:off x="3500438" y="3429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9" name="Obdélník 48"/>
          <p:cNvSpPr/>
          <p:nvPr/>
        </p:nvSpPr>
        <p:spPr>
          <a:xfrm>
            <a:off x="2928938" y="3429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0" name="Obdélník 49"/>
          <p:cNvSpPr/>
          <p:nvPr/>
        </p:nvSpPr>
        <p:spPr>
          <a:xfrm>
            <a:off x="2357438" y="3429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1785938" y="3429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2" name="Obdélník 51"/>
          <p:cNvSpPr/>
          <p:nvPr/>
        </p:nvSpPr>
        <p:spPr>
          <a:xfrm>
            <a:off x="1214438" y="3429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3" name="Obdélník 52"/>
          <p:cNvSpPr/>
          <p:nvPr/>
        </p:nvSpPr>
        <p:spPr>
          <a:xfrm>
            <a:off x="642938" y="3429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4" name="Obdélník 53"/>
          <p:cNvSpPr/>
          <p:nvPr/>
        </p:nvSpPr>
        <p:spPr>
          <a:xfrm>
            <a:off x="71438" y="3429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5" name="Obdélník 54"/>
          <p:cNvSpPr/>
          <p:nvPr/>
        </p:nvSpPr>
        <p:spPr>
          <a:xfrm>
            <a:off x="4643438" y="4000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6" name="Obdélník 55"/>
          <p:cNvSpPr/>
          <p:nvPr/>
        </p:nvSpPr>
        <p:spPr>
          <a:xfrm>
            <a:off x="3500438" y="4000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7" name="Obdélník 56"/>
          <p:cNvSpPr/>
          <p:nvPr/>
        </p:nvSpPr>
        <p:spPr>
          <a:xfrm>
            <a:off x="2928938" y="4000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8" name="Obdélník 57"/>
          <p:cNvSpPr/>
          <p:nvPr/>
        </p:nvSpPr>
        <p:spPr>
          <a:xfrm>
            <a:off x="2357438" y="4000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9" name="Obdélník 58"/>
          <p:cNvSpPr/>
          <p:nvPr/>
        </p:nvSpPr>
        <p:spPr>
          <a:xfrm>
            <a:off x="1785938" y="4000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1214438" y="4000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1" name="Obdélník 60"/>
          <p:cNvSpPr/>
          <p:nvPr/>
        </p:nvSpPr>
        <p:spPr>
          <a:xfrm>
            <a:off x="642938" y="4000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2" name="Obdélník 61"/>
          <p:cNvSpPr/>
          <p:nvPr/>
        </p:nvSpPr>
        <p:spPr>
          <a:xfrm>
            <a:off x="4643438" y="4572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3500438" y="4572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4" name="Obdélník 63"/>
          <p:cNvSpPr/>
          <p:nvPr/>
        </p:nvSpPr>
        <p:spPr>
          <a:xfrm>
            <a:off x="2928938" y="4572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5" name="Obdélník 64"/>
          <p:cNvSpPr/>
          <p:nvPr/>
        </p:nvSpPr>
        <p:spPr>
          <a:xfrm>
            <a:off x="2357438" y="4572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6" name="Obdélník 65"/>
          <p:cNvSpPr/>
          <p:nvPr/>
        </p:nvSpPr>
        <p:spPr>
          <a:xfrm>
            <a:off x="3500438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7" name="Obdélník 66"/>
          <p:cNvSpPr/>
          <p:nvPr/>
        </p:nvSpPr>
        <p:spPr>
          <a:xfrm>
            <a:off x="2928938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8" name="Obdélník 67"/>
          <p:cNvSpPr/>
          <p:nvPr/>
        </p:nvSpPr>
        <p:spPr>
          <a:xfrm>
            <a:off x="2357438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9" name="Obdélník 68"/>
          <p:cNvSpPr/>
          <p:nvPr/>
        </p:nvSpPr>
        <p:spPr>
          <a:xfrm>
            <a:off x="4643438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0" name="Obdélník 69"/>
          <p:cNvSpPr/>
          <p:nvPr/>
        </p:nvSpPr>
        <p:spPr>
          <a:xfrm>
            <a:off x="5214938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" name="Obdélník 70"/>
          <p:cNvSpPr/>
          <p:nvPr/>
        </p:nvSpPr>
        <p:spPr>
          <a:xfrm>
            <a:off x="5786438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2" name="Obdélník 71"/>
          <p:cNvSpPr/>
          <p:nvPr/>
        </p:nvSpPr>
        <p:spPr>
          <a:xfrm>
            <a:off x="6357938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454" name="TextovéPole 72"/>
          <p:cNvSpPr txBox="1">
            <a:spLocks noChangeArrowheads="1"/>
          </p:cNvSpPr>
          <p:nvPr/>
        </p:nvSpPr>
        <p:spPr bwMode="auto">
          <a:xfrm>
            <a:off x="2214563" y="63023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>
                <a:latin typeface="Calibri" pitchFamily="34" charset="0"/>
              </a:rPr>
              <a:t>Kartaginci</a:t>
            </a:r>
          </a:p>
        </p:txBody>
      </p:sp>
      <p:sp>
        <p:nvSpPr>
          <p:cNvPr id="16455" name="TextovéPole 73"/>
          <p:cNvSpPr txBox="1">
            <a:spLocks noChangeArrowheads="1"/>
          </p:cNvSpPr>
          <p:nvPr/>
        </p:nvSpPr>
        <p:spPr bwMode="auto">
          <a:xfrm>
            <a:off x="0" y="1214438"/>
            <a:ext cx="2928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>
                <a:latin typeface="Calibri" pitchFamily="34" charset="0"/>
              </a:rPr>
              <a:t>Ostrov západně od Itálie</a:t>
            </a:r>
          </a:p>
        </p:txBody>
      </p:sp>
      <p:sp>
        <p:nvSpPr>
          <p:cNvPr id="16456" name="TextovéPole 75"/>
          <p:cNvSpPr txBox="1">
            <a:spLocks noChangeArrowheads="1"/>
          </p:cNvSpPr>
          <p:nvPr/>
        </p:nvSpPr>
        <p:spPr bwMode="auto">
          <a:xfrm>
            <a:off x="0" y="1785938"/>
            <a:ext cx="2928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>
                <a:latin typeface="Calibri" pitchFamily="34" charset="0"/>
              </a:rPr>
              <a:t>Hannibalova bojová zvířata </a:t>
            </a:r>
          </a:p>
        </p:txBody>
      </p:sp>
      <p:sp>
        <p:nvSpPr>
          <p:cNvPr id="16457" name="TextovéPole 76"/>
          <p:cNvSpPr txBox="1">
            <a:spLocks noChangeArrowheads="1"/>
          </p:cNvSpPr>
          <p:nvPr/>
        </p:nvSpPr>
        <p:spPr bwMode="auto">
          <a:xfrm>
            <a:off x="285750" y="2357438"/>
            <a:ext cx="1500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>
                <a:latin typeface="Calibri" pitchFamily="34" charset="0"/>
              </a:rPr>
              <a:t>Hannibal byl?</a:t>
            </a:r>
          </a:p>
        </p:txBody>
      </p:sp>
      <p:sp>
        <p:nvSpPr>
          <p:cNvPr id="16458" name="TextovéPole 77"/>
          <p:cNvSpPr txBox="1">
            <a:spLocks noChangeArrowheads="1"/>
          </p:cNvSpPr>
          <p:nvPr/>
        </p:nvSpPr>
        <p:spPr bwMode="auto">
          <a:xfrm>
            <a:off x="214313" y="3000375"/>
            <a:ext cx="2071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>
                <a:latin typeface="Calibri" pitchFamily="34" charset="0"/>
              </a:rPr>
              <a:t>Zakladatelé Kartága</a:t>
            </a:r>
          </a:p>
        </p:txBody>
      </p:sp>
      <p:sp>
        <p:nvSpPr>
          <p:cNvPr id="16459" name="TextovéPole 78"/>
          <p:cNvSpPr txBox="1">
            <a:spLocks noChangeArrowheads="1"/>
          </p:cNvSpPr>
          <p:nvPr/>
        </p:nvSpPr>
        <p:spPr bwMode="auto">
          <a:xfrm>
            <a:off x="6357938" y="3571875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jezero?</a:t>
            </a:r>
          </a:p>
        </p:txBody>
      </p:sp>
      <p:sp>
        <p:nvSpPr>
          <p:cNvPr id="16460" name="TextovéPole 79"/>
          <p:cNvSpPr txBox="1">
            <a:spLocks noChangeArrowheads="1"/>
          </p:cNvSpPr>
          <p:nvPr/>
        </p:nvSpPr>
        <p:spPr bwMode="auto">
          <a:xfrm>
            <a:off x="5214938" y="4143375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Válečné náhrady</a:t>
            </a:r>
          </a:p>
        </p:txBody>
      </p:sp>
      <p:sp>
        <p:nvSpPr>
          <p:cNvPr id="16461" name="TextovéPole 81"/>
          <p:cNvSpPr txBox="1">
            <a:spLocks noChangeArrowheads="1"/>
          </p:cNvSpPr>
          <p:nvPr/>
        </p:nvSpPr>
        <p:spPr bwMode="auto">
          <a:xfrm>
            <a:off x="5214938" y="4643438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Římská vojenská jednotka</a:t>
            </a:r>
          </a:p>
        </p:txBody>
      </p:sp>
      <p:sp>
        <p:nvSpPr>
          <p:cNvPr id="16462" name="TextovéPole 82"/>
          <p:cNvSpPr txBox="1">
            <a:spLocks noChangeArrowheads="1"/>
          </p:cNvSpPr>
          <p:nvPr/>
        </p:nvSpPr>
        <p:spPr bwMode="auto">
          <a:xfrm>
            <a:off x="7000875" y="5143500"/>
            <a:ext cx="2143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Pohoří mezi Hispánií a Galií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642910" y="6143644"/>
            <a:ext cx="642942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Tajenka: </a:t>
            </a:r>
            <a:r>
              <a:rPr lang="cs-CZ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římské území mimo Itálii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2857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00232" y="71414"/>
            <a:ext cx="5500726" cy="6594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2400" y="642938"/>
            <a:ext cx="8763000" cy="5572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cs-CZ" sz="2800">
                <a:solidFill>
                  <a:srgbClr val="FFFFFF"/>
                </a:solidFill>
                <a:latin typeface="Arial" charset="0"/>
                <a:cs typeface="Arial" charset="0"/>
              </a:rPr>
              <a:t>Dobytí Makedonie a Řecka 215 – 146 př. n. l.</a:t>
            </a:r>
          </a:p>
        </p:txBody>
      </p:sp>
      <p:sp>
        <p:nvSpPr>
          <p:cNvPr id="18435" name="TextovéPole 2"/>
          <p:cNvSpPr txBox="1">
            <a:spLocks noChangeArrowheads="1"/>
          </p:cNvSpPr>
          <p:nvPr/>
        </p:nvSpPr>
        <p:spPr bwMode="auto">
          <a:xfrm>
            <a:off x="428625" y="1600200"/>
            <a:ext cx="82581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/>
              <a:t>  </a:t>
            </a:r>
            <a:r>
              <a:rPr lang="cs-CZ" sz="2000" b="1"/>
              <a:t>s Makedonií vedli Římané tři „makedonské války“</a:t>
            </a:r>
          </a:p>
          <a:p>
            <a:pPr>
              <a:buFont typeface="Arial" charset="0"/>
              <a:buChar char="•"/>
            </a:pPr>
            <a:r>
              <a:rPr lang="cs-CZ" sz="2000" b="1"/>
              <a:t>  Makedonci poskytli ve druhé punské válce pomoc Hannibalovi =&gt; první válka byla ze strany Říma obranná</a:t>
            </a:r>
          </a:p>
          <a:p>
            <a:pPr>
              <a:buFont typeface="Arial" charset="0"/>
              <a:buChar char="•"/>
            </a:pPr>
            <a:r>
              <a:rPr lang="cs-CZ" sz="2000" b="1"/>
              <a:t>  druhá a třetí válka byly dobyvačné=&gt;             u Pydny 168 př. n. l.</a:t>
            </a:r>
          </a:p>
        </p:txBody>
      </p:sp>
      <p:pic>
        <p:nvPicPr>
          <p:cNvPr id="4" name="Picture 4" descr="http://www.freeclipartnow.com/d/29929-2/crossed-sword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2590800"/>
            <a:ext cx="5000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857250" y="3286125"/>
            <a:ext cx="6500813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cs-CZ" sz="2400" b="1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Makedonie se stala římskou provincií</a:t>
            </a:r>
          </a:p>
        </p:txBody>
      </p:sp>
      <p:sp>
        <p:nvSpPr>
          <p:cNvPr id="18438" name="TextovéPole 5"/>
          <p:cNvSpPr txBox="1">
            <a:spLocks noChangeArrowheads="1"/>
          </p:cNvSpPr>
          <p:nvPr/>
        </p:nvSpPr>
        <p:spPr bwMode="auto">
          <a:xfrm>
            <a:off x="571500" y="3857625"/>
            <a:ext cx="764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>
                <a:latin typeface="Calibri" pitchFamily="34" charset="0"/>
              </a:rPr>
              <a:t> </a:t>
            </a:r>
            <a:r>
              <a:rPr lang="cs-CZ"/>
              <a:t>Řecko porobeno v roce 146 př. n. l. – dobyto a zničeno město KORINT, </a:t>
            </a:r>
            <a:br>
              <a:rPr lang="cs-CZ"/>
            </a:br>
            <a:r>
              <a:rPr lang="cs-CZ"/>
              <a:t>   obchodní a mocenský konkurent Říma ve Středomoří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57250" y="4857750"/>
            <a:ext cx="74295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cs-CZ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ŘÍM = SVĚTOVÁ ŘÍŠE = IMPERIUM ROMANUM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600075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Volný tvar 3"/>
          <p:cNvSpPr/>
          <p:nvPr/>
        </p:nvSpPr>
        <p:spPr>
          <a:xfrm>
            <a:off x="0" y="357188"/>
            <a:ext cx="3544888" cy="5986462"/>
          </a:xfrm>
          <a:custGeom>
            <a:avLst/>
            <a:gdLst>
              <a:gd name="connsiteX0" fmla="*/ 10885 w 3545087"/>
              <a:gd name="connsiteY0" fmla="*/ 762000 h 5987143"/>
              <a:gd name="connsiteX1" fmla="*/ 43542 w 3545087"/>
              <a:gd name="connsiteY1" fmla="*/ 751114 h 5987143"/>
              <a:gd name="connsiteX2" fmla="*/ 76200 w 3545087"/>
              <a:gd name="connsiteY2" fmla="*/ 729343 h 5987143"/>
              <a:gd name="connsiteX3" fmla="*/ 174171 w 3545087"/>
              <a:gd name="connsiteY3" fmla="*/ 685800 h 5987143"/>
              <a:gd name="connsiteX4" fmla="*/ 391885 w 3545087"/>
              <a:gd name="connsiteY4" fmla="*/ 707571 h 5987143"/>
              <a:gd name="connsiteX5" fmla="*/ 511628 w 3545087"/>
              <a:gd name="connsiteY5" fmla="*/ 740228 h 5987143"/>
              <a:gd name="connsiteX6" fmla="*/ 566057 w 3545087"/>
              <a:gd name="connsiteY6" fmla="*/ 783771 h 5987143"/>
              <a:gd name="connsiteX7" fmla="*/ 609600 w 3545087"/>
              <a:gd name="connsiteY7" fmla="*/ 827314 h 5987143"/>
              <a:gd name="connsiteX8" fmla="*/ 631371 w 3545087"/>
              <a:gd name="connsiteY8" fmla="*/ 849086 h 5987143"/>
              <a:gd name="connsiteX9" fmla="*/ 664028 w 3545087"/>
              <a:gd name="connsiteY9" fmla="*/ 859971 h 5987143"/>
              <a:gd name="connsiteX10" fmla="*/ 718457 w 3545087"/>
              <a:gd name="connsiteY10" fmla="*/ 892628 h 5987143"/>
              <a:gd name="connsiteX11" fmla="*/ 740228 w 3545087"/>
              <a:gd name="connsiteY11" fmla="*/ 914400 h 5987143"/>
              <a:gd name="connsiteX12" fmla="*/ 772885 w 3545087"/>
              <a:gd name="connsiteY12" fmla="*/ 936171 h 5987143"/>
              <a:gd name="connsiteX13" fmla="*/ 794657 w 3545087"/>
              <a:gd name="connsiteY13" fmla="*/ 957943 h 5987143"/>
              <a:gd name="connsiteX14" fmla="*/ 827314 w 3545087"/>
              <a:gd name="connsiteY14" fmla="*/ 968828 h 5987143"/>
              <a:gd name="connsiteX15" fmla="*/ 881742 w 3545087"/>
              <a:gd name="connsiteY15" fmla="*/ 1012371 h 5987143"/>
              <a:gd name="connsiteX16" fmla="*/ 936171 w 3545087"/>
              <a:gd name="connsiteY16" fmla="*/ 1055914 h 5987143"/>
              <a:gd name="connsiteX17" fmla="*/ 1001485 w 3545087"/>
              <a:gd name="connsiteY17" fmla="*/ 1077686 h 5987143"/>
              <a:gd name="connsiteX18" fmla="*/ 1023257 w 3545087"/>
              <a:gd name="connsiteY18" fmla="*/ 1099457 h 5987143"/>
              <a:gd name="connsiteX19" fmla="*/ 1088571 w 3545087"/>
              <a:gd name="connsiteY19" fmla="*/ 1121228 h 5987143"/>
              <a:gd name="connsiteX20" fmla="*/ 1110342 w 3545087"/>
              <a:gd name="connsiteY20" fmla="*/ 1143000 h 5987143"/>
              <a:gd name="connsiteX21" fmla="*/ 1143000 w 3545087"/>
              <a:gd name="connsiteY21" fmla="*/ 1153886 h 5987143"/>
              <a:gd name="connsiteX22" fmla="*/ 1175657 w 3545087"/>
              <a:gd name="connsiteY22" fmla="*/ 1175657 h 5987143"/>
              <a:gd name="connsiteX23" fmla="*/ 1197428 w 3545087"/>
              <a:gd name="connsiteY23" fmla="*/ 1208314 h 5987143"/>
              <a:gd name="connsiteX24" fmla="*/ 1219200 w 3545087"/>
              <a:gd name="connsiteY24" fmla="*/ 1230086 h 5987143"/>
              <a:gd name="connsiteX25" fmla="*/ 1240971 w 3545087"/>
              <a:gd name="connsiteY25" fmla="*/ 1295400 h 5987143"/>
              <a:gd name="connsiteX26" fmla="*/ 1251857 w 3545087"/>
              <a:gd name="connsiteY26" fmla="*/ 1328057 h 5987143"/>
              <a:gd name="connsiteX27" fmla="*/ 1262742 w 3545087"/>
              <a:gd name="connsiteY27" fmla="*/ 1360714 h 5987143"/>
              <a:gd name="connsiteX28" fmla="*/ 1284514 w 3545087"/>
              <a:gd name="connsiteY28" fmla="*/ 1382486 h 5987143"/>
              <a:gd name="connsiteX29" fmla="*/ 1295400 w 3545087"/>
              <a:gd name="connsiteY29" fmla="*/ 1415143 h 5987143"/>
              <a:gd name="connsiteX30" fmla="*/ 1328057 w 3545087"/>
              <a:gd name="connsiteY30" fmla="*/ 1436914 h 5987143"/>
              <a:gd name="connsiteX31" fmla="*/ 1349828 w 3545087"/>
              <a:gd name="connsiteY31" fmla="*/ 1458686 h 5987143"/>
              <a:gd name="connsiteX32" fmla="*/ 1338942 w 3545087"/>
              <a:gd name="connsiteY32" fmla="*/ 1709057 h 5987143"/>
              <a:gd name="connsiteX33" fmla="*/ 1317171 w 3545087"/>
              <a:gd name="connsiteY33" fmla="*/ 1774371 h 5987143"/>
              <a:gd name="connsiteX34" fmla="*/ 1295400 w 3545087"/>
              <a:gd name="connsiteY34" fmla="*/ 1796143 h 5987143"/>
              <a:gd name="connsiteX35" fmla="*/ 1284514 w 3545087"/>
              <a:gd name="connsiteY35" fmla="*/ 1839686 h 5987143"/>
              <a:gd name="connsiteX36" fmla="*/ 1251857 w 3545087"/>
              <a:gd name="connsiteY36" fmla="*/ 1850571 h 5987143"/>
              <a:gd name="connsiteX37" fmla="*/ 1219200 w 3545087"/>
              <a:gd name="connsiteY37" fmla="*/ 1872343 h 5987143"/>
              <a:gd name="connsiteX38" fmla="*/ 1175657 w 3545087"/>
              <a:gd name="connsiteY38" fmla="*/ 1915886 h 5987143"/>
              <a:gd name="connsiteX39" fmla="*/ 1153885 w 3545087"/>
              <a:gd name="connsiteY39" fmla="*/ 1937657 h 5987143"/>
              <a:gd name="connsiteX40" fmla="*/ 1121228 w 3545087"/>
              <a:gd name="connsiteY40" fmla="*/ 1959428 h 5987143"/>
              <a:gd name="connsiteX41" fmla="*/ 1077685 w 3545087"/>
              <a:gd name="connsiteY41" fmla="*/ 2002971 h 5987143"/>
              <a:gd name="connsiteX42" fmla="*/ 1012371 w 3545087"/>
              <a:gd name="connsiteY42" fmla="*/ 2024743 h 5987143"/>
              <a:gd name="connsiteX43" fmla="*/ 979714 w 3545087"/>
              <a:gd name="connsiteY43" fmla="*/ 2035628 h 5987143"/>
              <a:gd name="connsiteX44" fmla="*/ 947057 w 3545087"/>
              <a:gd name="connsiteY44" fmla="*/ 2057400 h 5987143"/>
              <a:gd name="connsiteX45" fmla="*/ 914400 w 3545087"/>
              <a:gd name="connsiteY45" fmla="*/ 2068286 h 5987143"/>
              <a:gd name="connsiteX46" fmla="*/ 892628 w 3545087"/>
              <a:gd name="connsiteY46" fmla="*/ 2090057 h 5987143"/>
              <a:gd name="connsiteX47" fmla="*/ 827314 w 3545087"/>
              <a:gd name="connsiteY47" fmla="*/ 2111828 h 5987143"/>
              <a:gd name="connsiteX48" fmla="*/ 805542 w 3545087"/>
              <a:gd name="connsiteY48" fmla="*/ 2133600 h 5987143"/>
              <a:gd name="connsiteX49" fmla="*/ 740228 w 3545087"/>
              <a:gd name="connsiteY49" fmla="*/ 2155371 h 5987143"/>
              <a:gd name="connsiteX50" fmla="*/ 707571 w 3545087"/>
              <a:gd name="connsiteY50" fmla="*/ 2166257 h 5987143"/>
              <a:gd name="connsiteX51" fmla="*/ 642257 w 3545087"/>
              <a:gd name="connsiteY51" fmla="*/ 2198914 h 5987143"/>
              <a:gd name="connsiteX52" fmla="*/ 609600 w 3545087"/>
              <a:gd name="connsiteY52" fmla="*/ 2220686 h 5987143"/>
              <a:gd name="connsiteX53" fmla="*/ 544285 w 3545087"/>
              <a:gd name="connsiteY53" fmla="*/ 2242457 h 5987143"/>
              <a:gd name="connsiteX54" fmla="*/ 478971 w 3545087"/>
              <a:gd name="connsiteY54" fmla="*/ 2286000 h 5987143"/>
              <a:gd name="connsiteX55" fmla="*/ 413657 w 3545087"/>
              <a:gd name="connsiteY55" fmla="*/ 2307771 h 5987143"/>
              <a:gd name="connsiteX56" fmla="*/ 402771 w 3545087"/>
              <a:gd name="connsiteY56" fmla="*/ 2373086 h 5987143"/>
              <a:gd name="connsiteX57" fmla="*/ 468085 w 3545087"/>
              <a:gd name="connsiteY57" fmla="*/ 2394857 h 5987143"/>
              <a:gd name="connsiteX58" fmla="*/ 500742 w 3545087"/>
              <a:gd name="connsiteY58" fmla="*/ 2405743 h 5987143"/>
              <a:gd name="connsiteX59" fmla="*/ 598714 w 3545087"/>
              <a:gd name="connsiteY59" fmla="*/ 2394857 h 5987143"/>
              <a:gd name="connsiteX60" fmla="*/ 631371 w 3545087"/>
              <a:gd name="connsiteY60" fmla="*/ 2383971 h 5987143"/>
              <a:gd name="connsiteX61" fmla="*/ 881742 w 3545087"/>
              <a:gd name="connsiteY61" fmla="*/ 2373086 h 5987143"/>
              <a:gd name="connsiteX62" fmla="*/ 1284514 w 3545087"/>
              <a:gd name="connsiteY62" fmla="*/ 2340428 h 5987143"/>
              <a:gd name="connsiteX63" fmla="*/ 1491342 w 3545087"/>
              <a:gd name="connsiteY63" fmla="*/ 2351314 h 5987143"/>
              <a:gd name="connsiteX64" fmla="*/ 1556657 w 3545087"/>
              <a:gd name="connsiteY64" fmla="*/ 2373086 h 5987143"/>
              <a:gd name="connsiteX65" fmla="*/ 1589314 w 3545087"/>
              <a:gd name="connsiteY65" fmla="*/ 2383971 h 5987143"/>
              <a:gd name="connsiteX66" fmla="*/ 1785257 w 3545087"/>
              <a:gd name="connsiteY66" fmla="*/ 2416628 h 5987143"/>
              <a:gd name="connsiteX67" fmla="*/ 1817914 w 3545087"/>
              <a:gd name="connsiteY67" fmla="*/ 2427514 h 5987143"/>
              <a:gd name="connsiteX68" fmla="*/ 1861457 w 3545087"/>
              <a:gd name="connsiteY68" fmla="*/ 2438400 h 5987143"/>
              <a:gd name="connsiteX69" fmla="*/ 1937657 w 3545087"/>
              <a:gd name="connsiteY69" fmla="*/ 2460171 h 5987143"/>
              <a:gd name="connsiteX70" fmla="*/ 1959428 w 3545087"/>
              <a:gd name="connsiteY70" fmla="*/ 2481943 h 5987143"/>
              <a:gd name="connsiteX71" fmla="*/ 1992085 w 3545087"/>
              <a:gd name="connsiteY71" fmla="*/ 2492828 h 5987143"/>
              <a:gd name="connsiteX72" fmla="*/ 2035628 w 3545087"/>
              <a:gd name="connsiteY72" fmla="*/ 2558143 h 5987143"/>
              <a:gd name="connsiteX73" fmla="*/ 2079171 w 3545087"/>
              <a:gd name="connsiteY73" fmla="*/ 2601686 h 5987143"/>
              <a:gd name="connsiteX74" fmla="*/ 2122714 w 3545087"/>
              <a:gd name="connsiteY74" fmla="*/ 2656114 h 5987143"/>
              <a:gd name="connsiteX75" fmla="*/ 2144485 w 3545087"/>
              <a:gd name="connsiteY75" fmla="*/ 2743200 h 5987143"/>
              <a:gd name="connsiteX76" fmla="*/ 2166257 w 3545087"/>
              <a:gd name="connsiteY76" fmla="*/ 2808514 h 5987143"/>
              <a:gd name="connsiteX77" fmla="*/ 2188028 w 3545087"/>
              <a:gd name="connsiteY77" fmla="*/ 2917371 h 5987143"/>
              <a:gd name="connsiteX78" fmla="*/ 2155371 w 3545087"/>
              <a:gd name="connsiteY78" fmla="*/ 3048000 h 5987143"/>
              <a:gd name="connsiteX79" fmla="*/ 2122714 w 3545087"/>
              <a:gd name="connsiteY79" fmla="*/ 3058886 h 5987143"/>
              <a:gd name="connsiteX80" fmla="*/ 2090057 w 3545087"/>
              <a:gd name="connsiteY80" fmla="*/ 3124200 h 5987143"/>
              <a:gd name="connsiteX81" fmla="*/ 2068285 w 3545087"/>
              <a:gd name="connsiteY81" fmla="*/ 3189514 h 5987143"/>
              <a:gd name="connsiteX82" fmla="*/ 2057400 w 3545087"/>
              <a:gd name="connsiteY82" fmla="*/ 3233057 h 5987143"/>
              <a:gd name="connsiteX83" fmla="*/ 2035628 w 3545087"/>
              <a:gd name="connsiteY83" fmla="*/ 3265714 h 5987143"/>
              <a:gd name="connsiteX84" fmla="*/ 2002971 w 3545087"/>
              <a:gd name="connsiteY84" fmla="*/ 3276600 h 5987143"/>
              <a:gd name="connsiteX85" fmla="*/ 1981200 w 3545087"/>
              <a:gd name="connsiteY85" fmla="*/ 3309257 h 5987143"/>
              <a:gd name="connsiteX86" fmla="*/ 1959428 w 3545087"/>
              <a:gd name="connsiteY86" fmla="*/ 3331028 h 5987143"/>
              <a:gd name="connsiteX87" fmla="*/ 1937657 w 3545087"/>
              <a:gd name="connsiteY87" fmla="*/ 3396343 h 5987143"/>
              <a:gd name="connsiteX88" fmla="*/ 1970314 w 3545087"/>
              <a:gd name="connsiteY88" fmla="*/ 3418114 h 5987143"/>
              <a:gd name="connsiteX89" fmla="*/ 2035628 w 3545087"/>
              <a:gd name="connsiteY89" fmla="*/ 3450771 h 5987143"/>
              <a:gd name="connsiteX90" fmla="*/ 2090057 w 3545087"/>
              <a:gd name="connsiteY90" fmla="*/ 3505200 h 5987143"/>
              <a:gd name="connsiteX91" fmla="*/ 2122714 w 3545087"/>
              <a:gd name="connsiteY91" fmla="*/ 3526971 h 5987143"/>
              <a:gd name="connsiteX92" fmla="*/ 2264228 w 3545087"/>
              <a:gd name="connsiteY92" fmla="*/ 3581400 h 5987143"/>
              <a:gd name="connsiteX93" fmla="*/ 2340428 w 3545087"/>
              <a:gd name="connsiteY93" fmla="*/ 3635828 h 5987143"/>
              <a:gd name="connsiteX94" fmla="*/ 2427514 w 3545087"/>
              <a:gd name="connsiteY94" fmla="*/ 3668486 h 5987143"/>
              <a:gd name="connsiteX95" fmla="*/ 2481942 w 3545087"/>
              <a:gd name="connsiteY95" fmla="*/ 3679371 h 5987143"/>
              <a:gd name="connsiteX96" fmla="*/ 2514600 w 3545087"/>
              <a:gd name="connsiteY96" fmla="*/ 3690257 h 5987143"/>
              <a:gd name="connsiteX97" fmla="*/ 2558142 w 3545087"/>
              <a:gd name="connsiteY97" fmla="*/ 3701143 h 5987143"/>
              <a:gd name="connsiteX98" fmla="*/ 2590800 w 3545087"/>
              <a:gd name="connsiteY98" fmla="*/ 3722914 h 5987143"/>
              <a:gd name="connsiteX99" fmla="*/ 2699657 w 3545087"/>
              <a:gd name="connsiteY99" fmla="*/ 3755571 h 5987143"/>
              <a:gd name="connsiteX100" fmla="*/ 2732314 w 3545087"/>
              <a:gd name="connsiteY100" fmla="*/ 3766457 h 5987143"/>
              <a:gd name="connsiteX101" fmla="*/ 2775857 w 3545087"/>
              <a:gd name="connsiteY101" fmla="*/ 3799114 h 5987143"/>
              <a:gd name="connsiteX102" fmla="*/ 2830285 w 3545087"/>
              <a:gd name="connsiteY102" fmla="*/ 3842657 h 5987143"/>
              <a:gd name="connsiteX103" fmla="*/ 2852057 w 3545087"/>
              <a:gd name="connsiteY103" fmla="*/ 3875314 h 5987143"/>
              <a:gd name="connsiteX104" fmla="*/ 2873828 w 3545087"/>
              <a:gd name="connsiteY104" fmla="*/ 3897086 h 5987143"/>
              <a:gd name="connsiteX105" fmla="*/ 2884714 w 3545087"/>
              <a:gd name="connsiteY105" fmla="*/ 3929743 h 5987143"/>
              <a:gd name="connsiteX106" fmla="*/ 2939142 w 3545087"/>
              <a:gd name="connsiteY106" fmla="*/ 3984171 h 5987143"/>
              <a:gd name="connsiteX107" fmla="*/ 2971800 w 3545087"/>
              <a:gd name="connsiteY107" fmla="*/ 4038600 h 5987143"/>
              <a:gd name="connsiteX108" fmla="*/ 2982685 w 3545087"/>
              <a:gd name="connsiteY108" fmla="*/ 4071257 h 5987143"/>
              <a:gd name="connsiteX109" fmla="*/ 3004457 w 3545087"/>
              <a:gd name="connsiteY109" fmla="*/ 4103914 h 5987143"/>
              <a:gd name="connsiteX110" fmla="*/ 3026228 w 3545087"/>
              <a:gd name="connsiteY110" fmla="*/ 4256314 h 5987143"/>
              <a:gd name="connsiteX111" fmla="*/ 3037114 w 3545087"/>
              <a:gd name="connsiteY111" fmla="*/ 4288971 h 5987143"/>
              <a:gd name="connsiteX112" fmla="*/ 3058885 w 3545087"/>
              <a:gd name="connsiteY112" fmla="*/ 4376057 h 5987143"/>
              <a:gd name="connsiteX113" fmla="*/ 3069771 w 3545087"/>
              <a:gd name="connsiteY113" fmla="*/ 4408714 h 5987143"/>
              <a:gd name="connsiteX114" fmla="*/ 3113314 w 3545087"/>
              <a:gd name="connsiteY114" fmla="*/ 4463143 h 5987143"/>
              <a:gd name="connsiteX115" fmla="*/ 3156857 w 3545087"/>
              <a:gd name="connsiteY115" fmla="*/ 4528457 h 5987143"/>
              <a:gd name="connsiteX116" fmla="*/ 3178628 w 3545087"/>
              <a:gd name="connsiteY116" fmla="*/ 4637314 h 5987143"/>
              <a:gd name="connsiteX117" fmla="*/ 3200400 w 3545087"/>
              <a:gd name="connsiteY117" fmla="*/ 4659086 h 5987143"/>
              <a:gd name="connsiteX118" fmla="*/ 3233057 w 3545087"/>
              <a:gd name="connsiteY118" fmla="*/ 4713514 h 5987143"/>
              <a:gd name="connsiteX119" fmla="*/ 3265714 w 3545087"/>
              <a:gd name="connsiteY119" fmla="*/ 4767943 h 5987143"/>
              <a:gd name="connsiteX120" fmla="*/ 3320142 w 3545087"/>
              <a:gd name="connsiteY120" fmla="*/ 4865914 h 5987143"/>
              <a:gd name="connsiteX121" fmla="*/ 3363685 w 3545087"/>
              <a:gd name="connsiteY121" fmla="*/ 4942114 h 5987143"/>
              <a:gd name="connsiteX122" fmla="*/ 3385457 w 3545087"/>
              <a:gd name="connsiteY122" fmla="*/ 4963886 h 5987143"/>
              <a:gd name="connsiteX123" fmla="*/ 3407228 w 3545087"/>
              <a:gd name="connsiteY123" fmla="*/ 4996543 h 5987143"/>
              <a:gd name="connsiteX124" fmla="*/ 3439885 w 3545087"/>
              <a:gd name="connsiteY124" fmla="*/ 5040086 h 5987143"/>
              <a:gd name="connsiteX125" fmla="*/ 3450771 w 3545087"/>
              <a:gd name="connsiteY125" fmla="*/ 5072743 h 5987143"/>
              <a:gd name="connsiteX126" fmla="*/ 3472542 w 3545087"/>
              <a:gd name="connsiteY126" fmla="*/ 5105400 h 5987143"/>
              <a:gd name="connsiteX127" fmla="*/ 3483428 w 3545087"/>
              <a:gd name="connsiteY127" fmla="*/ 5170714 h 5987143"/>
              <a:gd name="connsiteX128" fmla="*/ 3505200 w 3545087"/>
              <a:gd name="connsiteY128" fmla="*/ 5236028 h 5987143"/>
              <a:gd name="connsiteX129" fmla="*/ 3526971 w 3545087"/>
              <a:gd name="connsiteY129" fmla="*/ 5312228 h 5987143"/>
              <a:gd name="connsiteX130" fmla="*/ 3526971 w 3545087"/>
              <a:gd name="connsiteY130" fmla="*/ 5725886 h 5987143"/>
              <a:gd name="connsiteX131" fmla="*/ 3516085 w 3545087"/>
              <a:gd name="connsiteY131" fmla="*/ 5758543 h 5987143"/>
              <a:gd name="connsiteX132" fmla="*/ 3450771 w 3545087"/>
              <a:gd name="connsiteY132" fmla="*/ 5780314 h 5987143"/>
              <a:gd name="connsiteX133" fmla="*/ 3352800 w 3545087"/>
              <a:gd name="connsiteY133" fmla="*/ 5802086 h 5987143"/>
              <a:gd name="connsiteX134" fmla="*/ 3331028 w 3545087"/>
              <a:gd name="connsiteY134" fmla="*/ 5823857 h 5987143"/>
              <a:gd name="connsiteX135" fmla="*/ 3287485 w 3545087"/>
              <a:gd name="connsiteY135" fmla="*/ 5889171 h 5987143"/>
              <a:gd name="connsiteX136" fmla="*/ 3276600 w 3545087"/>
              <a:gd name="connsiteY136" fmla="*/ 5921828 h 5987143"/>
              <a:gd name="connsiteX137" fmla="*/ 3091542 w 3545087"/>
              <a:gd name="connsiteY137" fmla="*/ 5954486 h 5987143"/>
              <a:gd name="connsiteX138" fmla="*/ 2971800 w 3545087"/>
              <a:gd name="connsiteY138" fmla="*/ 5987143 h 5987143"/>
              <a:gd name="connsiteX139" fmla="*/ 2950028 w 3545087"/>
              <a:gd name="connsiteY139" fmla="*/ 5965371 h 5987143"/>
              <a:gd name="connsiteX140" fmla="*/ 2862942 w 3545087"/>
              <a:gd name="connsiteY140" fmla="*/ 5954486 h 5987143"/>
              <a:gd name="connsiteX141" fmla="*/ 2830285 w 3545087"/>
              <a:gd name="connsiteY141" fmla="*/ 5943600 h 5987143"/>
              <a:gd name="connsiteX142" fmla="*/ 2623457 w 3545087"/>
              <a:gd name="connsiteY142" fmla="*/ 5954486 h 5987143"/>
              <a:gd name="connsiteX143" fmla="*/ 2590800 w 3545087"/>
              <a:gd name="connsiteY143" fmla="*/ 5965371 h 5987143"/>
              <a:gd name="connsiteX144" fmla="*/ 2536371 w 3545087"/>
              <a:gd name="connsiteY144" fmla="*/ 5976257 h 5987143"/>
              <a:gd name="connsiteX145" fmla="*/ 2286000 w 3545087"/>
              <a:gd name="connsiteY145" fmla="*/ 5965371 h 5987143"/>
              <a:gd name="connsiteX146" fmla="*/ 2231571 w 3545087"/>
              <a:gd name="connsiteY146" fmla="*/ 5954486 h 5987143"/>
              <a:gd name="connsiteX147" fmla="*/ 2090057 w 3545087"/>
              <a:gd name="connsiteY147" fmla="*/ 5932714 h 5987143"/>
              <a:gd name="connsiteX148" fmla="*/ 2002971 w 3545087"/>
              <a:gd name="connsiteY148" fmla="*/ 5900057 h 5987143"/>
              <a:gd name="connsiteX149" fmla="*/ 1937657 w 3545087"/>
              <a:gd name="connsiteY149" fmla="*/ 5878286 h 5987143"/>
              <a:gd name="connsiteX150" fmla="*/ 1894114 w 3545087"/>
              <a:gd name="connsiteY150" fmla="*/ 5867400 h 5987143"/>
              <a:gd name="connsiteX151" fmla="*/ 1861457 w 3545087"/>
              <a:gd name="connsiteY151" fmla="*/ 5856514 h 5987143"/>
              <a:gd name="connsiteX152" fmla="*/ 1774371 w 3545087"/>
              <a:gd name="connsiteY152" fmla="*/ 5834743 h 5987143"/>
              <a:gd name="connsiteX153" fmla="*/ 1676400 w 3545087"/>
              <a:gd name="connsiteY153" fmla="*/ 5802086 h 5987143"/>
              <a:gd name="connsiteX154" fmla="*/ 1643742 w 3545087"/>
              <a:gd name="connsiteY154" fmla="*/ 5791200 h 5987143"/>
              <a:gd name="connsiteX155" fmla="*/ 1611085 w 3545087"/>
              <a:gd name="connsiteY155" fmla="*/ 5769428 h 5987143"/>
              <a:gd name="connsiteX156" fmla="*/ 1545771 w 3545087"/>
              <a:gd name="connsiteY156" fmla="*/ 5747657 h 5987143"/>
              <a:gd name="connsiteX157" fmla="*/ 1513114 w 3545087"/>
              <a:gd name="connsiteY157" fmla="*/ 5736771 h 5987143"/>
              <a:gd name="connsiteX158" fmla="*/ 1480457 w 3545087"/>
              <a:gd name="connsiteY158" fmla="*/ 5725886 h 5987143"/>
              <a:gd name="connsiteX159" fmla="*/ 1447800 w 3545087"/>
              <a:gd name="connsiteY159" fmla="*/ 5715000 h 5987143"/>
              <a:gd name="connsiteX160" fmla="*/ 1404257 w 3545087"/>
              <a:gd name="connsiteY160" fmla="*/ 5660571 h 5987143"/>
              <a:gd name="connsiteX161" fmla="*/ 1360714 w 3545087"/>
              <a:gd name="connsiteY161" fmla="*/ 5617028 h 5987143"/>
              <a:gd name="connsiteX162" fmla="*/ 1338942 w 3545087"/>
              <a:gd name="connsiteY162" fmla="*/ 5584371 h 5987143"/>
              <a:gd name="connsiteX163" fmla="*/ 1273628 w 3545087"/>
              <a:gd name="connsiteY163" fmla="*/ 5562600 h 5987143"/>
              <a:gd name="connsiteX164" fmla="*/ 1208314 w 3545087"/>
              <a:gd name="connsiteY164" fmla="*/ 5529943 h 5987143"/>
              <a:gd name="connsiteX165" fmla="*/ 1153885 w 3545087"/>
              <a:gd name="connsiteY165" fmla="*/ 5497286 h 5987143"/>
              <a:gd name="connsiteX166" fmla="*/ 1110342 w 3545087"/>
              <a:gd name="connsiteY166" fmla="*/ 5453743 h 5987143"/>
              <a:gd name="connsiteX167" fmla="*/ 1099457 w 3545087"/>
              <a:gd name="connsiteY167" fmla="*/ 5410200 h 5987143"/>
              <a:gd name="connsiteX168" fmla="*/ 1088571 w 3545087"/>
              <a:gd name="connsiteY168" fmla="*/ 5377543 h 5987143"/>
              <a:gd name="connsiteX169" fmla="*/ 1045028 w 3545087"/>
              <a:gd name="connsiteY169" fmla="*/ 5366657 h 5987143"/>
              <a:gd name="connsiteX170" fmla="*/ 957942 w 3545087"/>
              <a:gd name="connsiteY170" fmla="*/ 5334000 h 5987143"/>
              <a:gd name="connsiteX171" fmla="*/ 892628 w 3545087"/>
              <a:gd name="connsiteY171" fmla="*/ 5290457 h 5987143"/>
              <a:gd name="connsiteX172" fmla="*/ 859971 w 3545087"/>
              <a:gd name="connsiteY172" fmla="*/ 5268686 h 5987143"/>
              <a:gd name="connsiteX173" fmla="*/ 576942 w 3545087"/>
              <a:gd name="connsiteY173" fmla="*/ 5279571 h 5987143"/>
              <a:gd name="connsiteX174" fmla="*/ 500742 w 3545087"/>
              <a:gd name="connsiteY174" fmla="*/ 5290457 h 5987143"/>
              <a:gd name="connsiteX175" fmla="*/ 435428 w 3545087"/>
              <a:gd name="connsiteY175" fmla="*/ 5323114 h 5987143"/>
              <a:gd name="connsiteX176" fmla="*/ 0 w 3545087"/>
              <a:gd name="connsiteY176" fmla="*/ 5323114 h 5987143"/>
              <a:gd name="connsiteX177" fmla="*/ 10885 w 3545087"/>
              <a:gd name="connsiteY177" fmla="*/ 762000 h 598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3545087" h="5987143">
                <a:moveTo>
                  <a:pt x="10885" y="762000"/>
                </a:moveTo>
                <a:cubicBezTo>
                  <a:pt x="18142" y="0"/>
                  <a:pt x="33279" y="756246"/>
                  <a:pt x="43542" y="751114"/>
                </a:cubicBezTo>
                <a:cubicBezTo>
                  <a:pt x="55244" y="745263"/>
                  <a:pt x="64244" y="734657"/>
                  <a:pt x="76200" y="729343"/>
                </a:cubicBezTo>
                <a:cubicBezTo>
                  <a:pt x="192786" y="677527"/>
                  <a:pt x="100265" y="735070"/>
                  <a:pt x="174171" y="685800"/>
                </a:cubicBezTo>
                <a:cubicBezTo>
                  <a:pt x="235919" y="690550"/>
                  <a:pt x="325983" y="694391"/>
                  <a:pt x="391885" y="707571"/>
                </a:cubicBezTo>
                <a:cubicBezTo>
                  <a:pt x="453261" y="719846"/>
                  <a:pt x="464712" y="724590"/>
                  <a:pt x="511628" y="740228"/>
                </a:cubicBezTo>
                <a:cubicBezTo>
                  <a:pt x="585743" y="814343"/>
                  <a:pt x="469931" y="701378"/>
                  <a:pt x="566057" y="783771"/>
                </a:cubicBezTo>
                <a:cubicBezTo>
                  <a:pt x="581642" y="797129"/>
                  <a:pt x="595086" y="812800"/>
                  <a:pt x="609600" y="827314"/>
                </a:cubicBezTo>
                <a:cubicBezTo>
                  <a:pt x="616857" y="834571"/>
                  <a:pt x="621634" y="845841"/>
                  <a:pt x="631371" y="849086"/>
                </a:cubicBezTo>
                <a:lnTo>
                  <a:pt x="664028" y="859971"/>
                </a:lnTo>
                <a:cubicBezTo>
                  <a:pt x="719196" y="915139"/>
                  <a:pt x="647798" y="850232"/>
                  <a:pt x="718457" y="892628"/>
                </a:cubicBezTo>
                <a:cubicBezTo>
                  <a:pt x="727258" y="897908"/>
                  <a:pt x="732214" y="907989"/>
                  <a:pt x="740228" y="914400"/>
                </a:cubicBezTo>
                <a:cubicBezTo>
                  <a:pt x="750444" y="922573"/>
                  <a:pt x="762669" y="927998"/>
                  <a:pt x="772885" y="936171"/>
                </a:cubicBezTo>
                <a:cubicBezTo>
                  <a:pt x="780899" y="942582"/>
                  <a:pt x="785856" y="952663"/>
                  <a:pt x="794657" y="957943"/>
                </a:cubicBezTo>
                <a:cubicBezTo>
                  <a:pt x="804496" y="963846"/>
                  <a:pt x="816428" y="965200"/>
                  <a:pt x="827314" y="968828"/>
                </a:cubicBezTo>
                <a:cubicBezTo>
                  <a:pt x="879877" y="1021393"/>
                  <a:pt x="813087" y="957447"/>
                  <a:pt x="881742" y="1012371"/>
                </a:cubicBezTo>
                <a:cubicBezTo>
                  <a:pt x="910018" y="1034992"/>
                  <a:pt x="898476" y="1039161"/>
                  <a:pt x="936171" y="1055914"/>
                </a:cubicBezTo>
                <a:cubicBezTo>
                  <a:pt x="957142" y="1065235"/>
                  <a:pt x="1001485" y="1077686"/>
                  <a:pt x="1001485" y="1077686"/>
                </a:cubicBezTo>
                <a:cubicBezTo>
                  <a:pt x="1008742" y="1084943"/>
                  <a:pt x="1014077" y="1094867"/>
                  <a:pt x="1023257" y="1099457"/>
                </a:cubicBezTo>
                <a:cubicBezTo>
                  <a:pt x="1043783" y="1109720"/>
                  <a:pt x="1088571" y="1121228"/>
                  <a:pt x="1088571" y="1121228"/>
                </a:cubicBezTo>
                <a:cubicBezTo>
                  <a:pt x="1095828" y="1128485"/>
                  <a:pt x="1101541" y="1137720"/>
                  <a:pt x="1110342" y="1143000"/>
                </a:cubicBezTo>
                <a:cubicBezTo>
                  <a:pt x="1120182" y="1148904"/>
                  <a:pt x="1132737" y="1148754"/>
                  <a:pt x="1143000" y="1153886"/>
                </a:cubicBezTo>
                <a:cubicBezTo>
                  <a:pt x="1154702" y="1159737"/>
                  <a:pt x="1164771" y="1168400"/>
                  <a:pt x="1175657" y="1175657"/>
                </a:cubicBezTo>
                <a:cubicBezTo>
                  <a:pt x="1182914" y="1186543"/>
                  <a:pt x="1189255" y="1198098"/>
                  <a:pt x="1197428" y="1208314"/>
                </a:cubicBezTo>
                <a:cubicBezTo>
                  <a:pt x="1203839" y="1216328"/>
                  <a:pt x="1214610" y="1220906"/>
                  <a:pt x="1219200" y="1230086"/>
                </a:cubicBezTo>
                <a:cubicBezTo>
                  <a:pt x="1229463" y="1250612"/>
                  <a:pt x="1233714" y="1273629"/>
                  <a:pt x="1240971" y="1295400"/>
                </a:cubicBezTo>
                <a:lnTo>
                  <a:pt x="1251857" y="1328057"/>
                </a:lnTo>
                <a:cubicBezTo>
                  <a:pt x="1255485" y="1338943"/>
                  <a:pt x="1254628" y="1352600"/>
                  <a:pt x="1262742" y="1360714"/>
                </a:cubicBezTo>
                <a:lnTo>
                  <a:pt x="1284514" y="1382486"/>
                </a:lnTo>
                <a:cubicBezTo>
                  <a:pt x="1288143" y="1393372"/>
                  <a:pt x="1288232" y="1406183"/>
                  <a:pt x="1295400" y="1415143"/>
                </a:cubicBezTo>
                <a:cubicBezTo>
                  <a:pt x="1303573" y="1425359"/>
                  <a:pt x="1317841" y="1428741"/>
                  <a:pt x="1328057" y="1436914"/>
                </a:cubicBezTo>
                <a:cubicBezTo>
                  <a:pt x="1336071" y="1443325"/>
                  <a:pt x="1342571" y="1451429"/>
                  <a:pt x="1349828" y="1458686"/>
                </a:cubicBezTo>
                <a:cubicBezTo>
                  <a:pt x="1346199" y="1542143"/>
                  <a:pt x="1347538" y="1625965"/>
                  <a:pt x="1338942" y="1709057"/>
                </a:cubicBezTo>
                <a:cubicBezTo>
                  <a:pt x="1336581" y="1731884"/>
                  <a:pt x="1333398" y="1758143"/>
                  <a:pt x="1317171" y="1774371"/>
                </a:cubicBezTo>
                <a:lnTo>
                  <a:pt x="1295400" y="1796143"/>
                </a:lnTo>
                <a:cubicBezTo>
                  <a:pt x="1291771" y="1810657"/>
                  <a:pt x="1293860" y="1828003"/>
                  <a:pt x="1284514" y="1839686"/>
                </a:cubicBezTo>
                <a:cubicBezTo>
                  <a:pt x="1277346" y="1848646"/>
                  <a:pt x="1262120" y="1845439"/>
                  <a:pt x="1251857" y="1850571"/>
                </a:cubicBezTo>
                <a:cubicBezTo>
                  <a:pt x="1240155" y="1856422"/>
                  <a:pt x="1229133" y="1863829"/>
                  <a:pt x="1219200" y="1872343"/>
                </a:cubicBezTo>
                <a:cubicBezTo>
                  <a:pt x="1203615" y="1885701"/>
                  <a:pt x="1190171" y="1901372"/>
                  <a:pt x="1175657" y="1915886"/>
                </a:cubicBezTo>
                <a:cubicBezTo>
                  <a:pt x="1168400" y="1923143"/>
                  <a:pt x="1162425" y="1931964"/>
                  <a:pt x="1153885" y="1937657"/>
                </a:cubicBezTo>
                <a:cubicBezTo>
                  <a:pt x="1142999" y="1944914"/>
                  <a:pt x="1131161" y="1950914"/>
                  <a:pt x="1121228" y="1959428"/>
                </a:cubicBezTo>
                <a:cubicBezTo>
                  <a:pt x="1105643" y="1972786"/>
                  <a:pt x="1097158" y="1996480"/>
                  <a:pt x="1077685" y="2002971"/>
                </a:cubicBezTo>
                <a:lnTo>
                  <a:pt x="1012371" y="2024743"/>
                </a:lnTo>
                <a:lnTo>
                  <a:pt x="979714" y="2035628"/>
                </a:lnTo>
                <a:cubicBezTo>
                  <a:pt x="968828" y="2042885"/>
                  <a:pt x="958759" y="2051549"/>
                  <a:pt x="947057" y="2057400"/>
                </a:cubicBezTo>
                <a:cubicBezTo>
                  <a:pt x="936794" y="2062532"/>
                  <a:pt x="924239" y="2062382"/>
                  <a:pt x="914400" y="2068286"/>
                </a:cubicBezTo>
                <a:cubicBezTo>
                  <a:pt x="905599" y="2073566"/>
                  <a:pt x="901808" y="2085467"/>
                  <a:pt x="892628" y="2090057"/>
                </a:cubicBezTo>
                <a:cubicBezTo>
                  <a:pt x="872102" y="2100320"/>
                  <a:pt x="827314" y="2111828"/>
                  <a:pt x="827314" y="2111828"/>
                </a:cubicBezTo>
                <a:cubicBezTo>
                  <a:pt x="820057" y="2119085"/>
                  <a:pt x="814722" y="2129010"/>
                  <a:pt x="805542" y="2133600"/>
                </a:cubicBezTo>
                <a:cubicBezTo>
                  <a:pt x="785016" y="2143863"/>
                  <a:pt x="761999" y="2148114"/>
                  <a:pt x="740228" y="2155371"/>
                </a:cubicBezTo>
                <a:cubicBezTo>
                  <a:pt x="729342" y="2159000"/>
                  <a:pt x="717118" y="2159892"/>
                  <a:pt x="707571" y="2166257"/>
                </a:cubicBezTo>
                <a:cubicBezTo>
                  <a:pt x="613972" y="2228656"/>
                  <a:pt x="732402" y="2153840"/>
                  <a:pt x="642257" y="2198914"/>
                </a:cubicBezTo>
                <a:cubicBezTo>
                  <a:pt x="630555" y="2204765"/>
                  <a:pt x="621555" y="2215372"/>
                  <a:pt x="609600" y="2220686"/>
                </a:cubicBezTo>
                <a:cubicBezTo>
                  <a:pt x="588629" y="2230007"/>
                  <a:pt x="563380" y="2229727"/>
                  <a:pt x="544285" y="2242457"/>
                </a:cubicBezTo>
                <a:cubicBezTo>
                  <a:pt x="522514" y="2256971"/>
                  <a:pt x="503794" y="2277726"/>
                  <a:pt x="478971" y="2286000"/>
                </a:cubicBezTo>
                <a:lnTo>
                  <a:pt x="413657" y="2307771"/>
                </a:lnTo>
                <a:cubicBezTo>
                  <a:pt x="396833" y="2324595"/>
                  <a:pt x="366761" y="2342221"/>
                  <a:pt x="402771" y="2373086"/>
                </a:cubicBezTo>
                <a:cubicBezTo>
                  <a:pt x="420195" y="2388021"/>
                  <a:pt x="446314" y="2387600"/>
                  <a:pt x="468085" y="2394857"/>
                </a:cubicBezTo>
                <a:lnTo>
                  <a:pt x="500742" y="2405743"/>
                </a:lnTo>
                <a:cubicBezTo>
                  <a:pt x="533399" y="2402114"/>
                  <a:pt x="566303" y="2400259"/>
                  <a:pt x="598714" y="2394857"/>
                </a:cubicBezTo>
                <a:cubicBezTo>
                  <a:pt x="610032" y="2392971"/>
                  <a:pt x="619930" y="2384851"/>
                  <a:pt x="631371" y="2383971"/>
                </a:cubicBezTo>
                <a:cubicBezTo>
                  <a:pt x="714661" y="2377564"/>
                  <a:pt x="798285" y="2376714"/>
                  <a:pt x="881742" y="2373086"/>
                </a:cubicBezTo>
                <a:cubicBezTo>
                  <a:pt x="1153627" y="2344466"/>
                  <a:pt x="1019354" y="2355159"/>
                  <a:pt x="1284514" y="2340428"/>
                </a:cubicBezTo>
                <a:cubicBezTo>
                  <a:pt x="1353457" y="2344057"/>
                  <a:pt x="1422796" y="2343088"/>
                  <a:pt x="1491342" y="2351314"/>
                </a:cubicBezTo>
                <a:cubicBezTo>
                  <a:pt x="1514128" y="2354048"/>
                  <a:pt x="1534885" y="2365829"/>
                  <a:pt x="1556657" y="2373086"/>
                </a:cubicBezTo>
                <a:lnTo>
                  <a:pt x="1589314" y="2383971"/>
                </a:lnTo>
                <a:cubicBezTo>
                  <a:pt x="1653772" y="2448432"/>
                  <a:pt x="1592028" y="2396289"/>
                  <a:pt x="1785257" y="2416628"/>
                </a:cubicBezTo>
                <a:cubicBezTo>
                  <a:pt x="1796668" y="2417829"/>
                  <a:pt x="1806881" y="2424362"/>
                  <a:pt x="1817914" y="2427514"/>
                </a:cubicBezTo>
                <a:cubicBezTo>
                  <a:pt x="1832299" y="2431624"/>
                  <a:pt x="1847072" y="2434290"/>
                  <a:pt x="1861457" y="2438400"/>
                </a:cubicBezTo>
                <a:cubicBezTo>
                  <a:pt x="1970734" y="2469623"/>
                  <a:pt x="1801587" y="2426156"/>
                  <a:pt x="1937657" y="2460171"/>
                </a:cubicBezTo>
                <a:cubicBezTo>
                  <a:pt x="1944914" y="2467428"/>
                  <a:pt x="1950627" y="2476663"/>
                  <a:pt x="1959428" y="2481943"/>
                </a:cubicBezTo>
                <a:cubicBezTo>
                  <a:pt x="1969267" y="2487847"/>
                  <a:pt x="1983971" y="2484714"/>
                  <a:pt x="1992085" y="2492828"/>
                </a:cubicBezTo>
                <a:cubicBezTo>
                  <a:pt x="2010587" y="2511330"/>
                  <a:pt x="2017126" y="2539641"/>
                  <a:pt x="2035628" y="2558143"/>
                </a:cubicBezTo>
                <a:cubicBezTo>
                  <a:pt x="2050142" y="2572657"/>
                  <a:pt x="2067785" y="2584607"/>
                  <a:pt x="2079171" y="2601686"/>
                </a:cubicBezTo>
                <a:cubicBezTo>
                  <a:pt x="2106635" y="2642883"/>
                  <a:pt x="2091691" y="2625092"/>
                  <a:pt x="2122714" y="2656114"/>
                </a:cubicBezTo>
                <a:cubicBezTo>
                  <a:pt x="2129971" y="2685143"/>
                  <a:pt x="2135023" y="2714814"/>
                  <a:pt x="2144485" y="2743200"/>
                </a:cubicBezTo>
                <a:cubicBezTo>
                  <a:pt x="2151742" y="2764971"/>
                  <a:pt x="2161756" y="2786011"/>
                  <a:pt x="2166257" y="2808514"/>
                </a:cubicBezTo>
                <a:lnTo>
                  <a:pt x="2188028" y="2917371"/>
                </a:lnTo>
                <a:cubicBezTo>
                  <a:pt x="2184273" y="2951165"/>
                  <a:pt x="2191954" y="3018733"/>
                  <a:pt x="2155371" y="3048000"/>
                </a:cubicBezTo>
                <a:cubicBezTo>
                  <a:pt x="2146411" y="3055168"/>
                  <a:pt x="2133600" y="3055257"/>
                  <a:pt x="2122714" y="3058886"/>
                </a:cubicBezTo>
                <a:cubicBezTo>
                  <a:pt x="2083013" y="3177987"/>
                  <a:pt x="2146330" y="2997587"/>
                  <a:pt x="2090057" y="3124200"/>
                </a:cubicBezTo>
                <a:cubicBezTo>
                  <a:pt x="2080736" y="3145171"/>
                  <a:pt x="2075542" y="3167743"/>
                  <a:pt x="2068285" y="3189514"/>
                </a:cubicBezTo>
                <a:cubicBezTo>
                  <a:pt x="2063554" y="3203707"/>
                  <a:pt x="2063293" y="3219306"/>
                  <a:pt x="2057400" y="3233057"/>
                </a:cubicBezTo>
                <a:cubicBezTo>
                  <a:pt x="2052246" y="3245082"/>
                  <a:pt x="2045844" y="3257541"/>
                  <a:pt x="2035628" y="3265714"/>
                </a:cubicBezTo>
                <a:cubicBezTo>
                  <a:pt x="2026668" y="3272882"/>
                  <a:pt x="2013857" y="3272971"/>
                  <a:pt x="2002971" y="3276600"/>
                </a:cubicBezTo>
                <a:cubicBezTo>
                  <a:pt x="1995714" y="3287486"/>
                  <a:pt x="1989373" y="3299041"/>
                  <a:pt x="1981200" y="3309257"/>
                </a:cubicBezTo>
                <a:cubicBezTo>
                  <a:pt x="1974789" y="3317271"/>
                  <a:pt x="1964018" y="3321848"/>
                  <a:pt x="1959428" y="3331028"/>
                </a:cubicBezTo>
                <a:cubicBezTo>
                  <a:pt x="1949165" y="3351554"/>
                  <a:pt x="1937657" y="3396343"/>
                  <a:pt x="1937657" y="3396343"/>
                </a:cubicBezTo>
                <a:cubicBezTo>
                  <a:pt x="1948543" y="3403600"/>
                  <a:pt x="1958612" y="3412263"/>
                  <a:pt x="1970314" y="3418114"/>
                </a:cubicBezTo>
                <a:cubicBezTo>
                  <a:pt x="2014846" y="3440380"/>
                  <a:pt x="1994035" y="3414377"/>
                  <a:pt x="2035628" y="3450771"/>
                </a:cubicBezTo>
                <a:cubicBezTo>
                  <a:pt x="2054938" y="3467667"/>
                  <a:pt x="2068708" y="3490968"/>
                  <a:pt x="2090057" y="3505200"/>
                </a:cubicBezTo>
                <a:cubicBezTo>
                  <a:pt x="2100943" y="3512457"/>
                  <a:pt x="2111012" y="3521120"/>
                  <a:pt x="2122714" y="3526971"/>
                </a:cubicBezTo>
                <a:cubicBezTo>
                  <a:pt x="2178308" y="3554768"/>
                  <a:pt x="2207327" y="3562432"/>
                  <a:pt x="2264228" y="3581400"/>
                </a:cubicBezTo>
                <a:cubicBezTo>
                  <a:pt x="2315885" y="3633057"/>
                  <a:pt x="2288298" y="3618452"/>
                  <a:pt x="2340428" y="3635828"/>
                </a:cubicBezTo>
                <a:cubicBezTo>
                  <a:pt x="2378456" y="3673856"/>
                  <a:pt x="2350680" y="3654516"/>
                  <a:pt x="2427514" y="3668486"/>
                </a:cubicBezTo>
                <a:cubicBezTo>
                  <a:pt x="2445717" y="3671796"/>
                  <a:pt x="2463992" y="3674884"/>
                  <a:pt x="2481942" y="3679371"/>
                </a:cubicBezTo>
                <a:cubicBezTo>
                  <a:pt x="2493074" y="3682154"/>
                  <a:pt x="2503567" y="3687105"/>
                  <a:pt x="2514600" y="3690257"/>
                </a:cubicBezTo>
                <a:cubicBezTo>
                  <a:pt x="2528985" y="3694367"/>
                  <a:pt x="2543628" y="3697514"/>
                  <a:pt x="2558142" y="3701143"/>
                </a:cubicBezTo>
                <a:cubicBezTo>
                  <a:pt x="2569028" y="3708400"/>
                  <a:pt x="2578844" y="3717600"/>
                  <a:pt x="2590800" y="3722914"/>
                </a:cubicBezTo>
                <a:cubicBezTo>
                  <a:pt x="2637378" y="3743615"/>
                  <a:pt x="2655317" y="3742903"/>
                  <a:pt x="2699657" y="3755571"/>
                </a:cubicBezTo>
                <a:cubicBezTo>
                  <a:pt x="2710690" y="3758723"/>
                  <a:pt x="2721428" y="3762828"/>
                  <a:pt x="2732314" y="3766457"/>
                </a:cubicBezTo>
                <a:cubicBezTo>
                  <a:pt x="2746828" y="3777343"/>
                  <a:pt x="2763028" y="3786285"/>
                  <a:pt x="2775857" y="3799114"/>
                </a:cubicBezTo>
                <a:cubicBezTo>
                  <a:pt x="2825096" y="3848353"/>
                  <a:pt x="2766708" y="3821464"/>
                  <a:pt x="2830285" y="3842657"/>
                </a:cubicBezTo>
                <a:cubicBezTo>
                  <a:pt x="2837542" y="3853543"/>
                  <a:pt x="2843884" y="3865098"/>
                  <a:pt x="2852057" y="3875314"/>
                </a:cubicBezTo>
                <a:cubicBezTo>
                  <a:pt x="2858468" y="3883328"/>
                  <a:pt x="2868548" y="3888285"/>
                  <a:pt x="2873828" y="3897086"/>
                </a:cubicBezTo>
                <a:cubicBezTo>
                  <a:pt x="2879732" y="3906925"/>
                  <a:pt x="2879582" y="3919480"/>
                  <a:pt x="2884714" y="3929743"/>
                </a:cubicBezTo>
                <a:cubicBezTo>
                  <a:pt x="2902857" y="3966029"/>
                  <a:pt x="2906484" y="3962400"/>
                  <a:pt x="2939142" y="3984171"/>
                </a:cubicBezTo>
                <a:cubicBezTo>
                  <a:pt x="2969982" y="4076687"/>
                  <a:pt x="2926970" y="3963882"/>
                  <a:pt x="2971800" y="4038600"/>
                </a:cubicBezTo>
                <a:cubicBezTo>
                  <a:pt x="2977703" y="4048439"/>
                  <a:pt x="2977553" y="4060994"/>
                  <a:pt x="2982685" y="4071257"/>
                </a:cubicBezTo>
                <a:cubicBezTo>
                  <a:pt x="2988536" y="4082959"/>
                  <a:pt x="2997200" y="4093028"/>
                  <a:pt x="3004457" y="4103914"/>
                </a:cubicBezTo>
                <a:cubicBezTo>
                  <a:pt x="3031295" y="4211272"/>
                  <a:pt x="2996526" y="4063256"/>
                  <a:pt x="3026228" y="4256314"/>
                </a:cubicBezTo>
                <a:cubicBezTo>
                  <a:pt x="3027973" y="4267655"/>
                  <a:pt x="3034095" y="4277901"/>
                  <a:pt x="3037114" y="4288971"/>
                </a:cubicBezTo>
                <a:cubicBezTo>
                  <a:pt x="3044987" y="4317839"/>
                  <a:pt x="3049423" y="4347671"/>
                  <a:pt x="3058885" y="4376057"/>
                </a:cubicBezTo>
                <a:cubicBezTo>
                  <a:pt x="3062514" y="4386943"/>
                  <a:pt x="3064639" y="4398451"/>
                  <a:pt x="3069771" y="4408714"/>
                </a:cubicBezTo>
                <a:cubicBezTo>
                  <a:pt x="3096410" y="4461992"/>
                  <a:pt x="3082938" y="4422642"/>
                  <a:pt x="3113314" y="4463143"/>
                </a:cubicBezTo>
                <a:cubicBezTo>
                  <a:pt x="3129014" y="4484076"/>
                  <a:pt x="3156857" y="4528457"/>
                  <a:pt x="3156857" y="4528457"/>
                </a:cubicBezTo>
                <a:cubicBezTo>
                  <a:pt x="3158224" y="4536662"/>
                  <a:pt x="3170507" y="4621073"/>
                  <a:pt x="3178628" y="4637314"/>
                </a:cubicBezTo>
                <a:cubicBezTo>
                  <a:pt x="3183218" y="4646494"/>
                  <a:pt x="3193143" y="4651829"/>
                  <a:pt x="3200400" y="4659086"/>
                </a:cubicBezTo>
                <a:cubicBezTo>
                  <a:pt x="3231235" y="4751597"/>
                  <a:pt x="3188230" y="4638802"/>
                  <a:pt x="3233057" y="4713514"/>
                </a:cubicBezTo>
                <a:cubicBezTo>
                  <a:pt x="3275453" y="4784173"/>
                  <a:pt x="3210546" y="4712775"/>
                  <a:pt x="3265714" y="4767943"/>
                </a:cubicBezTo>
                <a:cubicBezTo>
                  <a:pt x="3295816" y="4858248"/>
                  <a:pt x="3245284" y="4716201"/>
                  <a:pt x="3320142" y="4865914"/>
                </a:cubicBezTo>
                <a:cubicBezTo>
                  <a:pt x="3335040" y="4895710"/>
                  <a:pt x="3343172" y="4916472"/>
                  <a:pt x="3363685" y="4942114"/>
                </a:cubicBezTo>
                <a:cubicBezTo>
                  <a:pt x="3370096" y="4950128"/>
                  <a:pt x="3379046" y="4955872"/>
                  <a:pt x="3385457" y="4963886"/>
                </a:cubicBezTo>
                <a:cubicBezTo>
                  <a:pt x="3393630" y="4974102"/>
                  <a:pt x="3399624" y="4985897"/>
                  <a:pt x="3407228" y="4996543"/>
                </a:cubicBezTo>
                <a:cubicBezTo>
                  <a:pt x="3417773" y="5011307"/>
                  <a:pt x="3428999" y="5025572"/>
                  <a:pt x="3439885" y="5040086"/>
                </a:cubicBezTo>
                <a:cubicBezTo>
                  <a:pt x="3443514" y="5050972"/>
                  <a:pt x="3445639" y="5062480"/>
                  <a:pt x="3450771" y="5072743"/>
                </a:cubicBezTo>
                <a:cubicBezTo>
                  <a:pt x="3456622" y="5084445"/>
                  <a:pt x="3468405" y="5092988"/>
                  <a:pt x="3472542" y="5105400"/>
                </a:cubicBezTo>
                <a:cubicBezTo>
                  <a:pt x="3479522" y="5126339"/>
                  <a:pt x="3478075" y="5149301"/>
                  <a:pt x="3483428" y="5170714"/>
                </a:cubicBezTo>
                <a:cubicBezTo>
                  <a:pt x="3488994" y="5192978"/>
                  <a:pt x="3499634" y="5213764"/>
                  <a:pt x="3505200" y="5236028"/>
                </a:cubicBezTo>
                <a:cubicBezTo>
                  <a:pt x="3518868" y="5290703"/>
                  <a:pt x="3511354" y="5265378"/>
                  <a:pt x="3526971" y="5312228"/>
                </a:cubicBezTo>
                <a:cubicBezTo>
                  <a:pt x="3538861" y="5514360"/>
                  <a:pt x="3545087" y="5508502"/>
                  <a:pt x="3526971" y="5725886"/>
                </a:cubicBezTo>
                <a:cubicBezTo>
                  <a:pt x="3526018" y="5737321"/>
                  <a:pt x="3525422" y="5751874"/>
                  <a:pt x="3516085" y="5758543"/>
                </a:cubicBezTo>
                <a:cubicBezTo>
                  <a:pt x="3497411" y="5771882"/>
                  <a:pt x="3472542" y="5773057"/>
                  <a:pt x="3450771" y="5780314"/>
                </a:cubicBezTo>
                <a:cubicBezTo>
                  <a:pt x="3397172" y="5798180"/>
                  <a:pt x="3429439" y="5789312"/>
                  <a:pt x="3352800" y="5802086"/>
                </a:cubicBezTo>
                <a:cubicBezTo>
                  <a:pt x="3345543" y="5809343"/>
                  <a:pt x="3337186" y="5815647"/>
                  <a:pt x="3331028" y="5823857"/>
                </a:cubicBezTo>
                <a:cubicBezTo>
                  <a:pt x="3315328" y="5844790"/>
                  <a:pt x="3287485" y="5889171"/>
                  <a:pt x="3287485" y="5889171"/>
                </a:cubicBezTo>
                <a:cubicBezTo>
                  <a:pt x="3283857" y="5900057"/>
                  <a:pt x="3286630" y="5916255"/>
                  <a:pt x="3276600" y="5921828"/>
                </a:cubicBezTo>
                <a:cubicBezTo>
                  <a:pt x="3239423" y="5942482"/>
                  <a:pt x="3129441" y="5950275"/>
                  <a:pt x="3091542" y="5954486"/>
                </a:cubicBezTo>
                <a:cubicBezTo>
                  <a:pt x="3008675" y="5982108"/>
                  <a:pt x="3048731" y="5971756"/>
                  <a:pt x="2971800" y="5987143"/>
                </a:cubicBezTo>
                <a:cubicBezTo>
                  <a:pt x="2964543" y="5979886"/>
                  <a:pt x="2959859" y="5968320"/>
                  <a:pt x="2950028" y="5965371"/>
                </a:cubicBezTo>
                <a:cubicBezTo>
                  <a:pt x="2922007" y="5956965"/>
                  <a:pt x="2891725" y="5959719"/>
                  <a:pt x="2862942" y="5954486"/>
                </a:cubicBezTo>
                <a:cubicBezTo>
                  <a:pt x="2851653" y="5952433"/>
                  <a:pt x="2841171" y="5947229"/>
                  <a:pt x="2830285" y="5943600"/>
                </a:cubicBezTo>
                <a:cubicBezTo>
                  <a:pt x="2761342" y="5947229"/>
                  <a:pt x="2692212" y="5948236"/>
                  <a:pt x="2623457" y="5954486"/>
                </a:cubicBezTo>
                <a:cubicBezTo>
                  <a:pt x="2612030" y="5955525"/>
                  <a:pt x="2601932" y="5962588"/>
                  <a:pt x="2590800" y="5965371"/>
                </a:cubicBezTo>
                <a:cubicBezTo>
                  <a:pt x="2572850" y="5969858"/>
                  <a:pt x="2554514" y="5972628"/>
                  <a:pt x="2536371" y="5976257"/>
                </a:cubicBezTo>
                <a:cubicBezTo>
                  <a:pt x="2452914" y="5972628"/>
                  <a:pt x="2369324" y="5971323"/>
                  <a:pt x="2286000" y="5965371"/>
                </a:cubicBezTo>
                <a:cubicBezTo>
                  <a:pt x="2267545" y="5964053"/>
                  <a:pt x="2249822" y="5957528"/>
                  <a:pt x="2231571" y="5954486"/>
                </a:cubicBezTo>
                <a:cubicBezTo>
                  <a:pt x="2184494" y="5946640"/>
                  <a:pt x="2137057" y="5941008"/>
                  <a:pt x="2090057" y="5932714"/>
                </a:cubicBezTo>
                <a:cubicBezTo>
                  <a:pt x="2026795" y="5921550"/>
                  <a:pt x="2064208" y="5924551"/>
                  <a:pt x="2002971" y="5900057"/>
                </a:cubicBezTo>
                <a:cubicBezTo>
                  <a:pt x="1981663" y="5891534"/>
                  <a:pt x="1959921" y="5883852"/>
                  <a:pt x="1937657" y="5878286"/>
                </a:cubicBezTo>
                <a:cubicBezTo>
                  <a:pt x="1923143" y="5874657"/>
                  <a:pt x="1908499" y="5871510"/>
                  <a:pt x="1894114" y="5867400"/>
                </a:cubicBezTo>
                <a:cubicBezTo>
                  <a:pt x="1883081" y="5864248"/>
                  <a:pt x="1872527" y="5859533"/>
                  <a:pt x="1861457" y="5856514"/>
                </a:cubicBezTo>
                <a:cubicBezTo>
                  <a:pt x="1832589" y="5848641"/>
                  <a:pt x="1802757" y="5844205"/>
                  <a:pt x="1774371" y="5834743"/>
                </a:cubicBezTo>
                <a:lnTo>
                  <a:pt x="1676400" y="5802086"/>
                </a:lnTo>
                <a:lnTo>
                  <a:pt x="1643742" y="5791200"/>
                </a:lnTo>
                <a:cubicBezTo>
                  <a:pt x="1632856" y="5783943"/>
                  <a:pt x="1623040" y="5774742"/>
                  <a:pt x="1611085" y="5769428"/>
                </a:cubicBezTo>
                <a:cubicBezTo>
                  <a:pt x="1590114" y="5760107"/>
                  <a:pt x="1567542" y="5754914"/>
                  <a:pt x="1545771" y="5747657"/>
                </a:cubicBezTo>
                <a:lnTo>
                  <a:pt x="1513114" y="5736771"/>
                </a:lnTo>
                <a:lnTo>
                  <a:pt x="1480457" y="5725886"/>
                </a:lnTo>
                <a:lnTo>
                  <a:pt x="1447800" y="5715000"/>
                </a:lnTo>
                <a:cubicBezTo>
                  <a:pt x="1373685" y="5640885"/>
                  <a:pt x="1486650" y="5756697"/>
                  <a:pt x="1404257" y="5660571"/>
                </a:cubicBezTo>
                <a:cubicBezTo>
                  <a:pt x="1390899" y="5644986"/>
                  <a:pt x="1372100" y="5634107"/>
                  <a:pt x="1360714" y="5617028"/>
                </a:cubicBezTo>
                <a:cubicBezTo>
                  <a:pt x="1353457" y="5606142"/>
                  <a:pt x="1350036" y="5591305"/>
                  <a:pt x="1338942" y="5584371"/>
                </a:cubicBezTo>
                <a:cubicBezTo>
                  <a:pt x="1319481" y="5572208"/>
                  <a:pt x="1292723" y="5575330"/>
                  <a:pt x="1273628" y="5562600"/>
                </a:cubicBezTo>
                <a:cubicBezTo>
                  <a:pt x="1231424" y="5534463"/>
                  <a:pt x="1253383" y="5544965"/>
                  <a:pt x="1208314" y="5529943"/>
                </a:cubicBezTo>
                <a:cubicBezTo>
                  <a:pt x="1127869" y="5449498"/>
                  <a:pt x="1252804" y="5567942"/>
                  <a:pt x="1153885" y="5497286"/>
                </a:cubicBezTo>
                <a:cubicBezTo>
                  <a:pt x="1137182" y="5485355"/>
                  <a:pt x="1110342" y="5453743"/>
                  <a:pt x="1110342" y="5453743"/>
                </a:cubicBezTo>
                <a:cubicBezTo>
                  <a:pt x="1106714" y="5439229"/>
                  <a:pt x="1103567" y="5424585"/>
                  <a:pt x="1099457" y="5410200"/>
                </a:cubicBezTo>
                <a:cubicBezTo>
                  <a:pt x="1096305" y="5399167"/>
                  <a:pt x="1097531" y="5384711"/>
                  <a:pt x="1088571" y="5377543"/>
                </a:cubicBezTo>
                <a:cubicBezTo>
                  <a:pt x="1076888" y="5368197"/>
                  <a:pt x="1059036" y="5371910"/>
                  <a:pt x="1045028" y="5366657"/>
                </a:cubicBezTo>
                <a:cubicBezTo>
                  <a:pt x="931179" y="5323964"/>
                  <a:pt x="1069710" y="5361943"/>
                  <a:pt x="957942" y="5334000"/>
                </a:cubicBezTo>
                <a:lnTo>
                  <a:pt x="892628" y="5290457"/>
                </a:lnTo>
                <a:lnTo>
                  <a:pt x="859971" y="5268686"/>
                </a:lnTo>
                <a:cubicBezTo>
                  <a:pt x="765628" y="5272314"/>
                  <a:pt x="671182" y="5273860"/>
                  <a:pt x="576942" y="5279571"/>
                </a:cubicBezTo>
                <a:cubicBezTo>
                  <a:pt x="551331" y="5281123"/>
                  <a:pt x="525318" y="5283084"/>
                  <a:pt x="500742" y="5290457"/>
                </a:cubicBezTo>
                <a:cubicBezTo>
                  <a:pt x="460198" y="5302620"/>
                  <a:pt x="479040" y="5322100"/>
                  <a:pt x="435428" y="5323114"/>
                </a:cubicBezTo>
                <a:cubicBezTo>
                  <a:pt x="290325" y="5326489"/>
                  <a:pt x="145143" y="5323114"/>
                  <a:pt x="0" y="5323114"/>
                </a:cubicBezTo>
                <a:cubicBezTo>
                  <a:pt x="3628" y="3795485"/>
                  <a:pt x="3628" y="1524000"/>
                  <a:pt x="10885" y="762000"/>
                </a:cubicBezTo>
                <a:close/>
              </a:path>
            </a:pathLst>
          </a:custGeom>
          <a:solidFill>
            <a:srgbClr val="E09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-11113" y="-11113"/>
            <a:ext cx="3067051" cy="501651"/>
          </a:xfrm>
          <a:custGeom>
            <a:avLst/>
            <a:gdLst>
              <a:gd name="connsiteX0" fmla="*/ 43543 w 3066583"/>
              <a:gd name="connsiteY0" fmla="*/ 54429 h 500743"/>
              <a:gd name="connsiteX1" fmla="*/ 76200 w 3066583"/>
              <a:gd name="connsiteY1" fmla="*/ 76200 h 500743"/>
              <a:gd name="connsiteX2" fmla="*/ 108857 w 3066583"/>
              <a:gd name="connsiteY2" fmla="*/ 87086 h 500743"/>
              <a:gd name="connsiteX3" fmla="*/ 152400 w 3066583"/>
              <a:gd name="connsiteY3" fmla="*/ 130629 h 500743"/>
              <a:gd name="connsiteX4" fmla="*/ 174172 w 3066583"/>
              <a:gd name="connsiteY4" fmla="*/ 152400 h 500743"/>
              <a:gd name="connsiteX5" fmla="*/ 195943 w 3066583"/>
              <a:gd name="connsiteY5" fmla="*/ 217715 h 500743"/>
              <a:gd name="connsiteX6" fmla="*/ 206829 w 3066583"/>
              <a:gd name="connsiteY6" fmla="*/ 250372 h 500743"/>
              <a:gd name="connsiteX7" fmla="*/ 239486 w 3066583"/>
              <a:gd name="connsiteY7" fmla="*/ 272143 h 500743"/>
              <a:gd name="connsiteX8" fmla="*/ 283029 w 3066583"/>
              <a:gd name="connsiteY8" fmla="*/ 326572 h 500743"/>
              <a:gd name="connsiteX9" fmla="*/ 413657 w 3066583"/>
              <a:gd name="connsiteY9" fmla="*/ 359229 h 500743"/>
              <a:gd name="connsiteX10" fmla="*/ 566057 w 3066583"/>
              <a:gd name="connsiteY10" fmla="*/ 381000 h 500743"/>
              <a:gd name="connsiteX11" fmla="*/ 762000 w 3066583"/>
              <a:gd name="connsiteY11" fmla="*/ 402772 h 500743"/>
              <a:gd name="connsiteX12" fmla="*/ 816429 w 3066583"/>
              <a:gd name="connsiteY12" fmla="*/ 391886 h 500743"/>
              <a:gd name="connsiteX13" fmla="*/ 827315 w 3066583"/>
              <a:gd name="connsiteY13" fmla="*/ 359229 h 500743"/>
              <a:gd name="connsiteX14" fmla="*/ 1088572 w 3066583"/>
              <a:gd name="connsiteY14" fmla="*/ 326572 h 500743"/>
              <a:gd name="connsiteX15" fmla="*/ 1121229 w 3066583"/>
              <a:gd name="connsiteY15" fmla="*/ 315686 h 500743"/>
              <a:gd name="connsiteX16" fmla="*/ 1197429 w 3066583"/>
              <a:gd name="connsiteY16" fmla="*/ 293915 h 500743"/>
              <a:gd name="connsiteX17" fmla="*/ 1545772 w 3066583"/>
              <a:gd name="connsiteY17" fmla="*/ 315686 h 500743"/>
              <a:gd name="connsiteX18" fmla="*/ 1632857 w 3066583"/>
              <a:gd name="connsiteY18" fmla="*/ 326572 h 500743"/>
              <a:gd name="connsiteX19" fmla="*/ 1719943 w 3066583"/>
              <a:gd name="connsiteY19" fmla="*/ 348343 h 500743"/>
              <a:gd name="connsiteX20" fmla="*/ 1807029 w 3066583"/>
              <a:gd name="connsiteY20" fmla="*/ 391886 h 500743"/>
              <a:gd name="connsiteX21" fmla="*/ 1872343 w 3066583"/>
              <a:gd name="connsiteY21" fmla="*/ 413657 h 500743"/>
              <a:gd name="connsiteX22" fmla="*/ 1905000 w 3066583"/>
              <a:gd name="connsiteY22" fmla="*/ 424543 h 500743"/>
              <a:gd name="connsiteX23" fmla="*/ 1959429 w 3066583"/>
              <a:gd name="connsiteY23" fmla="*/ 435429 h 500743"/>
              <a:gd name="connsiteX24" fmla="*/ 1992086 w 3066583"/>
              <a:gd name="connsiteY24" fmla="*/ 446315 h 500743"/>
              <a:gd name="connsiteX25" fmla="*/ 2100943 w 3066583"/>
              <a:gd name="connsiteY25" fmla="*/ 457200 h 500743"/>
              <a:gd name="connsiteX26" fmla="*/ 2242457 w 3066583"/>
              <a:gd name="connsiteY26" fmla="*/ 468086 h 500743"/>
              <a:gd name="connsiteX27" fmla="*/ 2362200 w 3066583"/>
              <a:gd name="connsiteY27" fmla="*/ 500743 h 500743"/>
              <a:gd name="connsiteX28" fmla="*/ 2405743 w 3066583"/>
              <a:gd name="connsiteY28" fmla="*/ 457200 h 500743"/>
              <a:gd name="connsiteX29" fmla="*/ 2471057 w 3066583"/>
              <a:gd name="connsiteY29" fmla="*/ 435429 h 500743"/>
              <a:gd name="connsiteX30" fmla="*/ 2514600 w 3066583"/>
              <a:gd name="connsiteY30" fmla="*/ 381000 h 500743"/>
              <a:gd name="connsiteX31" fmla="*/ 2558143 w 3066583"/>
              <a:gd name="connsiteY31" fmla="*/ 337457 h 500743"/>
              <a:gd name="connsiteX32" fmla="*/ 2579915 w 3066583"/>
              <a:gd name="connsiteY32" fmla="*/ 315686 h 500743"/>
              <a:gd name="connsiteX33" fmla="*/ 2623457 w 3066583"/>
              <a:gd name="connsiteY33" fmla="*/ 228600 h 500743"/>
              <a:gd name="connsiteX34" fmla="*/ 2656115 w 3066583"/>
              <a:gd name="connsiteY34" fmla="*/ 217715 h 500743"/>
              <a:gd name="connsiteX35" fmla="*/ 2710543 w 3066583"/>
              <a:gd name="connsiteY35" fmla="*/ 174172 h 500743"/>
              <a:gd name="connsiteX36" fmla="*/ 2732315 w 3066583"/>
              <a:gd name="connsiteY36" fmla="*/ 152400 h 500743"/>
              <a:gd name="connsiteX37" fmla="*/ 2786743 w 3066583"/>
              <a:gd name="connsiteY37" fmla="*/ 141515 h 500743"/>
              <a:gd name="connsiteX38" fmla="*/ 2906486 w 3066583"/>
              <a:gd name="connsiteY38" fmla="*/ 108857 h 500743"/>
              <a:gd name="connsiteX39" fmla="*/ 2928257 w 3066583"/>
              <a:gd name="connsiteY39" fmla="*/ 76200 h 500743"/>
              <a:gd name="connsiteX40" fmla="*/ 3037115 w 3066583"/>
              <a:gd name="connsiteY40" fmla="*/ 54429 h 500743"/>
              <a:gd name="connsiteX41" fmla="*/ 3058886 w 3066583"/>
              <a:gd name="connsiteY41" fmla="*/ 0 h 500743"/>
              <a:gd name="connsiteX42" fmla="*/ 0 w 3066583"/>
              <a:gd name="connsiteY42" fmla="*/ 0 h 500743"/>
              <a:gd name="connsiteX43" fmla="*/ 43543 w 3066583"/>
              <a:gd name="connsiteY43" fmla="*/ 54429 h 50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066583" h="500743">
                <a:moveTo>
                  <a:pt x="43543" y="54429"/>
                </a:moveTo>
                <a:cubicBezTo>
                  <a:pt x="54429" y="61686"/>
                  <a:pt x="64498" y="70349"/>
                  <a:pt x="76200" y="76200"/>
                </a:cubicBezTo>
                <a:cubicBezTo>
                  <a:pt x="86463" y="81332"/>
                  <a:pt x="99520" y="80417"/>
                  <a:pt x="108857" y="87086"/>
                </a:cubicBezTo>
                <a:cubicBezTo>
                  <a:pt x="125560" y="99017"/>
                  <a:pt x="137886" y="116115"/>
                  <a:pt x="152400" y="130629"/>
                </a:cubicBezTo>
                <a:lnTo>
                  <a:pt x="174172" y="152400"/>
                </a:lnTo>
                <a:lnTo>
                  <a:pt x="195943" y="217715"/>
                </a:lnTo>
                <a:cubicBezTo>
                  <a:pt x="199572" y="228601"/>
                  <a:pt x="197282" y="244007"/>
                  <a:pt x="206829" y="250372"/>
                </a:cubicBezTo>
                <a:lnTo>
                  <a:pt x="239486" y="272143"/>
                </a:lnTo>
                <a:cubicBezTo>
                  <a:pt x="247178" y="283681"/>
                  <a:pt x="267517" y="318816"/>
                  <a:pt x="283029" y="326572"/>
                </a:cubicBezTo>
                <a:cubicBezTo>
                  <a:pt x="323852" y="346983"/>
                  <a:pt x="369400" y="352590"/>
                  <a:pt x="413657" y="359229"/>
                </a:cubicBezTo>
                <a:cubicBezTo>
                  <a:pt x="464405" y="366841"/>
                  <a:pt x="514952" y="376354"/>
                  <a:pt x="566057" y="381000"/>
                </a:cubicBezTo>
                <a:cubicBezTo>
                  <a:pt x="711353" y="394209"/>
                  <a:pt x="646124" y="386218"/>
                  <a:pt x="762000" y="402772"/>
                </a:cubicBezTo>
                <a:cubicBezTo>
                  <a:pt x="780143" y="399143"/>
                  <a:pt x="801034" y="402149"/>
                  <a:pt x="816429" y="391886"/>
                </a:cubicBezTo>
                <a:cubicBezTo>
                  <a:pt x="825976" y="385521"/>
                  <a:pt x="817978" y="365898"/>
                  <a:pt x="827315" y="359229"/>
                </a:cubicBezTo>
                <a:cubicBezTo>
                  <a:pt x="881028" y="320862"/>
                  <a:pt x="1079676" y="327066"/>
                  <a:pt x="1088572" y="326572"/>
                </a:cubicBezTo>
                <a:cubicBezTo>
                  <a:pt x="1099458" y="322943"/>
                  <a:pt x="1110196" y="318838"/>
                  <a:pt x="1121229" y="315686"/>
                </a:cubicBezTo>
                <a:cubicBezTo>
                  <a:pt x="1216936" y="288340"/>
                  <a:pt x="1119109" y="320020"/>
                  <a:pt x="1197429" y="293915"/>
                </a:cubicBezTo>
                <a:cubicBezTo>
                  <a:pt x="1657067" y="311592"/>
                  <a:pt x="1351197" y="287889"/>
                  <a:pt x="1545772" y="315686"/>
                </a:cubicBezTo>
                <a:cubicBezTo>
                  <a:pt x="1574732" y="319823"/>
                  <a:pt x="1604104" y="321181"/>
                  <a:pt x="1632857" y="326572"/>
                </a:cubicBezTo>
                <a:cubicBezTo>
                  <a:pt x="1662267" y="332086"/>
                  <a:pt x="1719943" y="348343"/>
                  <a:pt x="1719943" y="348343"/>
                </a:cubicBezTo>
                <a:cubicBezTo>
                  <a:pt x="1757943" y="386343"/>
                  <a:pt x="1731978" y="366869"/>
                  <a:pt x="1807029" y="391886"/>
                </a:cubicBezTo>
                <a:lnTo>
                  <a:pt x="1872343" y="413657"/>
                </a:lnTo>
                <a:cubicBezTo>
                  <a:pt x="1883229" y="417286"/>
                  <a:pt x="1893748" y="422293"/>
                  <a:pt x="1905000" y="424543"/>
                </a:cubicBezTo>
                <a:cubicBezTo>
                  <a:pt x="1923143" y="428172"/>
                  <a:pt x="1941479" y="430941"/>
                  <a:pt x="1959429" y="435429"/>
                </a:cubicBezTo>
                <a:cubicBezTo>
                  <a:pt x="1970561" y="438212"/>
                  <a:pt x="1980745" y="444570"/>
                  <a:pt x="1992086" y="446315"/>
                </a:cubicBezTo>
                <a:cubicBezTo>
                  <a:pt x="2028129" y="451860"/>
                  <a:pt x="2064613" y="454041"/>
                  <a:pt x="2100943" y="457200"/>
                </a:cubicBezTo>
                <a:cubicBezTo>
                  <a:pt x="2148076" y="461298"/>
                  <a:pt x="2195286" y="464457"/>
                  <a:pt x="2242457" y="468086"/>
                </a:cubicBezTo>
                <a:cubicBezTo>
                  <a:pt x="2340675" y="492640"/>
                  <a:pt x="2301157" y="480395"/>
                  <a:pt x="2362200" y="500743"/>
                </a:cubicBezTo>
                <a:cubicBezTo>
                  <a:pt x="2376714" y="486229"/>
                  <a:pt x="2386270" y="463691"/>
                  <a:pt x="2405743" y="457200"/>
                </a:cubicBezTo>
                <a:lnTo>
                  <a:pt x="2471057" y="435429"/>
                </a:lnTo>
                <a:cubicBezTo>
                  <a:pt x="2545172" y="361314"/>
                  <a:pt x="2432207" y="477126"/>
                  <a:pt x="2514600" y="381000"/>
                </a:cubicBezTo>
                <a:cubicBezTo>
                  <a:pt x="2527958" y="365415"/>
                  <a:pt x="2543629" y="351971"/>
                  <a:pt x="2558143" y="337457"/>
                </a:cubicBezTo>
                <a:lnTo>
                  <a:pt x="2579915" y="315686"/>
                </a:lnTo>
                <a:cubicBezTo>
                  <a:pt x="2590769" y="283124"/>
                  <a:pt x="2591793" y="247598"/>
                  <a:pt x="2623457" y="228600"/>
                </a:cubicBezTo>
                <a:cubicBezTo>
                  <a:pt x="2633297" y="222696"/>
                  <a:pt x="2645229" y="221343"/>
                  <a:pt x="2656115" y="217715"/>
                </a:cubicBezTo>
                <a:cubicBezTo>
                  <a:pt x="2708678" y="165150"/>
                  <a:pt x="2641888" y="229096"/>
                  <a:pt x="2710543" y="174172"/>
                </a:cubicBezTo>
                <a:cubicBezTo>
                  <a:pt x="2718557" y="167761"/>
                  <a:pt x="2722881" y="156443"/>
                  <a:pt x="2732315" y="152400"/>
                </a:cubicBezTo>
                <a:cubicBezTo>
                  <a:pt x="2749321" y="145112"/>
                  <a:pt x="2768715" y="145675"/>
                  <a:pt x="2786743" y="141515"/>
                </a:cubicBezTo>
                <a:cubicBezTo>
                  <a:pt x="2866541" y="123100"/>
                  <a:pt x="2852506" y="126851"/>
                  <a:pt x="2906486" y="108857"/>
                </a:cubicBezTo>
                <a:cubicBezTo>
                  <a:pt x="2913743" y="97971"/>
                  <a:pt x="2917371" y="83457"/>
                  <a:pt x="2928257" y="76200"/>
                </a:cubicBezTo>
                <a:cubicBezTo>
                  <a:pt x="2939081" y="68984"/>
                  <a:pt x="3036904" y="54464"/>
                  <a:pt x="3037115" y="54429"/>
                </a:cubicBezTo>
                <a:cubicBezTo>
                  <a:pt x="3066583" y="24959"/>
                  <a:pt x="3058886" y="42920"/>
                  <a:pt x="3058886" y="0"/>
                </a:cubicBezTo>
                <a:lnTo>
                  <a:pt x="0" y="0"/>
                </a:lnTo>
                <a:lnTo>
                  <a:pt x="43543" y="54429"/>
                </a:lnTo>
                <a:close/>
              </a:path>
            </a:pathLst>
          </a:custGeom>
          <a:solidFill>
            <a:srgbClr val="E09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0" y="511175"/>
            <a:ext cx="4246563" cy="6357938"/>
          </a:xfrm>
          <a:custGeom>
            <a:avLst/>
            <a:gdLst>
              <a:gd name="connsiteX0" fmla="*/ 0 w 4246329"/>
              <a:gd name="connsiteY0" fmla="*/ 0 h 6357257"/>
              <a:gd name="connsiteX1" fmla="*/ 141514 w 4246329"/>
              <a:gd name="connsiteY1" fmla="*/ 21771 h 6357257"/>
              <a:gd name="connsiteX2" fmla="*/ 206829 w 4246329"/>
              <a:gd name="connsiteY2" fmla="*/ 43542 h 6357257"/>
              <a:gd name="connsiteX3" fmla="*/ 239486 w 4246329"/>
              <a:gd name="connsiteY3" fmla="*/ 54428 h 6357257"/>
              <a:gd name="connsiteX4" fmla="*/ 261257 w 4246329"/>
              <a:gd name="connsiteY4" fmla="*/ 76200 h 6357257"/>
              <a:gd name="connsiteX5" fmla="*/ 391886 w 4246329"/>
              <a:gd name="connsiteY5" fmla="*/ 108857 h 6357257"/>
              <a:gd name="connsiteX6" fmla="*/ 468086 w 4246329"/>
              <a:gd name="connsiteY6" fmla="*/ 130628 h 6357257"/>
              <a:gd name="connsiteX7" fmla="*/ 511629 w 4246329"/>
              <a:gd name="connsiteY7" fmla="*/ 141514 h 6357257"/>
              <a:gd name="connsiteX8" fmla="*/ 576943 w 4246329"/>
              <a:gd name="connsiteY8" fmla="*/ 163285 h 6357257"/>
              <a:gd name="connsiteX9" fmla="*/ 609600 w 4246329"/>
              <a:gd name="connsiteY9" fmla="*/ 174171 h 6357257"/>
              <a:gd name="connsiteX10" fmla="*/ 740229 w 4246329"/>
              <a:gd name="connsiteY10" fmla="*/ 195942 h 6357257"/>
              <a:gd name="connsiteX11" fmla="*/ 805543 w 4246329"/>
              <a:gd name="connsiteY11" fmla="*/ 228600 h 6357257"/>
              <a:gd name="connsiteX12" fmla="*/ 870857 w 4246329"/>
              <a:gd name="connsiteY12" fmla="*/ 261257 h 6357257"/>
              <a:gd name="connsiteX13" fmla="*/ 925286 w 4246329"/>
              <a:gd name="connsiteY13" fmla="*/ 315685 h 6357257"/>
              <a:gd name="connsiteX14" fmla="*/ 968829 w 4246329"/>
              <a:gd name="connsiteY14" fmla="*/ 359228 h 6357257"/>
              <a:gd name="connsiteX15" fmla="*/ 1045029 w 4246329"/>
              <a:gd name="connsiteY15" fmla="*/ 381000 h 6357257"/>
              <a:gd name="connsiteX16" fmla="*/ 1110343 w 4246329"/>
              <a:gd name="connsiteY16" fmla="*/ 413657 h 6357257"/>
              <a:gd name="connsiteX17" fmla="*/ 1153886 w 4246329"/>
              <a:gd name="connsiteY17" fmla="*/ 468085 h 6357257"/>
              <a:gd name="connsiteX18" fmla="*/ 1186543 w 4246329"/>
              <a:gd name="connsiteY18" fmla="*/ 478971 h 6357257"/>
              <a:gd name="connsiteX19" fmla="*/ 1230086 w 4246329"/>
              <a:gd name="connsiteY19" fmla="*/ 533400 h 6357257"/>
              <a:gd name="connsiteX20" fmla="*/ 1262743 w 4246329"/>
              <a:gd name="connsiteY20" fmla="*/ 544285 h 6357257"/>
              <a:gd name="connsiteX21" fmla="*/ 1295400 w 4246329"/>
              <a:gd name="connsiteY21" fmla="*/ 598714 h 6357257"/>
              <a:gd name="connsiteX22" fmla="*/ 1338943 w 4246329"/>
              <a:gd name="connsiteY22" fmla="*/ 653142 h 6357257"/>
              <a:gd name="connsiteX23" fmla="*/ 1371600 w 4246329"/>
              <a:gd name="connsiteY23" fmla="*/ 664028 h 6357257"/>
              <a:gd name="connsiteX24" fmla="*/ 1436914 w 4246329"/>
              <a:gd name="connsiteY24" fmla="*/ 740228 h 6357257"/>
              <a:gd name="connsiteX25" fmla="*/ 1458686 w 4246329"/>
              <a:gd name="connsiteY25" fmla="*/ 762000 h 6357257"/>
              <a:gd name="connsiteX26" fmla="*/ 1480457 w 4246329"/>
              <a:gd name="connsiteY26" fmla="*/ 794657 h 6357257"/>
              <a:gd name="connsiteX27" fmla="*/ 1524000 w 4246329"/>
              <a:gd name="connsiteY27" fmla="*/ 838200 h 6357257"/>
              <a:gd name="connsiteX28" fmla="*/ 1556657 w 4246329"/>
              <a:gd name="connsiteY28" fmla="*/ 870857 h 6357257"/>
              <a:gd name="connsiteX29" fmla="*/ 1567543 w 4246329"/>
              <a:gd name="connsiteY29" fmla="*/ 903514 h 6357257"/>
              <a:gd name="connsiteX30" fmla="*/ 1589314 w 4246329"/>
              <a:gd name="connsiteY30" fmla="*/ 936171 h 6357257"/>
              <a:gd name="connsiteX31" fmla="*/ 1611086 w 4246329"/>
              <a:gd name="connsiteY31" fmla="*/ 1001485 h 6357257"/>
              <a:gd name="connsiteX32" fmla="*/ 1654629 w 4246329"/>
              <a:gd name="connsiteY32" fmla="*/ 1045028 h 6357257"/>
              <a:gd name="connsiteX33" fmla="*/ 1698171 w 4246329"/>
              <a:gd name="connsiteY33" fmla="*/ 1132114 h 6357257"/>
              <a:gd name="connsiteX34" fmla="*/ 1730829 w 4246329"/>
              <a:gd name="connsiteY34" fmla="*/ 1186542 h 6357257"/>
              <a:gd name="connsiteX35" fmla="*/ 1763486 w 4246329"/>
              <a:gd name="connsiteY35" fmla="*/ 1240971 h 6357257"/>
              <a:gd name="connsiteX36" fmla="*/ 1774371 w 4246329"/>
              <a:gd name="connsiteY36" fmla="*/ 1273628 h 6357257"/>
              <a:gd name="connsiteX37" fmla="*/ 1817914 w 4246329"/>
              <a:gd name="connsiteY37" fmla="*/ 1338942 h 6357257"/>
              <a:gd name="connsiteX38" fmla="*/ 1828800 w 4246329"/>
              <a:gd name="connsiteY38" fmla="*/ 1371600 h 6357257"/>
              <a:gd name="connsiteX39" fmla="*/ 1850571 w 4246329"/>
              <a:gd name="connsiteY39" fmla="*/ 1404257 h 6357257"/>
              <a:gd name="connsiteX40" fmla="*/ 1872343 w 4246329"/>
              <a:gd name="connsiteY40" fmla="*/ 1469571 h 6357257"/>
              <a:gd name="connsiteX41" fmla="*/ 1883229 w 4246329"/>
              <a:gd name="connsiteY41" fmla="*/ 1502228 h 6357257"/>
              <a:gd name="connsiteX42" fmla="*/ 1948543 w 4246329"/>
              <a:gd name="connsiteY42" fmla="*/ 1578428 h 6357257"/>
              <a:gd name="connsiteX43" fmla="*/ 1970314 w 4246329"/>
              <a:gd name="connsiteY43" fmla="*/ 1600200 h 6357257"/>
              <a:gd name="connsiteX44" fmla="*/ 1981200 w 4246329"/>
              <a:gd name="connsiteY44" fmla="*/ 1632857 h 6357257"/>
              <a:gd name="connsiteX45" fmla="*/ 2013857 w 4246329"/>
              <a:gd name="connsiteY45" fmla="*/ 1643742 h 6357257"/>
              <a:gd name="connsiteX46" fmla="*/ 2035629 w 4246329"/>
              <a:gd name="connsiteY46" fmla="*/ 1709057 h 6357257"/>
              <a:gd name="connsiteX47" fmla="*/ 2068286 w 4246329"/>
              <a:gd name="connsiteY47" fmla="*/ 1774371 h 6357257"/>
              <a:gd name="connsiteX48" fmla="*/ 2133600 w 4246329"/>
              <a:gd name="connsiteY48" fmla="*/ 1861457 h 6357257"/>
              <a:gd name="connsiteX49" fmla="*/ 2177143 w 4246329"/>
              <a:gd name="connsiteY49" fmla="*/ 1915885 h 6357257"/>
              <a:gd name="connsiteX50" fmla="*/ 2198914 w 4246329"/>
              <a:gd name="connsiteY50" fmla="*/ 1981200 h 6357257"/>
              <a:gd name="connsiteX51" fmla="*/ 2209800 w 4246329"/>
              <a:gd name="connsiteY51" fmla="*/ 2013857 h 6357257"/>
              <a:gd name="connsiteX52" fmla="*/ 2264229 w 4246329"/>
              <a:gd name="connsiteY52" fmla="*/ 2057400 h 6357257"/>
              <a:gd name="connsiteX53" fmla="*/ 2296886 w 4246329"/>
              <a:gd name="connsiteY53" fmla="*/ 2079171 h 6357257"/>
              <a:gd name="connsiteX54" fmla="*/ 2307771 w 4246329"/>
              <a:gd name="connsiteY54" fmla="*/ 2111828 h 6357257"/>
              <a:gd name="connsiteX55" fmla="*/ 2362200 w 4246329"/>
              <a:gd name="connsiteY55" fmla="*/ 2155371 h 6357257"/>
              <a:gd name="connsiteX56" fmla="*/ 2427514 w 4246329"/>
              <a:gd name="connsiteY56" fmla="*/ 2209800 h 6357257"/>
              <a:gd name="connsiteX57" fmla="*/ 2438400 w 4246329"/>
              <a:gd name="connsiteY57" fmla="*/ 2242457 h 6357257"/>
              <a:gd name="connsiteX58" fmla="*/ 2471057 w 4246329"/>
              <a:gd name="connsiteY58" fmla="*/ 2264228 h 6357257"/>
              <a:gd name="connsiteX59" fmla="*/ 2536371 w 4246329"/>
              <a:gd name="connsiteY59" fmla="*/ 2351314 h 6357257"/>
              <a:gd name="connsiteX60" fmla="*/ 2569029 w 4246329"/>
              <a:gd name="connsiteY60" fmla="*/ 2405742 h 6357257"/>
              <a:gd name="connsiteX61" fmla="*/ 2579914 w 4246329"/>
              <a:gd name="connsiteY61" fmla="*/ 2438400 h 6357257"/>
              <a:gd name="connsiteX62" fmla="*/ 2590800 w 4246329"/>
              <a:gd name="connsiteY62" fmla="*/ 2569028 h 6357257"/>
              <a:gd name="connsiteX63" fmla="*/ 2623457 w 4246329"/>
              <a:gd name="connsiteY63" fmla="*/ 2677885 h 6357257"/>
              <a:gd name="connsiteX64" fmla="*/ 2634343 w 4246329"/>
              <a:gd name="connsiteY64" fmla="*/ 2710542 h 6357257"/>
              <a:gd name="connsiteX65" fmla="*/ 2667000 w 4246329"/>
              <a:gd name="connsiteY65" fmla="*/ 2775857 h 6357257"/>
              <a:gd name="connsiteX66" fmla="*/ 2699657 w 4246329"/>
              <a:gd name="connsiteY66" fmla="*/ 2797628 h 6357257"/>
              <a:gd name="connsiteX67" fmla="*/ 2873829 w 4246329"/>
              <a:gd name="connsiteY67" fmla="*/ 2830285 h 6357257"/>
              <a:gd name="connsiteX68" fmla="*/ 2928257 w 4246329"/>
              <a:gd name="connsiteY68" fmla="*/ 2841171 h 6357257"/>
              <a:gd name="connsiteX69" fmla="*/ 3026229 w 4246329"/>
              <a:gd name="connsiteY69" fmla="*/ 2862942 h 6357257"/>
              <a:gd name="connsiteX70" fmla="*/ 3167743 w 4246329"/>
              <a:gd name="connsiteY70" fmla="*/ 2873828 h 6357257"/>
              <a:gd name="connsiteX71" fmla="*/ 3200400 w 4246329"/>
              <a:gd name="connsiteY71" fmla="*/ 2895600 h 6357257"/>
              <a:gd name="connsiteX72" fmla="*/ 3211286 w 4246329"/>
              <a:gd name="connsiteY72" fmla="*/ 2928257 h 6357257"/>
              <a:gd name="connsiteX73" fmla="*/ 3178629 w 4246329"/>
              <a:gd name="connsiteY73" fmla="*/ 3048000 h 6357257"/>
              <a:gd name="connsiteX74" fmla="*/ 3156857 w 4246329"/>
              <a:gd name="connsiteY74" fmla="*/ 3200400 h 6357257"/>
              <a:gd name="connsiteX75" fmla="*/ 3113314 w 4246329"/>
              <a:gd name="connsiteY75" fmla="*/ 3265714 h 6357257"/>
              <a:gd name="connsiteX76" fmla="*/ 3091543 w 4246329"/>
              <a:gd name="connsiteY76" fmla="*/ 3298371 h 6357257"/>
              <a:gd name="connsiteX77" fmla="*/ 3080657 w 4246329"/>
              <a:gd name="connsiteY77" fmla="*/ 3331028 h 6357257"/>
              <a:gd name="connsiteX78" fmla="*/ 3091543 w 4246329"/>
              <a:gd name="connsiteY78" fmla="*/ 3385457 h 6357257"/>
              <a:gd name="connsiteX79" fmla="*/ 3189514 w 4246329"/>
              <a:gd name="connsiteY79" fmla="*/ 3418114 h 6357257"/>
              <a:gd name="connsiteX80" fmla="*/ 3374571 w 4246329"/>
              <a:gd name="connsiteY80" fmla="*/ 3429000 h 6357257"/>
              <a:gd name="connsiteX81" fmla="*/ 3439886 w 4246329"/>
              <a:gd name="connsiteY81" fmla="*/ 3450771 h 6357257"/>
              <a:gd name="connsiteX82" fmla="*/ 3537857 w 4246329"/>
              <a:gd name="connsiteY82" fmla="*/ 3505200 h 6357257"/>
              <a:gd name="connsiteX83" fmla="*/ 3505200 w 4246329"/>
              <a:gd name="connsiteY83" fmla="*/ 3581400 h 6357257"/>
              <a:gd name="connsiteX84" fmla="*/ 3472543 w 4246329"/>
              <a:gd name="connsiteY84" fmla="*/ 3592285 h 6357257"/>
              <a:gd name="connsiteX85" fmla="*/ 3450771 w 4246329"/>
              <a:gd name="connsiteY85" fmla="*/ 3679371 h 6357257"/>
              <a:gd name="connsiteX86" fmla="*/ 3429000 w 4246329"/>
              <a:gd name="connsiteY86" fmla="*/ 3744685 h 6357257"/>
              <a:gd name="connsiteX87" fmla="*/ 3461657 w 4246329"/>
              <a:gd name="connsiteY87" fmla="*/ 3886200 h 6357257"/>
              <a:gd name="connsiteX88" fmla="*/ 3483429 w 4246329"/>
              <a:gd name="connsiteY88" fmla="*/ 3918857 h 6357257"/>
              <a:gd name="connsiteX89" fmla="*/ 3537857 w 4246329"/>
              <a:gd name="connsiteY89" fmla="*/ 3929742 h 6357257"/>
              <a:gd name="connsiteX90" fmla="*/ 3603171 w 4246329"/>
              <a:gd name="connsiteY90" fmla="*/ 3951514 h 6357257"/>
              <a:gd name="connsiteX91" fmla="*/ 3624943 w 4246329"/>
              <a:gd name="connsiteY91" fmla="*/ 3984171 h 6357257"/>
              <a:gd name="connsiteX92" fmla="*/ 3690257 w 4246329"/>
              <a:gd name="connsiteY92" fmla="*/ 4016828 h 6357257"/>
              <a:gd name="connsiteX93" fmla="*/ 3712029 w 4246329"/>
              <a:gd name="connsiteY93" fmla="*/ 4038600 h 6357257"/>
              <a:gd name="connsiteX94" fmla="*/ 3799114 w 4246329"/>
              <a:gd name="connsiteY94" fmla="*/ 4060371 h 6357257"/>
              <a:gd name="connsiteX95" fmla="*/ 3831771 w 4246329"/>
              <a:gd name="connsiteY95" fmla="*/ 4071257 h 6357257"/>
              <a:gd name="connsiteX96" fmla="*/ 3875314 w 4246329"/>
              <a:gd name="connsiteY96" fmla="*/ 4114800 h 6357257"/>
              <a:gd name="connsiteX97" fmla="*/ 3864429 w 4246329"/>
              <a:gd name="connsiteY97" fmla="*/ 4191000 h 6357257"/>
              <a:gd name="connsiteX98" fmla="*/ 3853543 w 4246329"/>
              <a:gd name="connsiteY98" fmla="*/ 4223657 h 6357257"/>
              <a:gd name="connsiteX99" fmla="*/ 3820886 w 4246329"/>
              <a:gd name="connsiteY99" fmla="*/ 4234542 h 6357257"/>
              <a:gd name="connsiteX100" fmla="*/ 3799114 w 4246329"/>
              <a:gd name="connsiteY100" fmla="*/ 4310742 h 6357257"/>
              <a:gd name="connsiteX101" fmla="*/ 3755571 w 4246329"/>
              <a:gd name="connsiteY101" fmla="*/ 4354285 h 6357257"/>
              <a:gd name="connsiteX102" fmla="*/ 3733800 w 4246329"/>
              <a:gd name="connsiteY102" fmla="*/ 4376057 h 6357257"/>
              <a:gd name="connsiteX103" fmla="*/ 3712029 w 4246329"/>
              <a:gd name="connsiteY103" fmla="*/ 4408714 h 6357257"/>
              <a:gd name="connsiteX104" fmla="*/ 3668486 w 4246329"/>
              <a:gd name="connsiteY104" fmla="*/ 4452257 h 6357257"/>
              <a:gd name="connsiteX105" fmla="*/ 3646714 w 4246329"/>
              <a:gd name="connsiteY105" fmla="*/ 4517571 h 6357257"/>
              <a:gd name="connsiteX106" fmla="*/ 3657600 w 4246329"/>
              <a:gd name="connsiteY106" fmla="*/ 4615542 h 6357257"/>
              <a:gd name="connsiteX107" fmla="*/ 3668486 w 4246329"/>
              <a:gd name="connsiteY107" fmla="*/ 4648200 h 6357257"/>
              <a:gd name="connsiteX108" fmla="*/ 3701143 w 4246329"/>
              <a:gd name="connsiteY108" fmla="*/ 4680857 h 6357257"/>
              <a:gd name="connsiteX109" fmla="*/ 3722914 w 4246329"/>
              <a:gd name="connsiteY109" fmla="*/ 4713514 h 6357257"/>
              <a:gd name="connsiteX110" fmla="*/ 3744686 w 4246329"/>
              <a:gd name="connsiteY110" fmla="*/ 4735285 h 6357257"/>
              <a:gd name="connsiteX111" fmla="*/ 3788229 w 4246329"/>
              <a:gd name="connsiteY111" fmla="*/ 4789714 h 6357257"/>
              <a:gd name="connsiteX112" fmla="*/ 3820886 w 4246329"/>
              <a:gd name="connsiteY112" fmla="*/ 4865914 h 6357257"/>
              <a:gd name="connsiteX113" fmla="*/ 3842657 w 4246329"/>
              <a:gd name="connsiteY113" fmla="*/ 4931228 h 6357257"/>
              <a:gd name="connsiteX114" fmla="*/ 3886200 w 4246329"/>
              <a:gd name="connsiteY114" fmla="*/ 5061857 h 6357257"/>
              <a:gd name="connsiteX115" fmla="*/ 3907971 w 4246329"/>
              <a:gd name="connsiteY115" fmla="*/ 5127171 h 6357257"/>
              <a:gd name="connsiteX116" fmla="*/ 3918857 w 4246329"/>
              <a:gd name="connsiteY116" fmla="*/ 5159828 h 6357257"/>
              <a:gd name="connsiteX117" fmla="*/ 3929743 w 4246329"/>
              <a:gd name="connsiteY117" fmla="*/ 5225142 h 6357257"/>
              <a:gd name="connsiteX118" fmla="*/ 3940629 w 4246329"/>
              <a:gd name="connsiteY118" fmla="*/ 5268685 h 6357257"/>
              <a:gd name="connsiteX119" fmla="*/ 3951514 w 4246329"/>
              <a:gd name="connsiteY119" fmla="*/ 5323114 h 6357257"/>
              <a:gd name="connsiteX120" fmla="*/ 3984171 w 4246329"/>
              <a:gd name="connsiteY120" fmla="*/ 5410200 h 6357257"/>
              <a:gd name="connsiteX121" fmla="*/ 4016829 w 4246329"/>
              <a:gd name="connsiteY121" fmla="*/ 5508171 h 6357257"/>
              <a:gd name="connsiteX122" fmla="*/ 4027714 w 4246329"/>
              <a:gd name="connsiteY122" fmla="*/ 5540828 h 6357257"/>
              <a:gd name="connsiteX123" fmla="*/ 4049486 w 4246329"/>
              <a:gd name="connsiteY123" fmla="*/ 5573485 h 6357257"/>
              <a:gd name="connsiteX124" fmla="*/ 4060371 w 4246329"/>
              <a:gd name="connsiteY124" fmla="*/ 5606142 h 6357257"/>
              <a:gd name="connsiteX125" fmla="*/ 4103914 w 4246329"/>
              <a:gd name="connsiteY125" fmla="*/ 5660571 h 6357257"/>
              <a:gd name="connsiteX126" fmla="*/ 4125686 w 4246329"/>
              <a:gd name="connsiteY126" fmla="*/ 5725885 h 6357257"/>
              <a:gd name="connsiteX127" fmla="*/ 4147457 w 4246329"/>
              <a:gd name="connsiteY127" fmla="*/ 5791200 h 6357257"/>
              <a:gd name="connsiteX128" fmla="*/ 4158343 w 4246329"/>
              <a:gd name="connsiteY128" fmla="*/ 5823857 h 6357257"/>
              <a:gd name="connsiteX129" fmla="*/ 4180114 w 4246329"/>
              <a:gd name="connsiteY129" fmla="*/ 5856514 h 6357257"/>
              <a:gd name="connsiteX130" fmla="*/ 4191000 w 4246329"/>
              <a:gd name="connsiteY130" fmla="*/ 5900057 h 6357257"/>
              <a:gd name="connsiteX131" fmla="*/ 4212771 w 4246329"/>
              <a:gd name="connsiteY131" fmla="*/ 6063342 h 6357257"/>
              <a:gd name="connsiteX132" fmla="*/ 4223657 w 4246329"/>
              <a:gd name="connsiteY132" fmla="*/ 6204857 h 6357257"/>
              <a:gd name="connsiteX133" fmla="*/ 4234543 w 4246329"/>
              <a:gd name="connsiteY133" fmla="*/ 6248400 h 6357257"/>
              <a:gd name="connsiteX134" fmla="*/ 4245429 w 4246329"/>
              <a:gd name="connsiteY134" fmla="*/ 6357257 h 635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4246329" h="6357257">
                <a:moveTo>
                  <a:pt x="0" y="0"/>
                </a:moveTo>
                <a:cubicBezTo>
                  <a:pt x="40759" y="5094"/>
                  <a:pt x="99311" y="10261"/>
                  <a:pt x="141514" y="21771"/>
                </a:cubicBezTo>
                <a:cubicBezTo>
                  <a:pt x="163655" y="27809"/>
                  <a:pt x="185057" y="36285"/>
                  <a:pt x="206829" y="43542"/>
                </a:cubicBezTo>
                <a:lnTo>
                  <a:pt x="239486" y="54428"/>
                </a:lnTo>
                <a:cubicBezTo>
                  <a:pt x="246743" y="61685"/>
                  <a:pt x="252077" y="71610"/>
                  <a:pt x="261257" y="76200"/>
                </a:cubicBezTo>
                <a:cubicBezTo>
                  <a:pt x="309748" y="100446"/>
                  <a:pt x="340253" y="98531"/>
                  <a:pt x="391886" y="108857"/>
                </a:cubicBezTo>
                <a:cubicBezTo>
                  <a:pt x="448613" y="120202"/>
                  <a:pt x="419662" y="116792"/>
                  <a:pt x="468086" y="130628"/>
                </a:cubicBezTo>
                <a:cubicBezTo>
                  <a:pt x="482471" y="134738"/>
                  <a:pt x="497299" y="137215"/>
                  <a:pt x="511629" y="141514"/>
                </a:cubicBezTo>
                <a:cubicBezTo>
                  <a:pt x="533610" y="148108"/>
                  <a:pt x="555172" y="156028"/>
                  <a:pt x="576943" y="163285"/>
                </a:cubicBezTo>
                <a:cubicBezTo>
                  <a:pt x="587829" y="166914"/>
                  <a:pt x="598214" y="172748"/>
                  <a:pt x="609600" y="174171"/>
                </a:cubicBezTo>
                <a:cubicBezTo>
                  <a:pt x="711531" y="186913"/>
                  <a:pt x="668305" y="177962"/>
                  <a:pt x="740229" y="195942"/>
                </a:cubicBezTo>
                <a:cubicBezTo>
                  <a:pt x="833810" y="258331"/>
                  <a:pt x="715414" y="183535"/>
                  <a:pt x="805543" y="228600"/>
                </a:cubicBezTo>
                <a:cubicBezTo>
                  <a:pt x="889952" y="270804"/>
                  <a:pt x="788773" y="233895"/>
                  <a:pt x="870857" y="261257"/>
                </a:cubicBezTo>
                <a:cubicBezTo>
                  <a:pt x="912789" y="324153"/>
                  <a:pt x="868840" y="267303"/>
                  <a:pt x="925286" y="315685"/>
                </a:cubicBezTo>
                <a:cubicBezTo>
                  <a:pt x="940871" y="329043"/>
                  <a:pt x="948916" y="354249"/>
                  <a:pt x="968829" y="359228"/>
                </a:cubicBezTo>
                <a:cubicBezTo>
                  <a:pt x="982780" y="362716"/>
                  <a:pt x="1029413" y="373192"/>
                  <a:pt x="1045029" y="381000"/>
                </a:cubicBezTo>
                <a:cubicBezTo>
                  <a:pt x="1129442" y="423206"/>
                  <a:pt x="1028255" y="386294"/>
                  <a:pt x="1110343" y="413657"/>
                </a:cubicBezTo>
                <a:cubicBezTo>
                  <a:pt x="1120233" y="428492"/>
                  <a:pt x="1136649" y="457743"/>
                  <a:pt x="1153886" y="468085"/>
                </a:cubicBezTo>
                <a:cubicBezTo>
                  <a:pt x="1163725" y="473989"/>
                  <a:pt x="1175657" y="475342"/>
                  <a:pt x="1186543" y="478971"/>
                </a:cubicBezTo>
                <a:cubicBezTo>
                  <a:pt x="1196432" y="493804"/>
                  <a:pt x="1212851" y="523059"/>
                  <a:pt x="1230086" y="533400"/>
                </a:cubicBezTo>
                <a:cubicBezTo>
                  <a:pt x="1239925" y="539303"/>
                  <a:pt x="1251857" y="540657"/>
                  <a:pt x="1262743" y="544285"/>
                </a:cubicBezTo>
                <a:cubicBezTo>
                  <a:pt x="1281648" y="600998"/>
                  <a:pt x="1261246" y="556020"/>
                  <a:pt x="1295400" y="598714"/>
                </a:cubicBezTo>
                <a:cubicBezTo>
                  <a:pt x="1309093" y="615831"/>
                  <a:pt x="1318722" y="641010"/>
                  <a:pt x="1338943" y="653142"/>
                </a:cubicBezTo>
                <a:cubicBezTo>
                  <a:pt x="1348782" y="659046"/>
                  <a:pt x="1360714" y="660399"/>
                  <a:pt x="1371600" y="664028"/>
                </a:cubicBezTo>
                <a:cubicBezTo>
                  <a:pt x="1476418" y="768846"/>
                  <a:pt x="1370599" y="657334"/>
                  <a:pt x="1436914" y="740228"/>
                </a:cubicBezTo>
                <a:cubicBezTo>
                  <a:pt x="1443325" y="748242"/>
                  <a:pt x="1452275" y="753986"/>
                  <a:pt x="1458686" y="762000"/>
                </a:cubicBezTo>
                <a:cubicBezTo>
                  <a:pt x="1466859" y="772216"/>
                  <a:pt x="1471943" y="784724"/>
                  <a:pt x="1480457" y="794657"/>
                </a:cubicBezTo>
                <a:cubicBezTo>
                  <a:pt x="1493815" y="810242"/>
                  <a:pt x="1509486" y="823686"/>
                  <a:pt x="1524000" y="838200"/>
                </a:cubicBezTo>
                <a:lnTo>
                  <a:pt x="1556657" y="870857"/>
                </a:lnTo>
                <a:cubicBezTo>
                  <a:pt x="1560286" y="881743"/>
                  <a:pt x="1562411" y="893251"/>
                  <a:pt x="1567543" y="903514"/>
                </a:cubicBezTo>
                <a:cubicBezTo>
                  <a:pt x="1573394" y="915216"/>
                  <a:pt x="1584001" y="924216"/>
                  <a:pt x="1589314" y="936171"/>
                </a:cubicBezTo>
                <a:cubicBezTo>
                  <a:pt x="1598635" y="957142"/>
                  <a:pt x="1594859" y="985258"/>
                  <a:pt x="1611086" y="1001485"/>
                </a:cubicBezTo>
                <a:lnTo>
                  <a:pt x="1654629" y="1045028"/>
                </a:lnTo>
                <a:cubicBezTo>
                  <a:pt x="1679645" y="1120079"/>
                  <a:pt x="1660173" y="1094114"/>
                  <a:pt x="1698171" y="1132114"/>
                </a:cubicBezTo>
                <a:cubicBezTo>
                  <a:pt x="1729012" y="1224635"/>
                  <a:pt x="1685997" y="1111822"/>
                  <a:pt x="1730829" y="1186542"/>
                </a:cubicBezTo>
                <a:cubicBezTo>
                  <a:pt x="1773222" y="1257198"/>
                  <a:pt x="1708321" y="1185809"/>
                  <a:pt x="1763486" y="1240971"/>
                </a:cubicBezTo>
                <a:cubicBezTo>
                  <a:pt x="1767114" y="1251857"/>
                  <a:pt x="1768799" y="1263598"/>
                  <a:pt x="1774371" y="1273628"/>
                </a:cubicBezTo>
                <a:cubicBezTo>
                  <a:pt x="1787078" y="1296501"/>
                  <a:pt x="1809640" y="1314119"/>
                  <a:pt x="1817914" y="1338942"/>
                </a:cubicBezTo>
                <a:cubicBezTo>
                  <a:pt x="1821543" y="1349828"/>
                  <a:pt x="1823668" y="1361337"/>
                  <a:pt x="1828800" y="1371600"/>
                </a:cubicBezTo>
                <a:cubicBezTo>
                  <a:pt x="1834651" y="1383302"/>
                  <a:pt x="1845258" y="1392302"/>
                  <a:pt x="1850571" y="1404257"/>
                </a:cubicBezTo>
                <a:cubicBezTo>
                  <a:pt x="1859892" y="1425228"/>
                  <a:pt x="1865086" y="1447800"/>
                  <a:pt x="1872343" y="1469571"/>
                </a:cubicBezTo>
                <a:cubicBezTo>
                  <a:pt x="1875972" y="1480457"/>
                  <a:pt x="1876864" y="1492681"/>
                  <a:pt x="1883229" y="1502228"/>
                </a:cubicBezTo>
                <a:cubicBezTo>
                  <a:pt x="1916387" y="1551966"/>
                  <a:pt x="1895747" y="1525632"/>
                  <a:pt x="1948543" y="1578428"/>
                </a:cubicBezTo>
                <a:lnTo>
                  <a:pt x="1970314" y="1600200"/>
                </a:lnTo>
                <a:cubicBezTo>
                  <a:pt x="1973943" y="1611086"/>
                  <a:pt x="1973086" y="1624743"/>
                  <a:pt x="1981200" y="1632857"/>
                </a:cubicBezTo>
                <a:cubicBezTo>
                  <a:pt x="1989314" y="1640971"/>
                  <a:pt x="2007188" y="1634405"/>
                  <a:pt x="2013857" y="1643742"/>
                </a:cubicBezTo>
                <a:cubicBezTo>
                  <a:pt x="2027196" y="1662417"/>
                  <a:pt x="2028372" y="1687285"/>
                  <a:pt x="2035629" y="1709057"/>
                </a:cubicBezTo>
                <a:cubicBezTo>
                  <a:pt x="2050653" y="1754128"/>
                  <a:pt x="2040147" y="1732164"/>
                  <a:pt x="2068286" y="1774371"/>
                </a:cubicBezTo>
                <a:cubicBezTo>
                  <a:pt x="2096607" y="1859339"/>
                  <a:pt x="2050211" y="1736372"/>
                  <a:pt x="2133600" y="1861457"/>
                </a:cubicBezTo>
                <a:cubicBezTo>
                  <a:pt x="2161064" y="1902654"/>
                  <a:pt x="2146120" y="1884863"/>
                  <a:pt x="2177143" y="1915885"/>
                </a:cubicBezTo>
                <a:lnTo>
                  <a:pt x="2198914" y="1981200"/>
                </a:lnTo>
                <a:cubicBezTo>
                  <a:pt x="2202543" y="1992086"/>
                  <a:pt x="2200253" y="2007492"/>
                  <a:pt x="2209800" y="2013857"/>
                </a:cubicBezTo>
                <a:cubicBezTo>
                  <a:pt x="2310313" y="2080865"/>
                  <a:pt x="2186673" y="1995355"/>
                  <a:pt x="2264229" y="2057400"/>
                </a:cubicBezTo>
                <a:cubicBezTo>
                  <a:pt x="2274445" y="2065573"/>
                  <a:pt x="2286000" y="2071914"/>
                  <a:pt x="2296886" y="2079171"/>
                </a:cubicBezTo>
                <a:cubicBezTo>
                  <a:pt x="2300514" y="2090057"/>
                  <a:pt x="2301868" y="2101989"/>
                  <a:pt x="2307771" y="2111828"/>
                </a:cubicBezTo>
                <a:cubicBezTo>
                  <a:pt x="2320439" y="2132942"/>
                  <a:pt x="2344400" y="2140538"/>
                  <a:pt x="2362200" y="2155371"/>
                </a:cubicBezTo>
                <a:cubicBezTo>
                  <a:pt x="2446024" y="2225224"/>
                  <a:pt x="2346426" y="2155740"/>
                  <a:pt x="2427514" y="2209800"/>
                </a:cubicBezTo>
                <a:cubicBezTo>
                  <a:pt x="2431143" y="2220686"/>
                  <a:pt x="2431232" y="2233497"/>
                  <a:pt x="2438400" y="2242457"/>
                </a:cubicBezTo>
                <a:cubicBezTo>
                  <a:pt x="2446573" y="2252673"/>
                  <a:pt x="2464123" y="2253134"/>
                  <a:pt x="2471057" y="2264228"/>
                </a:cubicBezTo>
                <a:cubicBezTo>
                  <a:pt x="2532202" y="2362058"/>
                  <a:pt x="2448091" y="2307172"/>
                  <a:pt x="2536371" y="2351314"/>
                </a:cubicBezTo>
                <a:cubicBezTo>
                  <a:pt x="2567212" y="2443835"/>
                  <a:pt x="2524197" y="2331022"/>
                  <a:pt x="2569029" y="2405742"/>
                </a:cubicBezTo>
                <a:cubicBezTo>
                  <a:pt x="2574933" y="2415582"/>
                  <a:pt x="2576286" y="2427514"/>
                  <a:pt x="2579914" y="2438400"/>
                </a:cubicBezTo>
                <a:cubicBezTo>
                  <a:pt x="2583543" y="2481943"/>
                  <a:pt x="2585380" y="2525672"/>
                  <a:pt x="2590800" y="2569028"/>
                </a:cubicBezTo>
                <a:cubicBezTo>
                  <a:pt x="2594090" y="2595348"/>
                  <a:pt x="2617144" y="2658947"/>
                  <a:pt x="2623457" y="2677885"/>
                </a:cubicBezTo>
                <a:lnTo>
                  <a:pt x="2634343" y="2710542"/>
                </a:lnTo>
                <a:cubicBezTo>
                  <a:pt x="2643197" y="2737103"/>
                  <a:pt x="2645898" y="2754755"/>
                  <a:pt x="2667000" y="2775857"/>
                </a:cubicBezTo>
                <a:cubicBezTo>
                  <a:pt x="2676251" y="2785108"/>
                  <a:pt x="2687702" y="2792315"/>
                  <a:pt x="2699657" y="2797628"/>
                </a:cubicBezTo>
                <a:cubicBezTo>
                  <a:pt x="2767341" y="2827710"/>
                  <a:pt x="2793344" y="2822237"/>
                  <a:pt x="2873829" y="2830285"/>
                </a:cubicBezTo>
                <a:cubicBezTo>
                  <a:pt x="2891972" y="2833914"/>
                  <a:pt x="2910307" y="2836683"/>
                  <a:pt x="2928257" y="2841171"/>
                </a:cubicBezTo>
                <a:cubicBezTo>
                  <a:pt x="2995812" y="2858060"/>
                  <a:pt x="2922744" y="2852049"/>
                  <a:pt x="3026229" y="2862942"/>
                </a:cubicBezTo>
                <a:cubicBezTo>
                  <a:pt x="3073280" y="2867895"/>
                  <a:pt x="3120572" y="2870199"/>
                  <a:pt x="3167743" y="2873828"/>
                </a:cubicBezTo>
                <a:cubicBezTo>
                  <a:pt x="3178629" y="2881085"/>
                  <a:pt x="3192227" y="2885384"/>
                  <a:pt x="3200400" y="2895600"/>
                </a:cubicBezTo>
                <a:cubicBezTo>
                  <a:pt x="3207568" y="2904560"/>
                  <a:pt x="3211286" y="2916782"/>
                  <a:pt x="3211286" y="2928257"/>
                </a:cubicBezTo>
                <a:cubicBezTo>
                  <a:pt x="3211286" y="2994159"/>
                  <a:pt x="3203538" y="2998181"/>
                  <a:pt x="3178629" y="3048000"/>
                </a:cubicBezTo>
                <a:cubicBezTo>
                  <a:pt x="3178379" y="3050002"/>
                  <a:pt x="3162462" y="3186947"/>
                  <a:pt x="3156857" y="3200400"/>
                </a:cubicBezTo>
                <a:cubicBezTo>
                  <a:pt x="3146793" y="3224553"/>
                  <a:pt x="3127828" y="3243943"/>
                  <a:pt x="3113314" y="3265714"/>
                </a:cubicBezTo>
                <a:cubicBezTo>
                  <a:pt x="3106057" y="3276600"/>
                  <a:pt x="3095680" y="3285960"/>
                  <a:pt x="3091543" y="3298371"/>
                </a:cubicBezTo>
                <a:lnTo>
                  <a:pt x="3080657" y="3331028"/>
                </a:lnTo>
                <a:cubicBezTo>
                  <a:pt x="3084286" y="3349171"/>
                  <a:pt x="3082363" y="3369393"/>
                  <a:pt x="3091543" y="3385457"/>
                </a:cubicBezTo>
                <a:cubicBezTo>
                  <a:pt x="3107106" y="3412692"/>
                  <a:pt x="3171117" y="3416514"/>
                  <a:pt x="3189514" y="3418114"/>
                </a:cubicBezTo>
                <a:cubicBezTo>
                  <a:pt x="3251074" y="3423467"/>
                  <a:pt x="3312885" y="3425371"/>
                  <a:pt x="3374571" y="3429000"/>
                </a:cubicBezTo>
                <a:cubicBezTo>
                  <a:pt x="3396343" y="3436257"/>
                  <a:pt x="3419360" y="3440508"/>
                  <a:pt x="3439886" y="3450771"/>
                </a:cubicBezTo>
                <a:cubicBezTo>
                  <a:pt x="3589619" y="3525637"/>
                  <a:pt x="3447543" y="3475095"/>
                  <a:pt x="3537857" y="3505200"/>
                </a:cubicBezTo>
                <a:cubicBezTo>
                  <a:pt x="3530671" y="3541128"/>
                  <a:pt x="3536885" y="3562389"/>
                  <a:pt x="3505200" y="3581400"/>
                </a:cubicBezTo>
                <a:cubicBezTo>
                  <a:pt x="3495361" y="3587304"/>
                  <a:pt x="3483429" y="3588657"/>
                  <a:pt x="3472543" y="3592285"/>
                </a:cubicBezTo>
                <a:cubicBezTo>
                  <a:pt x="3439516" y="3691361"/>
                  <a:pt x="3490174" y="3534894"/>
                  <a:pt x="3450771" y="3679371"/>
                </a:cubicBezTo>
                <a:cubicBezTo>
                  <a:pt x="3444733" y="3701511"/>
                  <a:pt x="3429000" y="3744685"/>
                  <a:pt x="3429000" y="3744685"/>
                </a:cubicBezTo>
                <a:cubicBezTo>
                  <a:pt x="3434018" y="3779812"/>
                  <a:pt x="3439924" y="3853601"/>
                  <a:pt x="3461657" y="3886200"/>
                </a:cubicBezTo>
                <a:cubicBezTo>
                  <a:pt x="3468914" y="3897086"/>
                  <a:pt x="3472070" y="3912366"/>
                  <a:pt x="3483429" y="3918857"/>
                </a:cubicBezTo>
                <a:cubicBezTo>
                  <a:pt x="3499493" y="3928036"/>
                  <a:pt x="3520007" y="3924874"/>
                  <a:pt x="3537857" y="3929742"/>
                </a:cubicBezTo>
                <a:cubicBezTo>
                  <a:pt x="3559997" y="3935780"/>
                  <a:pt x="3603171" y="3951514"/>
                  <a:pt x="3603171" y="3951514"/>
                </a:cubicBezTo>
                <a:cubicBezTo>
                  <a:pt x="3610428" y="3962400"/>
                  <a:pt x="3615692" y="3974920"/>
                  <a:pt x="3624943" y="3984171"/>
                </a:cubicBezTo>
                <a:cubicBezTo>
                  <a:pt x="3646045" y="4005272"/>
                  <a:pt x="3663697" y="4007974"/>
                  <a:pt x="3690257" y="4016828"/>
                </a:cubicBezTo>
                <a:cubicBezTo>
                  <a:pt x="3697514" y="4024085"/>
                  <a:pt x="3703228" y="4033320"/>
                  <a:pt x="3712029" y="4038600"/>
                </a:cubicBezTo>
                <a:cubicBezTo>
                  <a:pt x="3729799" y="4049262"/>
                  <a:pt x="3785741" y="4057028"/>
                  <a:pt x="3799114" y="4060371"/>
                </a:cubicBezTo>
                <a:cubicBezTo>
                  <a:pt x="3810246" y="4063154"/>
                  <a:pt x="3820885" y="4067628"/>
                  <a:pt x="3831771" y="4071257"/>
                </a:cubicBezTo>
                <a:cubicBezTo>
                  <a:pt x="3846285" y="4085771"/>
                  <a:pt x="3878217" y="4094480"/>
                  <a:pt x="3875314" y="4114800"/>
                </a:cubicBezTo>
                <a:cubicBezTo>
                  <a:pt x="3871686" y="4140200"/>
                  <a:pt x="3869461" y="4165840"/>
                  <a:pt x="3864429" y="4191000"/>
                </a:cubicBezTo>
                <a:cubicBezTo>
                  <a:pt x="3862179" y="4202252"/>
                  <a:pt x="3861657" y="4215543"/>
                  <a:pt x="3853543" y="4223657"/>
                </a:cubicBezTo>
                <a:cubicBezTo>
                  <a:pt x="3845429" y="4231771"/>
                  <a:pt x="3831772" y="4230914"/>
                  <a:pt x="3820886" y="4234542"/>
                </a:cubicBezTo>
                <a:cubicBezTo>
                  <a:pt x="3819747" y="4239096"/>
                  <a:pt x="3805121" y="4302333"/>
                  <a:pt x="3799114" y="4310742"/>
                </a:cubicBezTo>
                <a:cubicBezTo>
                  <a:pt x="3787183" y="4327445"/>
                  <a:pt x="3770085" y="4339771"/>
                  <a:pt x="3755571" y="4354285"/>
                </a:cubicBezTo>
                <a:cubicBezTo>
                  <a:pt x="3748314" y="4361542"/>
                  <a:pt x="3739493" y="4367517"/>
                  <a:pt x="3733800" y="4376057"/>
                </a:cubicBezTo>
                <a:cubicBezTo>
                  <a:pt x="3726543" y="4386943"/>
                  <a:pt x="3720543" y="4398781"/>
                  <a:pt x="3712029" y="4408714"/>
                </a:cubicBezTo>
                <a:cubicBezTo>
                  <a:pt x="3698671" y="4424299"/>
                  <a:pt x="3668486" y="4452257"/>
                  <a:pt x="3668486" y="4452257"/>
                </a:cubicBezTo>
                <a:cubicBezTo>
                  <a:pt x="3661229" y="4474028"/>
                  <a:pt x="3644180" y="4494762"/>
                  <a:pt x="3646714" y="4517571"/>
                </a:cubicBezTo>
                <a:cubicBezTo>
                  <a:pt x="3650343" y="4550228"/>
                  <a:pt x="3652198" y="4583131"/>
                  <a:pt x="3657600" y="4615542"/>
                </a:cubicBezTo>
                <a:cubicBezTo>
                  <a:pt x="3659486" y="4626861"/>
                  <a:pt x="3662121" y="4638652"/>
                  <a:pt x="3668486" y="4648200"/>
                </a:cubicBezTo>
                <a:cubicBezTo>
                  <a:pt x="3677025" y="4661009"/>
                  <a:pt x="3691288" y="4669030"/>
                  <a:pt x="3701143" y="4680857"/>
                </a:cubicBezTo>
                <a:cubicBezTo>
                  <a:pt x="3709518" y="4690908"/>
                  <a:pt x="3714741" y="4703298"/>
                  <a:pt x="3722914" y="4713514"/>
                </a:cubicBezTo>
                <a:cubicBezTo>
                  <a:pt x="3729325" y="4721528"/>
                  <a:pt x="3738275" y="4727271"/>
                  <a:pt x="3744686" y="4735285"/>
                </a:cubicBezTo>
                <a:cubicBezTo>
                  <a:pt x="3799620" y="4803952"/>
                  <a:pt x="3735656" y="4737141"/>
                  <a:pt x="3788229" y="4789714"/>
                </a:cubicBezTo>
                <a:cubicBezTo>
                  <a:pt x="3823263" y="4894821"/>
                  <a:pt x="3767087" y="4731418"/>
                  <a:pt x="3820886" y="4865914"/>
                </a:cubicBezTo>
                <a:cubicBezTo>
                  <a:pt x="3829409" y="4887222"/>
                  <a:pt x="3835400" y="4909457"/>
                  <a:pt x="3842657" y="4931228"/>
                </a:cubicBezTo>
                <a:lnTo>
                  <a:pt x="3886200" y="5061857"/>
                </a:lnTo>
                <a:lnTo>
                  <a:pt x="3907971" y="5127171"/>
                </a:lnTo>
                <a:cubicBezTo>
                  <a:pt x="3911600" y="5138057"/>
                  <a:pt x="3916971" y="5148510"/>
                  <a:pt x="3918857" y="5159828"/>
                </a:cubicBezTo>
                <a:cubicBezTo>
                  <a:pt x="3922486" y="5181599"/>
                  <a:pt x="3925414" y="5203499"/>
                  <a:pt x="3929743" y="5225142"/>
                </a:cubicBezTo>
                <a:cubicBezTo>
                  <a:pt x="3932677" y="5239813"/>
                  <a:pt x="3937384" y="5254080"/>
                  <a:pt x="3940629" y="5268685"/>
                </a:cubicBezTo>
                <a:cubicBezTo>
                  <a:pt x="3944643" y="5286747"/>
                  <a:pt x="3948204" y="5304910"/>
                  <a:pt x="3951514" y="5323114"/>
                </a:cubicBezTo>
                <a:cubicBezTo>
                  <a:pt x="3965483" y="5399948"/>
                  <a:pt x="3946144" y="5372171"/>
                  <a:pt x="3984171" y="5410200"/>
                </a:cubicBezTo>
                <a:lnTo>
                  <a:pt x="4016829" y="5508171"/>
                </a:lnTo>
                <a:cubicBezTo>
                  <a:pt x="4020457" y="5519057"/>
                  <a:pt x="4021349" y="5531281"/>
                  <a:pt x="4027714" y="5540828"/>
                </a:cubicBezTo>
                <a:lnTo>
                  <a:pt x="4049486" y="5573485"/>
                </a:lnTo>
                <a:cubicBezTo>
                  <a:pt x="4053114" y="5584371"/>
                  <a:pt x="4054468" y="5596303"/>
                  <a:pt x="4060371" y="5606142"/>
                </a:cubicBezTo>
                <a:cubicBezTo>
                  <a:pt x="4099151" y="5670776"/>
                  <a:pt x="4066562" y="5576530"/>
                  <a:pt x="4103914" y="5660571"/>
                </a:cubicBezTo>
                <a:cubicBezTo>
                  <a:pt x="4113235" y="5681542"/>
                  <a:pt x="4118429" y="5704114"/>
                  <a:pt x="4125686" y="5725885"/>
                </a:cubicBezTo>
                <a:lnTo>
                  <a:pt x="4147457" y="5791200"/>
                </a:lnTo>
                <a:cubicBezTo>
                  <a:pt x="4151086" y="5802086"/>
                  <a:pt x="4151978" y="5814310"/>
                  <a:pt x="4158343" y="5823857"/>
                </a:cubicBezTo>
                <a:lnTo>
                  <a:pt x="4180114" y="5856514"/>
                </a:lnTo>
                <a:cubicBezTo>
                  <a:pt x="4183743" y="5871028"/>
                  <a:pt x="4188066" y="5885386"/>
                  <a:pt x="4191000" y="5900057"/>
                </a:cubicBezTo>
                <a:cubicBezTo>
                  <a:pt x="4201591" y="5953012"/>
                  <a:pt x="4207929" y="6010083"/>
                  <a:pt x="4212771" y="6063342"/>
                </a:cubicBezTo>
                <a:cubicBezTo>
                  <a:pt x="4217054" y="6110459"/>
                  <a:pt x="4218129" y="6157870"/>
                  <a:pt x="4223657" y="6204857"/>
                </a:cubicBezTo>
                <a:cubicBezTo>
                  <a:pt x="4225405" y="6219716"/>
                  <a:pt x="4232083" y="6233643"/>
                  <a:pt x="4234543" y="6248400"/>
                </a:cubicBezTo>
                <a:cubicBezTo>
                  <a:pt x="4246329" y="6319115"/>
                  <a:pt x="4245429" y="6312078"/>
                  <a:pt x="4245429" y="6357257"/>
                </a:cubicBezTo>
              </a:path>
            </a:pathLst>
          </a:cu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865563" y="-7938"/>
            <a:ext cx="923925" cy="6332538"/>
          </a:xfrm>
          <a:custGeom>
            <a:avLst/>
            <a:gdLst>
              <a:gd name="connsiteX0" fmla="*/ 9547 w 923947"/>
              <a:gd name="connsiteY0" fmla="*/ 19095 h 6332250"/>
              <a:gd name="connsiteX1" fmla="*/ 42204 w 923947"/>
              <a:gd name="connsiteY1" fmla="*/ 84409 h 6332250"/>
              <a:gd name="connsiteX2" fmla="*/ 53090 w 923947"/>
              <a:gd name="connsiteY2" fmla="*/ 117066 h 6332250"/>
              <a:gd name="connsiteX3" fmla="*/ 118404 w 923947"/>
              <a:gd name="connsiteY3" fmla="*/ 204152 h 6332250"/>
              <a:gd name="connsiteX4" fmla="*/ 151062 w 923947"/>
              <a:gd name="connsiteY4" fmla="*/ 302123 h 6332250"/>
              <a:gd name="connsiteX5" fmla="*/ 161947 w 923947"/>
              <a:gd name="connsiteY5" fmla="*/ 334780 h 6332250"/>
              <a:gd name="connsiteX6" fmla="*/ 172833 w 923947"/>
              <a:gd name="connsiteY6" fmla="*/ 443638 h 6332250"/>
              <a:gd name="connsiteX7" fmla="*/ 194604 w 923947"/>
              <a:gd name="connsiteY7" fmla="*/ 508952 h 6332250"/>
              <a:gd name="connsiteX8" fmla="*/ 227262 w 923947"/>
              <a:gd name="connsiteY8" fmla="*/ 574266 h 6332250"/>
              <a:gd name="connsiteX9" fmla="*/ 259919 w 923947"/>
              <a:gd name="connsiteY9" fmla="*/ 672238 h 6332250"/>
              <a:gd name="connsiteX10" fmla="*/ 270804 w 923947"/>
              <a:gd name="connsiteY10" fmla="*/ 704895 h 6332250"/>
              <a:gd name="connsiteX11" fmla="*/ 281690 w 923947"/>
              <a:gd name="connsiteY11" fmla="*/ 737552 h 6332250"/>
              <a:gd name="connsiteX12" fmla="*/ 292576 w 923947"/>
              <a:gd name="connsiteY12" fmla="*/ 846409 h 6332250"/>
              <a:gd name="connsiteX13" fmla="*/ 270804 w 923947"/>
              <a:gd name="connsiteY13" fmla="*/ 1096780 h 6332250"/>
              <a:gd name="connsiteX14" fmla="*/ 303462 w 923947"/>
              <a:gd name="connsiteY14" fmla="*/ 1325380 h 6332250"/>
              <a:gd name="connsiteX15" fmla="*/ 325233 w 923947"/>
              <a:gd name="connsiteY15" fmla="*/ 1347152 h 6332250"/>
              <a:gd name="connsiteX16" fmla="*/ 336119 w 923947"/>
              <a:gd name="connsiteY16" fmla="*/ 1379809 h 6332250"/>
              <a:gd name="connsiteX17" fmla="*/ 357890 w 923947"/>
              <a:gd name="connsiteY17" fmla="*/ 1630180 h 6332250"/>
              <a:gd name="connsiteX18" fmla="*/ 401433 w 923947"/>
              <a:gd name="connsiteY18" fmla="*/ 1728152 h 6332250"/>
              <a:gd name="connsiteX19" fmla="*/ 412319 w 923947"/>
              <a:gd name="connsiteY19" fmla="*/ 1760809 h 6332250"/>
              <a:gd name="connsiteX20" fmla="*/ 434090 w 923947"/>
              <a:gd name="connsiteY20" fmla="*/ 1793466 h 6332250"/>
              <a:gd name="connsiteX21" fmla="*/ 455862 w 923947"/>
              <a:gd name="connsiteY21" fmla="*/ 1858780 h 6332250"/>
              <a:gd name="connsiteX22" fmla="*/ 477633 w 923947"/>
              <a:gd name="connsiteY22" fmla="*/ 1924095 h 6332250"/>
              <a:gd name="connsiteX23" fmla="*/ 488519 w 923947"/>
              <a:gd name="connsiteY23" fmla="*/ 1956752 h 6332250"/>
              <a:gd name="connsiteX24" fmla="*/ 510290 w 923947"/>
              <a:gd name="connsiteY24" fmla="*/ 1989409 h 6332250"/>
              <a:gd name="connsiteX25" fmla="*/ 542947 w 923947"/>
              <a:gd name="connsiteY25" fmla="*/ 2098266 h 6332250"/>
              <a:gd name="connsiteX26" fmla="*/ 553833 w 923947"/>
              <a:gd name="connsiteY26" fmla="*/ 2130923 h 6332250"/>
              <a:gd name="connsiteX27" fmla="*/ 564719 w 923947"/>
              <a:gd name="connsiteY27" fmla="*/ 2337752 h 6332250"/>
              <a:gd name="connsiteX28" fmla="*/ 575604 w 923947"/>
              <a:gd name="connsiteY28" fmla="*/ 2370409 h 6332250"/>
              <a:gd name="connsiteX29" fmla="*/ 597376 w 923947"/>
              <a:gd name="connsiteY29" fmla="*/ 2403066 h 6332250"/>
              <a:gd name="connsiteX30" fmla="*/ 640919 w 923947"/>
              <a:gd name="connsiteY30" fmla="*/ 2490152 h 6332250"/>
              <a:gd name="connsiteX31" fmla="*/ 717119 w 923947"/>
              <a:gd name="connsiteY31" fmla="*/ 2718752 h 6332250"/>
              <a:gd name="connsiteX32" fmla="*/ 738890 w 923947"/>
              <a:gd name="connsiteY32" fmla="*/ 2784066 h 6332250"/>
              <a:gd name="connsiteX33" fmla="*/ 749776 w 923947"/>
              <a:gd name="connsiteY33" fmla="*/ 2816723 h 6332250"/>
              <a:gd name="connsiteX34" fmla="*/ 771547 w 923947"/>
              <a:gd name="connsiteY34" fmla="*/ 2838495 h 6332250"/>
              <a:gd name="connsiteX35" fmla="*/ 804204 w 923947"/>
              <a:gd name="connsiteY35" fmla="*/ 2936466 h 6332250"/>
              <a:gd name="connsiteX36" fmla="*/ 815090 w 923947"/>
              <a:gd name="connsiteY36" fmla="*/ 2969123 h 6332250"/>
              <a:gd name="connsiteX37" fmla="*/ 825976 w 923947"/>
              <a:gd name="connsiteY37" fmla="*/ 3001780 h 6332250"/>
              <a:gd name="connsiteX38" fmla="*/ 847747 w 923947"/>
              <a:gd name="connsiteY38" fmla="*/ 3099752 h 6332250"/>
              <a:gd name="connsiteX39" fmla="*/ 858633 w 923947"/>
              <a:gd name="connsiteY39" fmla="*/ 3230380 h 6332250"/>
              <a:gd name="connsiteX40" fmla="*/ 825976 w 923947"/>
              <a:gd name="connsiteY40" fmla="*/ 3393666 h 6332250"/>
              <a:gd name="connsiteX41" fmla="*/ 804204 w 923947"/>
              <a:gd name="connsiteY41" fmla="*/ 3491638 h 6332250"/>
              <a:gd name="connsiteX42" fmla="*/ 793319 w 923947"/>
              <a:gd name="connsiteY42" fmla="*/ 3524295 h 6332250"/>
              <a:gd name="connsiteX43" fmla="*/ 771547 w 923947"/>
              <a:gd name="connsiteY43" fmla="*/ 3622266 h 6332250"/>
              <a:gd name="connsiteX44" fmla="*/ 749776 w 923947"/>
              <a:gd name="connsiteY44" fmla="*/ 3687580 h 6332250"/>
              <a:gd name="connsiteX45" fmla="*/ 738890 w 923947"/>
              <a:gd name="connsiteY45" fmla="*/ 3720238 h 6332250"/>
              <a:gd name="connsiteX46" fmla="*/ 749776 w 923947"/>
              <a:gd name="connsiteY46" fmla="*/ 4079466 h 6332250"/>
              <a:gd name="connsiteX47" fmla="*/ 771547 w 923947"/>
              <a:gd name="connsiteY47" fmla="*/ 4144780 h 6332250"/>
              <a:gd name="connsiteX48" fmla="*/ 793319 w 923947"/>
              <a:gd name="connsiteY48" fmla="*/ 4166552 h 6332250"/>
              <a:gd name="connsiteX49" fmla="*/ 782433 w 923947"/>
              <a:gd name="connsiteY49" fmla="*/ 4275409 h 6332250"/>
              <a:gd name="connsiteX50" fmla="*/ 760662 w 923947"/>
              <a:gd name="connsiteY50" fmla="*/ 4340723 h 6332250"/>
              <a:gd name="connsiteX51" fmla="*/ 738890 w 923947"/>
              <a:gd name="connsiteY51" fmla="*/ 4406038 h 6332250"/>
              <a:gd name="connsiteX52" fmla="*/ 728004 w 923947"/>
              <a:gd name="connsiteY52" fmla="*/ 4438695 h 6332250"/>
              <a:gd name="connsiteX53" fmla="*/ 717119 w 923947"/>
              <a:gd name="connsiteY53" fmla="*/ 4471352 h 6332250"/>
              <a:gd name="connsiteX54" fmla="*/ 673576 w 923947"/>
              <a:gd name="connsiteY54" fmla="*/ 4514895 h 6332250"/>
              <a:gd name="connsiteX55" fmla="*/ 662690 w 923947"/>
              <a:gd name="connsiteY55" fmla="*/ 4547552 h 6332250"/>
              <a:gd name="connsiteX56" fmla="*/ 695347 w 923947"/>
              <a:gd name="connsiteY56" fmla="*/ 4689066 h 6332250"/>
              <a:gd name="connsiteX57" fmla="*/ 760662 w 923947"/>
              <a:gd name="connsiteY57" fmla="*/ 4732609 h 6332250"/>
              <a:gd name="connsiteX58" fmla="*/ 836862 w 923947"/>
              <a:gd name="connsiteY58" fmla="*/ 4797923 h 6332250"/>
              <a:gd name="connsiteX59" fmla="*/ 858633 w 923947"/>
              <a:gd name="connsiteY59" fmla="*/ 4819695 h 6332250"/>
              <a:gd name="connsiteX60" fmla="*/ 891290 w 923947"/>
              <a:gd name="connsiteY60" fmla="*/ 4917666 h 6332250"/>
              <a:gd name="connsiteX61" fmla="*/ 902176 w 923947"/>
              <a:gd name="connsiteY61" fmla="*/ 4950323 h 6332250"/>
              <a:gd name="connsiteX62" fmla="*/ 913062 w 923947"/>
              <a:gd name="connsiteY62" fmla="*/ 5015638 h 6332250"/>
              <a:gd name="connsiteX63" fmla="*/ 923947 w 923947"/>
              <a:gd name="connsiteY63" fmla="*/ 5048295 h 6332250"/>
              <a:gd name="connsiteX64" fmla="*/ 913062 w 923947"/>
              <a:gd name="connsiteY64" fmla="*/ 5135380 h 6332250"/>
              <a:gd name="connsiteX65" fmla="*/ 858633 w 923947"/>
              <a:gd name="connsiteY65" fmla="*/ 5211580 h 6332250"/>
              <a:gd name="connsiteX66" fmla="*/ 847747 w 923947"/>
              <a:gd name="connsiteY66" fmla="*/ 5244238 h 6332250"/>
              <a:gd name="connsiteX67" fmla="*/ 815090 w 923947"/>
              <a:gd name="connsiteY67" fmla="*/ 5255123 h 6332250"/>
              <a:gd name="connsiteX68" fmla="*/ 738890 w 923947"/>
              <a:gd name="connsiteY68" fmla="*/ 5266009 h 6332250"/>
              <a:gd name="connsiteX69" fmla="*/ 706233 w 923947"/>
              <a:gd name="connsiteY69" fmla="*/ 5287780 h 6332250"/>
              <a:gd name="connsiteX70" fmla="*/ 673576 w 923947"/>
              <a:gd name="connsiteY70" fmla="*/ 5298666 h 6332250"/>
              <a:gd name="connsiteX71" fmla="*/ 608262 w 923947"/>
              <a:gd name="connsiteY71" fmla="*/ 5342209 h 6332250"/>
              <a:gd name="connsiteX72" fmla="*/ 575604 w 923947"/>
              <a:gd name="connsiteY72" fmla="*/ 5363980 h 6332250"/>
              <a:gd name="connsiteX73" fmla="*/ 542947 w 923947"/>
              <a:gd name="connsiteY73" fmla="*/ 5374866 h 6332250"/>
              <a:gd name="connsiteX74" fmla="*/ 488519 w 923947"/>
              <a:gd name="connsiteY74" fmla="*/ 5407523 h 6332250"/>
              <a:gd name="connsiteX75" fmla="*/ 434090 w 923947"/>
              <a:gd name="connsiteY75" fmla="*/ 5451066 h 6332250"/>
              <a:gd name="connsiteX76" fmla="*/ 423204 w 923947"/>
              <a:gd name="connsiteY76" fmla="*/ 5483723 h 6332250"/>
              <a:gd name="connsiteX77" fmla="*/ 401433 w 923947"/>
              <a:gd name="connsiteY77" fmla="*/ 5777638 h 6332250"/>
              <a:gd name="connsiteX78" fmla="*/ 412319 w 923947"/>
              <a:gd name="connsiteY78" fmla="*/ 6104209 h 6332250"/>
              <a:gd name="connsiteX79" fmla="*/ 444976 w 923947"/>
              <a:gd name="connsiteY79" fmla="*/ 6125980 h 6332250"/>
              <a:gd name="connsiteX80" fmla="*/ 488519 w 923947"/>
              <a:gd name="connsiteY80" fmla="*/ 6169523 h 6332250"/>
              <a:gd name="connsiteX81" fmla="*/ 499404 w 923947"/>
              <a:gd name="connsiteY81" fmla="*/ 6202180 h 6332250"/>
              <a:gd name="connsiteX82" fmla="*/ 455862 w 923947"/>
              <a:gd name="connsiteY82" fmla="*/ 6300152 h 6332250"/>
              <a:gd name="connsiteX83" fmla="*/ 292576 w 923947"/>
              <a:gd name="connsiteY83" fmla="*/ 6321923 h 633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923947" h="6332250">
                <a:moveTo>
                  <a:pt x="9547" y="19095"/>
                </a:moveTo>
                <a:cubicBezTo>
                  <a:pt x="36909" y="101179"/>
                  <a:pt x="0" y="0"/>
                  <a:pt x="42204" y="84409"/>
                </a:cubicBezTo>
                <a:cubicBezTo>
                  <a:pt x="47336" y="94672"/>
                  <a:pt x="47186" y="107227"/>
                  <a:pt x="53090" y="117066"/>
                </a:cubicBezTo>
                <a:cubicBezTo>
                  <a:pt x="91775" y="181540"/>
                  <a:pt x="73219" y="68601"/>
                  <a:pt x="118404" y="204152"/>
                </a:cubicBezTo>
                <a:lnTo>
                  <a:pt x="151062" y="302123"/>
                </a:lnTo>
                <a:lnTo>
                  <a:pt x="161947" y="334780"/>
                </a:lnTo>
                <a:cubicBezTo>
                  <a:pt x="165576" y="371066"/>
                  <a:pt x="166113" y="407796"/>
                  <a:pt x="172833" y="443638"/>
                </a:cubicBezTo>
                <a:cubicBezTo>
                  <a:pt x="177062" y="466194"/>
                  <a:pt x="187347" y="487181"/>
                  <a:pt x="194604" y="508952"/>
                </a:cubicBezTo>
                <a:cubicBezTo>
                  <a:pt x="209626" y="554019"/>
                  <a:pt x="199126" y="532063"/>
                  <a:pt x="227262" y="574266"/>
                </a:cubicBezTo>
                <a:lnTo>
                  <a:pt x="259919" y="672238"/>
                </a:lnTo>
                <a:lnTo>
                  <a:pt x="270804" y="704895"/>
                </a:lnTo>
                <a:lnTo>
                  <a:pt x="281690" y="737552"/>
                </a:lnTo>
                <a:cubicBezTo>
                  <a:pt x="285319" y="773838"/>
                  <a:pt x="292576" y="809942"/>
                  <a:pt x="292576" y="846409"/>
                </a:cubicBezTo>
                <a:cubicBezTo>
                  <a:pt x="292576" y="912543"/>
                  <a:pt x="278781" y="1024992"/>
                  <a:pt x="270804" y="1096780"/>
                </a:cubicBezTo>
                <a:cubicBezTo>
                  <a:pt x="278084" y="1227813"/>
                  <a:pt x="246270" y="1253890"/>
                  <a:pt x="303462" y="1325380"/>
                </a:cubicBezTo>
                <a:cubicBezTo>
                  <a:pt x="309873" y="1333394"/>
                  <a:pt x="317976" y="1339895"/>
                  <a:pt x="325233" y="1347152"/>
                </a:cubicBezTo>
                <a:cubicBezTo>
                  <a:pt x="328862" y="1358038"/>
                  <a:pt x="334977" y="1368391"/>
                  <a:pt x="336119" y="1379809"/>
                </a:cubicBezTo>
                <a:cubicBezTo>
                  <a:pt x="342875" y="1447370"/>
                  <a:pt x="338783" y="1553753"/>
                  <a:pt x="357890" y="1630180"/>
                </a:cubicBezTo>
                <a:cubicBezTo>
                  <a:pt x="385975" y="1742516"/>
                  <a:pt x="365692" y="1656670"/>
                  <a:pt x="401433" y="1728152"/>
                </a:cubicBezTo>
                <a:cubicBezTo>
                  <a:pt x="406565" y="1738415"/>
                  <a:pt x="407187" y="1750546"/>
                  <a:pt x="412319" y="1760809"/>
                </a:cubicBezTo>
                <a:cubicBezTo>
                  <a:pt x="418170" y="1772511"/>
                  <a:pt x="428777" y="1781511"/>
                  <a:pt x="434090" y="1793466"/>
                </a:cubicBezTo>
                <a:cubicBezTo>
                  <a:pt x="443411" y="1814437"/>
                  <a:pt x="448605" y="1837009"/>
                  <a:pt x="455862" y="1858780"/>
                </a:cubicBezTo>
                <a:lnTo>
                  <a:pt x="477633" y="1924095"/>
                </a:lnTo>
                <a:cubicBezTo>
                  <a:pt x="481262" y="1934981"/>
                  <a:pt x="482154" y="1947205"/>
                  <a:pt x="488519" y="1956752"/>
                </a:cubicBezTo>
                <a:cubicBezTo>
                  <a:pt x="495776" y="1967638"/>
                  <a:pt x="504977" y="1977454"/>
                  <a:pt x="510290" y="1989409"/>
                </a:cubicBezTo>
                <a:cubicBezTo>
                  <a:pt x="530991" y="2035986"/>
                  <a:pt x="530279" y="2053927"/>
                  <a:pt x="542947" y="2098266"/>
                </a:cubicBezTo>
                <a:cubicBezTo>
                  <a:pt x="546099" y="2109299"/>
                  <a:pt x="550204" y="2120037"/>
                  <a:pt x="553833" y="2130923"/>
                </a:cubicBezTo>
                <a:cubicBezTo>
                  <a:pt x="557462" y="2199866"/>
                  <a:pt x="558469" y="2268997"/>
                  <a:pt x="564719" y="2337752"/>
                </a:cubicBezTo>
                <a:cubicBezTo>
                  <a:pt x="565758" y="2349179"/>
                  <a:pt x="570472" y="2360146"/>
                  <a:pt x="575604" y="2370409"/>
                </a:cubicBezTo>
                <a:cubicBezTo>
                  <a:pt x="581455" y="2382111"/>
                  <a:pt x="592062" y="2391111"/>
                  <a:pt x="597376" y="2403066"/>
                </a:cubicBezTo>
                <a:cubicBezTo>
                  <a:pt x="637404" y="2493128"/>
                  <a:pt x="596206" y="2445439"/>
                  <a:pt x="640919" y="2490152"/>
                </a:cubicBezTo>
                <a:lnTo>
                  <a:pt x="717119" y="2718752"/>
                </a:lnTo>
                <a:lnTo>
                  <a:pt x="738890" y="2784066"/>
                </a:lnTo>
                <a:cubicBezTo>
                  <a:pt x="742519" y="2794952"/>
                  <a:pt x="741662" y="2808609"/>
                  <a:pt x="749776" y="2816723"/>
                </a:cubicBezTo>
                <a:lnTo>
                  <a:pt x="771547" y="2838495"/>
                </a:lnTo>
                <a:lnTo>
                  <a:pt x="804204" y="2936466"/>
                </a:lnTo>
                <a:lnTo>
                  <a:pt x="815090" y="2969123"/>
                </a:lnTo>
                <a:cubicBezTo>
                  <a:pt x="818719" y="2980009"/>
                  <a:pt x="823193" y="2990648"/>
                  <a:pt x="825976" y="3001780"/>
                </a:cubicBezTo>
                <a:cubicBezTo>
                  <a:pt x="841350" y="3063273"/>
                  <a:pt x="833928" y="3030652"/>
                  <a:pt x="847747" y="3099752"/>
                </a:cubicBezTo>
                <a:cubicBezTo>
                  <a:pt x="851376" y="3143295"/>
                  <a:pt x="858633" y="3186686"/>
                  <a:pt x="858633" y="3230380"/>
                </a:cubicBezTo>
                <a:cubicBezTo>
                  <a:pt x="858633" y="3376152"/>
                  <a:pt x="848765" y="3279726"/>
                  <a:pt x="825976" y="3393666"/>
                </a:cubicBezTo>
                <a:cubicBezTo>
                  <a:pt x="818492" y="3431085"/>
                  <a:pt x="814454" y="3455762"/>
                  <a:pt x="804204" y="3491638"/>
                </a:cubicBezTo>
                <a:cubicBezTo>
                  <a:pt x="801052" y="3502671"/>
                  <a:pt x="796102" y="3513163"/>
                  <a:pt x="793319" y="3524295"/>
                </a:cubicBezTo>
                <a:cubicBezTo>
                  <a:pt x="777782" y="3586442"/>
                  <a:pt x="788308" y="3566395"/>
                  <a:pt x="771547" y="3622266"/>
                </a:cubicBezTo>
                <a:cubicBezTo>
                  <a:pt x="764953" y="3644247"/>
                  <a:pt x="757033" y="3665809"/>
                  <a:pt x="749776" y="3687580"/>
                </a:cubicBezTo>
                <a:lnTo>
                  <a:pt x="738890" y="3720238"/>
                </a:lnTo>
                <a:cubicBezTo>
                  <a:pt x="742519" y="3839981"/>
                  <a:pt x="740588" y="3960021"/>
                  <a:pt x="749776" y="4079466"/>
                </a:cubicBezTo>
                <a:cubicBezTo>
                  <a:pt x="751536" y="4102347"/>
                  <a:pt x="755320" y="4128553"/>
                  <a:pt x="771547" y="4144780"/>
                </a:cubicBezTo>
                <a:lnTo>
                  <a:pt x="793319" y="4166552"/>
                </a:lnTo>
                <a:cubicBezTo>
                  <a:pt x="789690" y="4202838"/>
                  <a:pt x="789153" y="4239567"/>
                  <a:pt x="782433" y="4275409"/>
                </a:cubicBezTo>
                <a:cubicBezTo>
                  <a:pt x="778204" y="4297965"/>
                  <a:pt x="767919" y="4318952"/>
                  <a:pt x="760662" y="4340723"/>
                </a:cubicBezTo>
                <a:lnTo>
                  <a:pt x="738890" y="4406038"/>
                </a:lnTo>
                <a:lnTo>
                  <a:pt x="728004" y="4438695"/>
                </a:lnTo>
                <a:cubicBezTo>
                  <a:pt x="724376" y="4449581"/>
                  <a:pt x="725233" y="4463238"/>
                  <a:pt x="717119" y="4471352"/>
                </a:cubicBezTo>
                <a:lnTo>
                  <a:pt x="673576" y="4514895"/>
                </a:lnTo>
                <a:cubicBezTo>
                  <a:pt x="669947" y="4525781"/>
                  <a:pt x="662690" y="4536077"/>
                  <a:pt x="662690" y="4547552"/>
                </a:cubicBezTo>
                <a:cubicBezTo>
                  <a:pt x="662690" y="4585594"/>
                  <a:pt x="657721" y="4656143"/>
                  <a:pt x="695347" y="4689066"/>
                </a:cubicBezTo>
                <a:cubicBezTo>
                  <a:pt x="715039" y="4706297"/>
                  <a:pt x="738890" y="4718095"/>
                  <a:pt x="760662" y="4732609"/>
                </a:cubicBezTo>
                <a:cubicBezTo>
                  <a:pt x="810397" y="4765765"/>
                  <a:pt x="784070" y="4745130"/>
                  <a:pt x="836862" y="4797923"/>
                </a:cubicBezTo>
                <a:lnTo>
                  <a:pt x="858633" y="4819695"/>
                </a:lnTo>
                <a:lnTo>
                  <a:pt x="891290" y="4917666"/>
                </a:lnTo>
                <a:lnTo>
                  <a:pt x="902176" y="4950323"/>
                </a:lnTo>
                <a:cubicBezTo>
                  <a:pt x="905805" y="4972095"/>
                  <a:pt x="908274" y="4994092"/>
                  <a:pt x="913062" y="5015638"/>
                </a:cubicBezTo>
                <a:cubicBezTo>
                  <a:pt x="915551" y="5026839"/>
                  <a:pt x="923947" y="5036821"/>
                  <a:pt x="923947" y="5048295"/>
                </a:cubicBezTo>
                <a:cubicBezTo>
                  <a:pt x="923947" y="5077549"/>
                  <a:pt x="919192" y="5106775"/>
                  <a:pt x="913062" y="5135380"/>
                </a:cubicBezTo>
                <a:cubicBezTo>
                  <a:pt x="897431" y="5208324"/>
                  <a:pt x="908177" y="5195066"/>
                  <a:pt x="858633" y="5211580"/>
                </a:cubicBezTo>
                <a:cubicBezTo>
                  <a:pt x="855004" y="5222466"/>
                  <a:pt x="855861" y="5236124"/>
                  <a:pt x="847747" y="5244238"/>
                </a:cubicBezTo>
                <a:cubicBezTo>
                  <a:pt x="839633" y="5252352"/>
                  <a:pt x="826342" y="5252873"/>
                  <a:pt x="815090" y="5255123"/>
                </a:cubicBezTo>
                <a:cubicBezTo>
                  <a:pt x="789930" y="5260155"/>
                  <a:pt x="764290" y="5262380"/>
                  <a:pt x="738890" y="5266009"/>
                </a:cubicBezTo>
                <a:cubicBezTo>
                  <a:pt x="728004" y="5273266"/>
                  <a:pt x="717935" y="5281929"/>
                  <a:pt x="706233" y="5287780"/>
                </a:cubicBezTo>
                <a:cubicBezTo>
                  <a:pt x="695970" y="5292912"/>
                  <a:pt x="683607" y="5293093"/>
                  <a:pt x="673576" y="5298666"/>
                </a:cubicBezTo>
                <a:cubicBezTo>
                  <a:pt x="650703" y="5311373"/>
                  <a:pt x="630033" y="5327695"/>
                  <a:pt x="608262" y="5342209"/>
                </a:cubicBezTo>
                <a:cubicBezTo>
                  <a:pt x="597376" y="5349466"/>
                  <a:pt x="588016" y="5359843"/>
                  <a:pt x="575604" y="5363980"/>
                </a:cubicBezTo>
                <a:lnTo>
                  <a:pt x="542947" y="5374866"/>
                </a:lnTo>
                <a:cubicBezTo>
                  <a:pt x="500423" y="5417392"/>
                  <a:pt x="545044" y="5379260"/>
                  <a:pt x="488519" y="5407523"/>
                </a:cubicBezTo>
                <a:cubicBezTo>
                  <a:pt x="461058" y="5421254"/>
                  <a:pt x="454339" y="5430818"/>
                  <a:pt x="434090" y="5451066"/>
                </a:cubicBezTo>
                <a:cubicBezTo>
                  <a:pt x="430461" y="5461952"/>
                  <a:pt x="425454" y="5472471"/>
                  <a:pt x="423204" y="5483723"/>
                </a:cubicBezTo>
                <a:cubicBezTo>
                  <a:pt x="404866" y="5575416"/>
                  <a:pt x="405608" y="5694130"/>
                  <a:pt x="401433" y="5777638"/>
                </a:cubicBezTo>
                <a:cubicBezTo>
                  <a:pt x="405062" y="5886495"/>
                  <a:pt x="398809" y="5996133"/>
                  <a:pt x="412319" y="6104209"/>
                </a:cubicBezTo>
                <a:cubicBezTo>
                  <a:pt x="413942" y="6117191"/>
                  <a:pt x="435043" y="6117466"/>
                  <a:pt x="444976" y="6125980"/>
                </a:cubicBezTo>
                <a:cubicBezTo>
                  <a:pt x="460561" y="6139338"/>
                  <a:pt x="488519" y="6169523"/>
                  <a:pt x="488519" y="6169523"/>
                </a:cubicBezTo>
                <a:cubicBezTo>
                  <a:pt x="492147" y="6180409"/>
                  <a:pt x="500671" y="6190776"/>
                  <a:pt x="499404" y="6202180"/>
                </a:cubicBezTo>
                <a:cubicBezTo>
                  <a:pt x="498380" y="6211398"/>
                  <a:pt x="476177" y="6287455"/>
                  <a:pt x="455862" y="6300152"/>
                </a:cubicBezTo>
                <a:cubicBezTo>
                  <a:pt x="404505" y="6332250"/>
                  <a:pt x="349548" y="6321923"/>
                  <a:pt x="292576" y="6321923"/>
                </a:cubicBezTo>
              </a:path>
            </a:pathLst>
          </a:cu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457200" y="0"/>
            <a:ext cx="5224463" cy="719138"/>
          </a:xfrm>
          <a:custGeom>
            <a:avLst/>
            <a:gdLst>
              <a:gd name="connsiteX0" fmla="*/ 0 w 5225143"/>
              <a:gd name="connsiteY0" fmla="*/ 0 h 718457"/>
              <a:gd name="connsiteX1" fmla="*/ 97971 w 5225143"/>
              <a:gd name="connsiteY1" fmla="*/ 43543 h 718457"/>
              <a:gd name="connsiteX2" fmla="*/ 163286 w 5225143"/>
              <a:gd name="connsiteY2" fmla="*/ 65314 h 718457"/>
              <a:gd name="connsiteX3" fmla="*/ 239486 w 5225143"/>
              <a:gd name="connsiteY3" fmla="*/ 76200 h 718457"/>
              <a:gd name="connsiteX4" fmla="*/ 315686 w 5225143"/>
              <a:gd name="connsiteY4" fmla="*/ 97971 h 718457"/>
              <a:gd name="connsiteX5" fmla="*/ 381000 w 5225143"/>
              <a:gd name="connsiteY5" fmla="*/ 119743 h 718457"/>
              <a:gd name="connsiteX6" fmla="*/ 478971 w 5225143"/>
              <a:gd name="connsiteY6" fmla="*/ 130629 h 718457"/>
              <a:gd name="connsiteX7" fmla="*/ 587829 w 5225143"/>
              <a:gd name="connsiteY7" fmla="*/ 152400 h 718457"/>
              <a:gd name="connsiteX8" fmla="*/ 642257 w 5225143"/>
              <a:gd name="connsiteY8" fmla="*/ 163286 h 718457"/>
              <a:gd name="connsiteX9" fmla="*/ 729343 w 5225143"/>
              <a:gd name="connsiteY9" fmla="*/ 174171 h 718457"/>
              <a:gd name="connsiteX10" fmla="*/ 947057 w 5225143"/>
              <a:gd name="connsiteY10" fmla="*/ 206829 h 718457"/>
              <a:gd name="connsiteX11" fmla="*/ 1045029 w 5225143"/>
              <a:gd name="connsiteY11" fmla="*/ 228600 h 718457"/>
              <a:gd name="connsiteX12" fmla="*/ 1121229 w 5225143"/>
              <a:gd name="connsiteY12" fmla="*/ 239486 h 718457"/>
              <a:gd name="connsiteX13" fmla="*/ 1186543 w 5225143"/>
              <a:gd name="connsiteY13" fmla="*/ 250371 h 718457"/>
              <a:gd name="connsiteX14" fmla="*/ 1600200 w 5225143"/>
              <a:gd name="connsiteY14" fmla="*/ 250371 h 718457"/>
              <a:gd name="connsiteX15" fmla="*/ 1632857 w 5225143"/>
              <a:gd name="connsiteY15" fmla="*/ 239486 h 718457"/>
              <a:gd name="connsiteX16" fmla="*/ 1676400 w 5225143"/>
              <a:gd name="connsiteY16" fmla="*/ 228600 h 718457"/>
              <a:gd name="connsiteX17" fmla="*/ 1730829 w 5225143"/>
              <a:gd name="connsiteY17" fmla="*/ 217714 h 718457"/>
              <a:gd name="connsiteX18" fmla="*/ 1763486 w 5225143"/>
              <a:gd name="connsiteY18" fmla="*/ 206829 h 718457"/>
              <a:gd name="connsiteX19" fmla="*/ 1894114 w 5225143"/>
              <a:gd name="connsiteY19" fmla="*/ 185057 h 718457"/>
              <a:gd name="connsiteX20" fmla="*/ 2318657 w 5225143"/>
              <a:gd name="connsiteY20" fmla="*/ 195943 h 718457"/>
              <a:gd name="connsiteX21" fmla="*/ 2362200 w 5225143"/>
              <a:gd name="connsiteY21" fmla="*/ 206829 h 718457"/>
              <a:gd name="connsiteX22" fmla="*/ 2460171 w 5225143"/>
              <a:gd name="connsiteY22" fmla="*/ 239486 h 718457"/>
              <a:gd name="connsiteX23" fmla="*/ 2492829 w 5225143"/>
              <a:gd name="connsiteY23" fmla="*/ 250371 h 718457"/>
              <a:gd name="connsiteX24" fmla="*/ 2862943 w 5225143"/>
              <a:gd name="connsiteY24" fmla="*/ 261257 h 718457"/>
              <a:gd name="connsiteX25" fmla="*/ 2960914 w 5225143"/>
              <a:gd name="connsiteY25" fmla="*/ 283029 h 718457"/>
              <a:gd name="connsiteX26" fmla="*/ 3026229 w 5225143"/>
              <a:gd name="connsiteY26" fmla="*/ 304800 h 718457"/>
              <a:gd name="connsiteX27" fmla="*/ 3058886 w 5225143"/>
              <a:gd name="connsiteY27" fmla="*/ 315686 h 718457"/>
              <a:gd name="connsiteX28" fmla="*/ 3450771 w 5225143"/>
              <a:gd name="connsiteY28" fmla="*/ 315686 h 718457"/>
              <a:gd name="connsiteX29" fmla="*/ 3483429 w 5225143"/>
              <a:gd name="connsiteY29" fmla="*/ 326571 h 718457"/>
              <a:gd name="connsiteX30" fmla="*/ 3712029 w 5225143"/>
              <a:gd name="connsiteY30" fmla="*/ 315686 h 718457"/>
              <a:gd name="connsiteX31" fmla="*/ 3777343 w 5225143"/>
              <a:gd name="connsiteY31" fmla="*/ 304800 h 718457"/>
              <a:gd name="connsiteX32" fmla="*/ 3853543 w 5225143"/>
              <a:gd name="connsiteY32" fmla="*/ 293914 h 718457"/>
              <a:gd name="connsiteX33" fmla="*/ 4027714 w 5225143"/>
              <a:gd name="connsiteY33" fmla="*/ 304800 h 718457"/>
              <a:gd name="connsiteX34" fmla="*/ 4267200 w 5225143"/>
              <a:gd name="connsiteY34" fmla="*/ 315686 h 718457"/>
              <a:gd name="connsiteX35" fmla="*/ 4299857 w 5225143"/>
              <a:gd name="connsiteY35" fmla="*/ 326571 h 718457"/>
              <a:gd name="connsiteX36" fmla="*/ 4397829 w 5225143"/>
              <a:gd name="connsiteY36" fmla="*/ 337457 h 718457"/>
              <a:gd name="connsiteX37" fmla="*/ 4474029 w 5225143"/>
              <a:gd name="connsiteY37" fmla="*/ 348343 h 718457"/>
              <a:gd name="connsiteX38" fmla="*/ 4506686 w 5225143"/>
              <a:gd name="connsiteY38" fmla="*/ 370114 h 718457"/>
              <a:gd name="connsiteX39" fmla="*/ 4528457 w 5225143"/>
              <a:gd name="connsiteY39" fmla="*/ 391886 h 718457"/>
              <a:gd name="connsiteX40" fmla="*/ 4593771 w 5225143"/>
              <a:gd name="connsiteY40" fmla="*/ 402771 h 718457"/>
              <a:gd name="connsiteX41" fmla="*/ 4648200 w 5225143"/>
              <a:gd name="connsiteY41" fmla="*/ 413657 h 718457"/>
              <a:gd name="connsiteX42" fmla="*/ 4691743 w 5225143"/>
              <a:gd name="connsiteY42" fmla="*/ 424543 h 718457"/>
              <a:gd name="connsiteX43" fmla="*/ 4767943 w 5225143"/>
              <a:gd name="connsiteY43" fmla="*/ 435429 h 718457"/>
              <a:gd name="connsiteX44" fmla="*/ 4800600 w 5225143"/>
              <a:gd name="connsiteY44" fmla="*/ 457200 h 718457"/>
              <a:gd name="connsiteX45" fmla="*/ 4876800 w 5225143"/>
              <a:gd name="connsiteY45" fmla="*/ 478971 h 718457"/>
              <a:gd name="connsiteX46" fmla="*/ 4931229 w 5225143"/>
              <a:gd name="connsiteY46" fmla="*/ 511629 h 718457"/>
              <a:gd name="connsiteX47" fmla="*/ 4996543 w 5225143"/>
              <a:gd name="connsiteY47" fmla="*/ 555171 h 718457"/>
              <a:gd name="connsiteX48" fmla="*/ 5061857 w 5225143"/>
              <a:gd name="connsiteY48" fmla="*/ 609600 h 718457"/>
              <a:gd name="connsiteX49" fmla="*/ 5083629 w 5225143"/>
              <a:gd name="connsiteY49" fmla="*/ 631371 h 718457"/>
              <a:gd name="connsiteX50" fmla="*/ 5116286 w 5225143"/>
              <a:gd name="connsiteY50" fmla="*/ 642257 h 718457"/>
              <a:gd name="connsiteX51" fmla="*/ 5181600 w 5225143"/>
              <a:gd name="connsiteY51" fmla="*/ 674914 h 718457"/>
              <a:gd name="connsiteX52" fmla="*/ 5225143 w 5225143"/>
              <a:gd name="connsiteY52" fmla="*/ 718457 h 71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225143" h="718457">
                <a:moveTo>
                  <a:pt x="0" y="0"/>
                </a:moveTo>
                <a:cubicBezTo>
                  <a:pt x="51751" y="34500"/>
                  <a:pt x="20246" y="17634"/>
                  <a:pt x="97971" y="43543"/>
                </a:cubicBezTo>
                <a:cubicBezTo>
                  <a:pt x="97975" y="43544"/>
                  <a:pt x="163281" y="65313"/>
                  <a:pt x="163286" y="65314"/>
                </a:cubicBezTo>
                <a:lnTo>
                  <a:pt x="239486" y="76200"/>
                </a:lnTo>
                <a:cubicBezTo>
                  <a:pt x="349236" y="112785"/>
                  <a:pt x="178999" y="56965"/>
                  <a:pt x="315686" y="97971"/>
                </a:cubicBezTo>
                <a:cubicBezTo>
                  <a:pt x="337667" y="104565"/>
                  <a:pt x="358191" y="117209"/>
                  <a:pt x="381000" y="119743"/>
                </a:cubicBezTo>
                <a:cubicBezTo>
                  <a:pt x="413657" y="123372"/>
                  <a:pt x="446515" y="125504"/>
                  <a:pt x="478971" y="130629"/>
                </a:cubicBezTo>
                <a:cubicBezTo>
                  <a:pt x="515523" y="136400"/>
                  <a:pt x="551543" y="145143"/>
                  <a:pt x="587829" y="152400"/>
                </a:cubicBezTo>
                <a:cubicBezTo>
                  <a:pt x="605972" y="156029"/>
                  <a:pt x="623898" y="160991"/>
                  <a:pt x="642257" y="163286"/>
                </a:cubicBezTo>
                <a:lnTo>
                  <a:pt x="729343" y="174171"/>
                </a:lnTo>
                <a:cubicBezTo>
                  <a:pt x="842973" y="212049"/>
                  <a:pt x="771766" y="194308"/>
                  <a:pt x="947057" y="206829"/>
                </a:cubicBezTo>
                <a:cubicBezTo>
                  <a:pt x="986195" y="216613"/>
                  <a:pt x="1003576" y="221691"/>
                  <a:pt x="1045029" y="228600"/>
                </a:cubicBezTo>
                <a:cubicBezTo>
                  <a:pt x="1070338" y="232818"/>
                  <a:pt x="1095869" y="235585"/>
                  <a:pt x="1121229" y="239486"/>
                </a:cubicBezTo>
                <a:cubicBezTo>
                  <a:pt x="1143044" y="242842"/>
                  <a:pt x="1164772" y="246743"/>
                  <a:pt x="1186543" y="250371"/>
                </a:cubicBezTo>
                <a:cubicBezTo>
                  <a:pt x="1337522" y="300699"/>
                  <a:pt x="1232193" y="269739"/>
                  <a:pt x="1600200" y="250371"/>
                </a:cubicBezTo>
                <a:cubicBezTo>
                  <a:pt x="1611659" y="249768"/>
                  <a:pt x="1621824" y="242638"/>
                  <a:pt x="1632857" y="239486"/>
                </a:cubicBezTo>
                <a:cubicBezTo>
                  <a:pt x="1647242" y="235376"/>
                  <a:pt x="1661795" y="231846"/>
                  <a:pt x="1676400" y="228600"/>
                </a:cubicBezTo>
                <a:cubicBezTo>
                  <a:pt x="1694462" y="224586"/>
                  <a:pt x="1712879" y="222201"/>
                  <a:pt x="1730829" y="217714"/>
                </a:cubicBezTo>
                <a:cubicBezTo>
                  <a:pt x="1741961" y="214931"/>
                  <a:pt x="1752234" y="209079"/>
                  <a:pt x="1763486" y="206829"/>
                </a:cubicBezTo>
                <a:cubicBezTo>
                  <a:pt x="1806772" y="198172"/>
                  <a:pt x="1894114" y="185057"/>
                  <a:pt x="1894114" y="185057"/>
                </a:cubicBezTo>
                <a:cubicBezTo>
                  <a:pt x="2035628" y="188686"/>
                  <a:pt x="2177249" y="189366"/>
                  <a:pt x="2318657" y="195943"/>
                </a:cubicBezTo>
                <a:cubicBezTo>
                  <a:pt x="2333602" y="196638"/>
                  <a:pt x="2347870" y="202530"/>
                  <a:pt x="2362200" y="206829"/>
                </a:cubicBezTo>
                <a:cubicBezTo>
                  <a:pt x="2362255" y="206846"/>
                  <a:pt x="2443815" y="234034"/>
                  <a:pt x="2460171" y="239486"/>
                </a:cubicBezTo>
                <a:cubicBezTo>
                  <a:pt x="2471057" y="243115"/>
                  <a:pt x="2481359" y="250034"/>
                  <a:pt x="2492829" y="250371"/>
                </a:cubicBezTo>
                <a:lnTo>
                  <a:pt x="2862943" y="261257"/>
                </a:lnTo>
                <a:cubicBezTo>
                  <a:pt x="2956369" y="292400"/>
                  <a:pt x="2807667" y="244717"/>
                  <a:pt x="2960914" y="283029"/>
                </a:cubicBezTo>
                <a:cubicBezTo>
                  <a:pt x="2983178" y="288595"/>
                  <a:pt x="3004457" y="297543"/>
                  <a:pt x="3026229" y="304800"/>
                </a:cubicBezTo>
                <a:lnTo>
                  <a:pt x="3058886" y="315686"/>
                </a:lnTo>
                <a:cubicBezTo>
                  <a:pt x="3250097" y="302938"/>
                  <a:pt x="3235079" y="297712"/>
                  <a:pt x="3450771" y="315686"/>
                </a:cubicBezTo>
                <a:cubicBezTo>
                  <a:pt x="3462206" y="316639"/>
                  <a:pt x="3472543" y="322943"/>
                  <a:pt x="3483429" y="326571"/>
                </a:cubicBezTo>
                <a:cubicBezTo>
                  <a:pt x="3559629" y="322943"/>
                  <a:pt x="3635951" y="321321"/>
                  <a:pt x="3712029" y="315686"/>
                </a:cubicBezTo>
                <a:cubicBezTo>
                  <a:pt x="3734040" y="314056"/>
                  <a:pt x="3755528" y="308156"/>
                  <a:pt x="3777343" y="304800"/>
                </a:cubicBezTo>
                <a:cubicBezTo>
                  <a:pt x="3802703" y="300898"/>
                  <a:pt x="3828143" y="297543"/>
                  <a:pt x="3853543" y="293914"/>
                </a:cubicBezTo>
                <a:lnTo>
                  <a:pt x="4027714" y="304800"/>
                </a:lnTo>
                <a:cubicBezTo>
                  <a:pt x="4107515" y="309000"/>
                  <a:pt x="4187543" y="309314"/>
                  <a:pt x="4267200" y="315686"/>
                </a:cubicBezTo>
                <a:cubicBezTo>
                  <a:pt x="4278638" y="316601"/>
                  <a:pt x="4288539" y="324685"/>
                  <a:pt x="4299857" y="326571"/>
                </a:cubicBezTo>
                <a:cubicBezTo>
                  <a:pt x="4332268" y="331973"/>
                  <a:pt x="4365224" y="333381"/>
                  <a:pt x="4397829" y="337457"/>
                </a:cubicBezTo>
                <a:cubicBezTo>
                  <a:pt x="4423289" y="340640"/>
                  <a:pt x="4448629" y="344714"/>
                  <a:pt x="4474029" y="348343"/>
                </a:cubicBezTo>
                <a:cubicBezTo>
                  <a:pt x="4484915" y="355600"/>
                  <a:pt x="4496470" y="361941"/>
                  <a:pt x="4506686" y="370114"/>
                </a:cubicBezTo>
                <a:cubicBezTo>
                  <a:pt x="4514700" y="376525"/>
                  <a:pt x="4518847" y="388282"/>
                  <a:pt x="4528457" y="391886"/>
                </a:cubicBezTo>
                <a:cubicBezTo>
                  <a:pt x="4549123" y="399636"/>
                  <a:pt x="4572055" y="398823"/>
                  <a:pt x="4593771" y="402771"/>
                </a:cubicBezTo>
                <a:cubicBezTo>
                  <a:pt x="4611975" y="406081"/>
                  <a:pt x="4630138" y="409643"/>
                  <a:pt x="4648200" y="413657"/>
                </a:cubicBezTo>
                <a:cubicBezTo>
                  <a:pt x="4662805" y="416903"/>
                  <a:pt x="4677023" y="421867"/>
                  <a:pt x="4691743" y="424543"/>
                </a:cubicBezTo>
                <a:cubicBezTo>
                  <a:pt x="4716987" y="429133"/>
                  <a:pt x="4742543" y="431800"/>
                  <a:pt x="4767943" y="435429"/>
                </a:cubicBezTo>
                <a:cubicBezTo>
                  <a:pt x="4778829" y="442686"/>
                  <a:pt x="4788898" y="451349"/>
                  <a:pt x="4800600" y="457200"/>
                </a:cubicBezTo>
                <a:cubicBezTo>
                  <a:pt x="4816221" y="465010"/>
                  <a:pt x="4862843" y="475482"/>
                  <a:pt x="4876800" y="478971"/>
                </a:cubicBezTo>
                <a:cubicBezTo>
                  <a:pt x="4925641" y="527814"/>
                  <a:pt x="4867641" y="476303"/>
                  <a:pt x="4931229" y="511629"/>
                </a:cubicBezTo>
                <a:cubicBezTo>
                  <a:pt x="4954102" y="524336"/>
                  <a:pt x="4996543" y="555171"/>
                  <a:pt x="4996543" y="555171"/>
                </a:cubicBezTo>
                <a:cubicBezTo>
                  <a:pt x="5035721" y="633529"/>
                  <a:pt x="4992691" y="575018"/>
                  <a:pt x="5061857" y="609600"/>
                </a:cubicBezTo>
                <a:cubicBezTo>
                  <a:pt x="5071037" y="614190"/>
                  <a:pt x="5074828" y="626091"/>
                  <a:pt x="5083629" y="631371"/>
                </a:cubicBezTo>
                <a:cubicBezTo>
                  <a:pt x="5093468" y="637275"/>
                  <a:pt x="5105400" y="638628"/>
                  <a:pt x="5116286" y="642257"/>
                </a:cubicBezTo>
                <a:cubicBezTo>
                  <a:pt x="5185332" y="711306"/>
                  <a:pt x="5074607" y="608044"/>
                  <a:pt x="5181600" y="674914"/>
                </a:cubicBezTo>
                <a:cubicBezTo>
                  <a:pt x="5199006" y="685793"/>
                  <a:pt x="5225143" y="718457"/>
                  <a:pt x="5225143" y="718457"/>
                </a:cubicBez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5529263" y="0"/>
            <a:ext cx="457200" cy="1100138"/>
          </a:xfrm>
          <a:custGeom>
            <a:avLst/>
            <a:gdLst>
              <a:gd name="connsiteX0" fmla="*/ 457200 w 457200"/>
              <a:gd name="connsiteY0" fmla="*/ 1099457 h 1099457"/>
              <a:gd name="connsiteX1" fmla="*/ 359228 w 457200"/>
              <a:gd name="connsiteY1" fmla="*/ 1055914 h 1099457"/>
              <a:gd name="connsiteX2" fmla="*/ 326571 w 457200"/>
              <a:gd name="connsiteY2" fmla="*/ 1045029 h 1099457"/>
              <a:gd name="connsiteX3" fmla="*/ 304800 w 457200"/>
              <a:gd name="connsiteY3" fmla="*/ 1023257 h 1099457"/>
              <a:gd name="connsiteX4" fmla="*/ 261257 w 457200"/>
              <a:gd name="connsiteY4" fmla="*/ 957943 h 1099457"/>
              <a:gd name="connsiteX5" fmla="*/ 239486 w 457200"/>
              <a:gd name="connsiteY5" fmla="*/ 936171 h 1099457"/>
              <a:gd name="connsiteX6" fmla="*/ 163286 w 457200"/>
              <a:gd name="connsiteY6" fmla="*/ 859971 h 1099457"/>
              <a:gd name="connsiteX7" fmla="*/ 141514 w 457200"/>
              <a:gd name="connsiteY7" fmla="*/ 794657 h 1099457"/>
              <a:gd name="connsiteX8" fmla="*/ 152400 w 457200"/>
              <a:gd name="connsiteY8" fmla="*/ 740229 h 1099457"/>
              <a:gd name="connsiteX9" fmla="*/ 174171 w 457200"/>
              <a:gd name="connsiteY9" fmla="*/ 674914 h 1099457"/>
              <a:gd name="connsiteX10" fmla="*/ 185057 w 457200"/>
              <a:gd name="connsiteY10" fmla="*/ 620486 h 1099457"/>
              <a:gd name="connsiteX11" fmla="*/ 174171 w 457200"/>
              <a:gd name="connsiteY11" fmla="*/ 489857 h 1099457"/>
              <a:gd name="connsiteX12" fmla="*/ 152400 w 457200"/>
              <a:gd name="connsiteY12" fmla="*/ 424543 h 1099457"/>
              <a:gd name="connsiteX13" fmla="*/ 130628 w 457200"/>
              <a:gd name="connsiteY13" fmla="*/ 359229 h 1099457"/>
              <a:gd name="connsiteX14" fmla="*/ 119743 w 457200"/>
              <a:gd name="connsiteY14" fmla="*/ 326571 h 1099457"/>
              <a:gd name="connsiteX15" fmla="*/ 108857 w 457200"/>
              <a:gd name="connsiteY15" fmla="*/ 283029 h 1099457"/>
              <a:gd name="connsiteX16" fmla="*/ 76200 w 457200"/>
              <a:gd name="connsiteY16" fmla="*/ 185057 h 1099457"/>
              <a:gd name="connsiteX17" fmla="*/ 65314 w 457200"/>
              <a:gd name="connsiteY17" fmla="*/ 152400 h 1099457"/>
              <a:gd name="connsiteX18" fmla="*/ 54428 w 457200"/>
              <a:gd name="connsiteY18" fmla="*/ 119743 h 1099457"/>
              <a:gd name="connsiteX19" fmla="*/ 32657 w 457200"/>
              <a:gd name="connsiteY19" fmla="*/ 87086 h 1099457"/>
              <a:gd name="connsiteX20" fmla="*/ 10886 w 457200"/>
              <a:gd name="connsiteY20" fmla="*/ 21771 h 1099457"/>
              <a:gd name="connsiteX21" fmla="*/ 0 w 457200"/>
              <a:gd name="connsiteY21" fmla="*/ 0 h 109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57200" h="1099457">
                <a:moveTo>
                  <a:pt x="457200" y="1099457"/>
                </a:moveTo>
                <a:cubicBezTo>
                  <a:pt x="405449" y="1064957"/>
                  <a:pt x="436953" y="1081822"/>
                  <a:pt x="359228" y="1055914"/>
                </a:cubicBezTo>
                <a:lnTo>
                  <a:pt x="326571" y="1045029"/>
                </a:lnTo>
                <a:cubicBezTo>
                  <a:pt x="319314" y="1037772"/>
                  <a:pt x="310958" y="1031468"/>
                  <a:pt x="304800" y="1023257"/>
                </a:cubicBezTo>
                <a:cubicBezTo>
                  <a:pt x="289101" y="1002324"/>
                  <a:pt x="279759" y="976446"/>
                  <a:pt x="261257" y="957943"/>
                </a:cubicBezTo>
                <a:cubicBezTo>
                  <a:pt x="254000" y="950686"/>
                  <a:pt x="245644" y="944382"/>
                  <a:pt x="239486" y="936171"/>
                </a:cubicBezTo>
                <a:cubicBezTo>
                  <a:pt x="181261" y="858537"/>
                  <a:pt x="224413" y="880347"/>
                  <a:pt x="163286" y="859971"/>
                </a:cubicBezTo>
                <a:cubicBezTo>
                  <a:pt x="156029" y="838200"/>
                  <a:pt x="137013" y="817160"/>
                  <a:pt x="141514" y="794657"/>
                </a:cubicBezTo>
                <a:cubicBezTo>
                  <a:pt x="145143" y="776514"/>
                  <a:pt x="147532" y="758079"/>
                  <a:pt x="152400" y="740229"/>
                </a:cubicBezTo>
                <a:cubicBezTo>
                  <a:pt x="158438" y="718088"/>
                  <a:pt x="169670" y="697418"/>
                  <a:pt x="174171" y="674914"/>
                </a:cubicBezTo>
                <a:lnTo>
                  <a:pt x="185057" y="620486"/>
                </a:lnTo>
                <a:cubicBezTo>
                  <a:pt x="181428" y="576943"/>
                  <a:pt x="181354" y="532956"/>
                  <a:pt x="174171" y="489857"/>
                </a:cubicBezTo>
                <a:cubicBezTo>
                  <a:pt x="170398" y="467220"/>
                  <a:pt x="159657" y="446314"/>
                  <a:pt x="152400" y="424543"/>
                </a:cubicBezTo>
                <a:lnTo>
                  <a:pt x="130628" y="359229"/>
                </a:lnTo>
                <a:cubicBezTo>
                  <a:pt x="126999" y="348343"/>
                  <a:pt x="122526" y="337703"/>
                  <a:pt x="119743" y="326571"/>
                </a:cubicBezTo>
                <a:cubicBezTo>
                  <a:pt x="116114" y="312057"/>
                  <a:pt x="113156" y="297359"/>
                  <a:pt x="108857" y="283029"/>
                </a:cubicBezTo>
                <a:cubicBezTo>
                  <a:pt x="108843" y="282982"/>
                  <a:pt x="81651" y="201409"/>
                  <a:pt x="76200" y="185057"/>
                </a:cubicBezTo>
                <a:lnTo>
                  <a:pt x="65314" y="152400"/>
                </a:lnTo>
                <a:cubicBezTo>
                  <a:pt x="61685" y="141514"/>
                  <a:pt x="60793" y="129290"/>
                  <a:pt x="54428" y="119743"/>
                </a:cubicBezTo>
                <a:cubicBezTo>
                  <a:pt x="47171" y="108857"/>
                  <a:pt x="37970" y="99041"/>
                  <a:pt x="32657" y="87086"/>
                </a:cubicBezTo>
                <a:cubicBezTo>
                  <a:pt x="23337" y="66115"/>
                  <a:pt x="21150" y="42297"/>
                  <a:pt x="10886" y="21771"/>
                </a:cubicBezTo>
                <a:lnTo>
                  <a:pt x="0" y="0"/>
                </a:ln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-71438" y="642938"/>
            <a:ext cx="2641601" cy="4859337"/>
          </a:xfrm>
          <a:custGeom>
            <a:avLst/>
            <a:gdLst>
              <a:gd name="connsiteX0" fmla="*/ 50800 w 2641600"/>
              <a:gd name="connsiteY0" fmla="*/ 645886 h 4858657"/>
              <a:gd name="connsiteX1" fmla="*/ 344715 w 2641600"/>
              <a:gd name="connsiteY1" fmla="*/ 635000 h 4858657"/>
              <a:gd name="connsiteX2" fmla="*/ 540657 w 2641600"/>
              <a:gd name="connsiteY2" fmla="*/ 667657 h 4858657"/>
              <a:gd name="connsiteX3" fmla="*/ 573315 w 2641600"/>
              <a:gd name="connsiteY3" fmla="*/ 678543 h 4858657"/>
              <a:gd name="connsiteX4" fmla="*/ 627743 w 2641600"/>
              <a:gd name="connsiteY4" fmla="*/ 732972 h 4858657"/>
              <a:gd name="connsiteX5" fmla="*/ 649515 w 2641600"/>
              <a:gd name="connsiteY5" fmla="*/ 754743 h 4858657"/>
              <a:gd name="connsiteX6" fmla="*/ 682172 w 2641600"/>
              <a:gd name="connsiteY6" fmla="*/ 852715 h 4858657"/>
              <a:gd name="connsiteX7" fmla="*/ 693057 w 2641600"/>
              <a:gd name="connsiteY7" fmla="*/ 885372 h 4858657"/>
              <a:gd name="connsiteX8" fmla="*/ 736600 w 2641600"/>
              <a:gd name="connsiteY8" fmla="*/ 928915 h 4858657"/>
              <a:gd name="connsiteX9" fmla="*/ 769257 w 2641600"/>
              <a:gd name="connsiteY9" fmla="*/ 994229 h 4858657"/>
              <a:gd name="connsiteX10" fmla="*/ 845457 w 2641600"/>
              <a:gd name="connsiteY10" fmla="*/ 1026886 h 4858657"/>
              <a:gd name="connsiteX11" fmla="*/ 889000 w 2641600"/>
              <a:gd name="connsiteY11" fmla="*/ 1070429 h 4858657"/>
              <a:gd name="connsiteX12" fmla="*/ 910772 w 2641600"/>
              <a:gd name="connsiteY12" fmla="*/ 1135743 h 4858657"/>
              <a:gd name="connsiteX13" fmla="*/ 899886 w 2641600"/>
              <a:gd name="connsiteY13" fmla="*/ 1201057 h 4858657"/>
              <a:gd name="connsiteX14" fmla="*/ 878115 w 2641600"/>
              <a:gd name="connsiteY14" fmla="*/ 1266372 h 4858657"/>
              <a:gd name="connsiteX15" fmla="*/ 867229 w 2641600"/>
              <a:gd name="connsiteY15" fmla="*/ 1364343 h 4858657"/>
              <a:gd name="connsiteX16" fmla="*/ 834572 w 2641600"/>
              <a:gd name="connsiteY16" fmla="*/ 1429657 h 4858657"/>
              <a:gd name="connsiteX17" fmla="*/ 812800 w 2641600"/>
              <a:gd name="connsiteY17" fmla="*/ 1451429 h 4858657"/>
              <a:gd name="connsiteX18" fmla="*/ 791029 w 2641600"/>
              <a:gd name="connsiteY18" fmla="*/ 1484086 h 4858657"/>
              <a:gd name="connsiteX19" fmla="*/ 769257 w 2641600"/>
              <a:gd name="connsiteY19" fmla="*/ 1505857 h 4858657"/>
              <a:gd name="connsiteX20" fmla="*/ 747486 w 2641600"/>
              <a:gd name="connsiteY20" fmla="*/ 1538515 h 4858657"/>
              <a:gd name="connsiteX21" fmla="*/ 714829 w 2641600"/>
              <a:gd name="connsiteY21" fmla="*/ 1549400 h 4858657"/>
              <a:gd name="connsiteX22" fmla="*/ 693057 w 2641600"/>
              <a:gd name="connsiteY22" fmla="*/ 1582057 h 4858657"/>
              <a:gd name="connsiteX23" fmla="*/ 627743 w 2641600"/>
              <a:gd name="connsiteY23" fmla="*/ 1603829 h 4858657"/>
              <a:gd name="connsiteX24" fmla="*/ 595086 w 2641600"/>
              <a:gd name="connsiteY24" fmla="*/ 1625600 h 4858657"/>
              <a:gd name="connsiteX25" fmla="*/ 573315 w 2641600"/>
              <a:gd name="connsiteY25" fmla="*/ 1658257 h 4858657"/>
              <a:gd name="connsiteX26" fmla="*/ 518886 w 2641600"/>
              <a:gd name="connsiteY26" fmla="*/ 1712686 h 4858657"/>
              <a:gd name="connsiteX27" fmla="*/ 497115 w 2641600"/>
              <a:gd name="connsiteY27" fmla="*/ 1756229 h 4858657"/>
              <a:gd name="connsiteX28" fmla="*/ 453572 w 2641600"/>
              <a:gd name="connsiteY28" fmla="*/ 1799772 h 4858657"/>
              <a:gd name="connsiteX29" fmla="*/ 301172 w 2641600"/>
              <a:gd name="connsiteY29" fmla="*/ 1799772 h 4858657"/>
              <a:gd name="connsiteX30" fmla="*/ 257629 w 2641600"/>
              <a:gd name="connsiteY30" fmla="*/ 1843315 h 4858657"/>
              <a:gd name="connsiteX31" fmla="*/ 181429 w 2641600"/>
              <a:gd name="connsiteY31" fmla="*/ 1865086 h 4858657"/>
              <a:gd name="connsiteX32" fmla="*/ 83457 w 2641600"/>
              <a:gd name="connsiteY32" fmla="*/ 1897743 h 4858657"/>
              <a:gd name="connsiteX33" fmla="*/ 50800 w 2641600"/>
              <a:gd name="connsiteY33" fmla="*/ 1908629 h 4858657"/>
              <a:gd name="connsiteX34" fmla="*/ 61686 w 2641600"/>
              <a:gd name="connsiteY34" fmla="*/ 1963057 h 4858657"/>
              <a:gd name="connsiteX35" fmla="*/ 72572 w 2641600"/>
              <a:gd name="connsiteY35" fmla="*/ 1995715 h 4858657"/>
              <a:gd name="connsiteX36" fmla="*/ 105229 w 2641600"/>
              <a:gd name="connsiteY36" fmla="*/ 2159000 h 4858657"/>
              <a:gd name="connsiteX37" fmla="*/ 116115 w 2641600"/>
              <a:gd name="connsiteY37" fmla="*/ 2191657 h 4858657"/>
              <a:gd name="connsiteX38" fmla="*/ 137886 w 2641600"/>
              <a:gd name="connsiteY38" fmla="*/ 2213429 h 4858657"/>
              <a:gd name="connsiteX39" fmla="*/ 159657 w 2641600"/>
              <a:gd name="connsiteY39" fmla="*/ 2278743 h 4858657"/>
              <a:gd name="connsiteX40" fmla="*/ 181429 w 2641600"/>
              <a:gd name="connsiteY40" fmla="*/ 2344057 h 4858657"/>
              <a:gd name="connsiteX41" fmla="*/ 192315 w 2641600"/>
              <a:gd name="connsiteY41" fmla="*/ 2376715 h 4858657"/>
              <a:gd name="connsiteX42" fmla="*/ 224972 w 2641600"/>
              <a:gd name="connsiteY42" fmla="*/ 2398486 h 4858657"/>
              <a:gd name="connsiteX43" fmla="*/ 235857 w 2641600"/>
              <a:gd name="connsiteY43" fmla="*/ 2431143 h 4858657"/>
              <a:gd name="connsiteX44" fmla="*/ 301172 w 2641600"/>
              <a:gd name="connsiteY44" fmla="*/ 2409372 h 4858657"/>
              <a:gd name="connsiteX45" fmla="*/ 431800 w 2641600"/>
              <a:gd name="connsiteY45" fmla="*/ 2398486 h 4858657"/>
              <a:gd name="connsiteX46" fmla="*/ 442686 w 2641600"/>
              <a:gd name="connsiteY46" fmla="*/ 2365829 h 4858657"/>
              <a:gd name="connsiteX47" fmla="*/ 464457 w 2641600"/>
              <a:gd name="connsiteY47" fmla="*/ 2344057 h 4858657"/>
              <a:gd name="connsiteX48" fmla="*/ 497115 w 2641600"/>
              <a:gd name="connsiteY48" fmla="*/ 2322286 h 4858657"/>
              <a:gd name="connsiteX49" fmla="*/ 540657 w 2641600"/>
              <a:gd name="connsiteY49" fmla="*/ 2311400 h 4858657"/>
              <a:gd name="connsiteX50" fmla="*/ 573315 w 2641600"/>
              <a:gd name="connsiteY50" fmla="*/ 2300515 h 4858657"/>
              <a:gd name="connsiteX51" fmla="*/ 595086 w 2641600"/>
              <a:gd name="connsiteY51" fmla="*/ 2278743 h 4858657"/>
              <a:gd name="connsiteX52" fmla="*/ 747486 w 2641600"/>
              <a:gd name="connsiteY52" fmla="*/ 2267857 h 4858657"/>
              <a:gd name="connsiteX53" fmla="*/ 954315 w 2641600"/>
              <a:gd name="connsiteY53" fmla="*/ 2256972 h 4858657"/>
              <a:gd name="connsiteX54" fmla="*/ 997857 w 2641600"/>
              <a:gd name="connsiteY54" fmla="*/ 2246086 h 4858657"/>
              <a:gd name="connsiteX55" fmla="*/ 1270000 w 2641600"/>
              <a:gd name="connsiteY55" fmla="*/ 2267857 h 4858657"/>
              <a:gd name="connsiteX56" fmla="*/ 1335315 w 2641600"/>
              <a:gd name="connsiteY56" fmla="*/ 2289629 h 4858657"/>
              <a:gd name="connsiteX57" fmla="*/ 1367972 w 2641600"/>
              <a:gd name="connsiteY57" fmla="*/ 2311400 h 4858657"/>
              <a:gd name="connsiteX58" fmla="*/ 1411515 w 2641600"/>
              <a:gd name="connsiteY58" fmla="*/ 2322286 h 4858657"/>
              <a:gd name="connsiteX59" fmla="*/ 1444172 w 2641600"/>
              <a:gd name="connsiteY59" fmla="*/ 2333172 h 4858657"/>
              <a:gd name="connsiteX60" fmla="*/ 1476829 w 2641600"/>
              <a:gd name="connsiteY60" fmla="*/ 2311400 h 4858657"/>
              <a:gd name="connsiteX61" fmla="*/ 1661886 w 2641600"/>
              <a:gd name="connsiteY61" fmla="*/ 2333172 h 4858657"/>
              <a:gd name="connsiteX62" fmla="*/ 1716315 w 2641600"/>
              <a:gd name="connsiteY62" fmla="*/ 2398486 h 4858657"/>
              <a:gd name="connsiteX63" fmla="*/ 1727200 w 2641600"/>
              <a:gd name="connsiteY63" fmla="*/ 2431143 h 4858657"/>
              <a:gd name="connsiteX64" fmla="*/ 1759857 w 2641600"/>
              <a:gd name="connsiteY64" fmla="*/ 2452915 h 4858657"/>
              <a:gd name="connsiteX65" fmla="*/ 1781629 w 2641600"/>
              <a:gd name="connsiteY65" fmla="*/ 2474686 h 4858657"/>
              <a:gd name="connsiteX66" fmla="*/ 1825172 w 2641600"/>
              <a:gd name="connsiteY66" fmla="*/ 2561772 h 4858657"/>
              <a:gd name="connsiteX67" fmla="*/ 1836057 w 2641600"/>
              <a:gd name="connsiteY67" fmla="*/ 2594429 h 4858657"/>
              <a:gd name="connsiteX68" fmla="*/ 1825172 w 2641600"/>
              <a:gd name="connsiteY68" fmla="*/ 2627086 h 4858657"/>
              <a:gd name="connsiteX69" fmla="*/ 1814286 w 2641600"/>
              <a:gd name="connsiteY69" fmla="*/ 2670629 h 4858657"/>
              <a:gd name="connsiteX70" fmla="*/ 1803400 w 2641600"/>
              <a:gd name="connsiteY70" fmla="*/ 2735943 h 4858657"/>
              <a:gd name="connsiteX71" fmla="*/ 1738086 w 2641600"/>
              <a:gd name="connsiteY71" fmla="*/ 2866572 h 4858657"/>
              <a:gd name="connsiteX72" fmla="*/ 1705429 w 2641600"/>
              <a:gd name="connsiteY72" fmla="*/ 2877457 h 4858657"/>
              <a:gd name="connsiteX73" fmla="*/ 1683657 w 2641600"/>
              <a:gd name="connsiteY73" fmla="*/ 2899229 h 4858657"/>
              <a:gd name="connsiteX74" fmla="*/ 1651000 w 2641600"/>
              <a:gd name="connsiteY74" fmla="*/ 2910115 h 4858657"/>
              <a:gd name="connsiteX75" fmla="*/ 1629229 w 2641600"/>
              <a:gd name="connsiteY75" fmla="*/ 2942772 h 4858657"/>
              <a:gd name="connsiteX76" fmla="*/ 1607457 w 2641600"/>
              <a:gd name="connsiteY76" fmla="*/ 2964543 h 4858657"/>
              <a:gd name="connsiteX77" fmla="*/ 1574800 w 2641600"/>
              <a:gd name="connsiteY77" fmla="*/ 3029857 h 4858657"/>
              <a:gd name="connsiteX78" fmla="*/ 1596572 w 2641600"/>
              <a:gd name="connsiteY78" fmla="*/ 3062515 h 4858657"/>
              <a:gd name="connsiteX79" fmla="*/ 1607457 w 2641600"/>
              <a:gd name="connsiteY79" fmla="*/ 3106057 h 4858657"/>
              <a:gd name="connsiteX80" fmla="*/ 1661886 w 2641600"/>
              <a:gd name="connsiteY80" fmla="*/ 3160486 h 4858657"/>
              <a:gd name="connsiteX81" fmla="*/ 1705429 w 2641600"/>
              <a:gd name="connsiteY81" fmla="*/ 3258457 h 4858657"/>
              <a:gd name="connsiteX82" fmla="*/ 1748972 w 2641600"/>
              <a:gd name="connsiteY82" fmla="*/ 3302000 h 4858657"/>
              <a:gd name="connsiteX83" fmla="*/ 1748972 w 2641600"/>
              <a:gd name="connsiteY83" fmla="*/ 3421743 h 4858657"/>
              <a:gd name="connsiteX84" fmla="*/ 1727200 w 2641600"/>
              <a:gd name="connsiteY84" fmla="*/ 3443515 h 4858657"/>
              <a:gd name="connsiteX85" fmla="*/ 1716315 w 2641600"/>
              <a:gd name="connsiteY85" fmla="*/ 3476172 h 4858657"/>
              <a:gd name="connsiteX86" fmla="*/ 1618343 w 2641600"/>
              <a:gd name="connsiteY86" fmla="*/ 3508829 h 4858657"/>
              <a:gd name="connsiteX87" fmla="*/ 1607457 w 2641600"/>
              <a:gd name="connsiteY87" fmla="*/ 3541486 h 4858657"/>
              <a:gd name="connsiteX88" fmla="*/ 1585686 w 2641600"/>
              <a:gd name="connsiteY88" fmla="*/ 3574143 h 4858657"/>
              <a:gd name="connsiteX89" fmla="*/ 1563915 w 2641600"/>
              <a:gd name="connsiteY89" fmla="*/ 3639457 h 4858657"/>
              <a:gd name="connsiteX90" fmla="*/ 1553029 w 2641600"/>
              <a:gd name="connsiteY90" fmla="*/ 3672115 h 4858657"/>
              <a:gd name="connsiteX91" fmla="*/ 1542143 w 2641600"/>
              <a:gd name="connsiteY91" fmla="*/ 3704772 h 4858657"/>
              <a:gd name="connsiteX92" fmla="*/ 1553029 w 2641600"/>
              <a:gd name="connsiteY92" fmla="*/ 3780972 h 4858657"/>
              <a:gd name="connsiteX93" fmla="*/ 1596572 w 2641600"/>
              <a:gd name="connsiteY93" fmla="*/ 3770086 h 4858657"/>
              <a:gd name="connsiteX94" fmla="*/ 1672772 w 2641600"/>
              <a:gd name="connsiteY94" fmla="*/ 3759200 h 4858657"/>
              <a:gd name="connsiteX95" fmla="*/ 1705429 w 2641600"/>
              <a:gd name="connsiteY95" fmla="*/ 3737429 h 4858657"/>
              <a:gd name="connsiteX96" fmla="*/ 1857829 w 2641600"/>
              <a:gd name="connsiteY96" fmla="*/ 3693886 h 4858657"/>
              <a:gd name="connsiteX97" fmla="*/ 1977572 w 2641600"/>
              <a:gd name="connsiteY97" fmla="*/ 3661229 h 4858657"/>
              <a:gd name="connsiteX98" fmla="*/ 2097315 w 2641600"/>
              <a:gd name="connsiteY98" fmla="*/ 3672115 h 4858657"/>
              <a:gd name="connsiteX99" fmla="*/ 2173515 w 2641600"/>
              <a:gd name="connsiteY99" fmla="*/ 3704772 h 4858657"/>
              <a:gd name="connsiteX100" fmla="*/ 2206172 w 2641600"/>
              <a:gd name="connsiteY100" fmla="*/ 3726543 h 4858657"/>
              <a:gd name="connsiteX101" fmla="*/ 2238829 w 2641600"/>
              <a:gd name="connsiteY101" fmla="*/ 3737429 h 4858657"/>
              <a:gd name="connsiteX102" fmla="*/ 2304143 w 2641600"/>
              <a:gd name="connsiteY102" fmla="*/ 3770086 h 4858657"/>
              <a:gd name="connsiteX103" fmla="*/ 2380343 w 2641600"/>
              <a:gd name="connsiteY103" fmla="*/ 3857172 h 4858657"/>
              <a:gd name="connsiteX104" fmla="*/ 2391229 w 2641600"/>
              <a:gd name="connsiteY104" fmla="*/ 3889829 h 4858657"/>
              <a:gd name="connsiteX105" fmla="*/ 2413000 w 2641600"/>
              <a:gd name="connsiteY105" fmla="*/ 3922486 h 4858657"/>
              <a:gd name="connsiteX106" fmla="*/ 2445657 w 2641600"/>
              <a:gd name="connsiteY106" fmla="*/ 3976915 h 4858657"/>
              <a:gd name="connsiteX107" fmla="*/ 2478315 w 2641600"/>
              <a:gd name="connsiteY107" fmla="*/ 4031343 h 4858657"/>
              <a:gd name="connsiteX108" fmla="*/ 2489200 w 2641600"/>
              <a:gd name="connsiteY108" fmla="*/ 4064000 h 4858657"/>
              <a:gd name="connsiteX109" fmla="*/ 2532743 w 2641600"/>
              <a:gd name="connsiteY109" fmla="*/ 4129315 h 4858657"/>
              <a:gd name="connsiteX110" fmla="*/ 2554515 w 2641600"/>
              <a:gd name="connsiteY110" fmla="*/ 4161972 h 4858657"/>
              <a:gd name="connsiteX111" fmla="*/ 2587172 w 2641600"/>
              <a:gd name="connsiteY111" fmla="*/ 4227286 h 4858657"/>
              <a:gd name="connsiteX112" fmla="*/ 2608943 w 2641600"/>
              <a:gd name="connsiteY112" fmla="*/ 4303486 h 4858657"/>
              <a:gd name="connsiteX113" fmla="*/ 2619829 w 2641600"/>
              <a:gd name="connsiteY113" fmla="*/ 4499429 h 4858657"/>
              <a:gd name="connsiteX114" fmla="*/ 2641600 w 2641600"/>
              <a:gd name="connsiteY114" fmla="*/ 4564743 h 4858657"/>
              <a:gd name="connsiteX115" fmla="*/ 2619829 w 2641600"/>
              <a:gd name="connsiteY115" fmla="*/ 4673600 h 4858657"/>
              <a:gd name="connsiteX116" fmla="*/ 2565400 w 2641600"/>
              <a:gd name="connsiteY116" fmla="*/ 4717143 h 4858657"/>
              <a:gd name="connsiteX117" fmla="*/ 2467429 w 2641600"/>
              <a:gd name="connsiteY117" fmla="*/ 4749800 h 4858657"/>
              <a:gd name="connsiteX118" fmla="*/ 2434772 w 2641600"/>
              <a:gd name="connsiteY118" fmla="*/ 4760686 h 4858657"/>
              <a:gd name="connsiteX119" fmla="*/ 2402115 w 2641600"/>
              <a:gd name="connsiteY119" fmla="*/ 4771572 h 4858657"/>
              <a:gd name="connsiteX120" fmla="*/ 2206172 w 2641600"/>
              <a:gd name="connsiteY120" fmla="*/ 4760686 h 4858657"/>
              <a:gd name="connsiteX121" fmla="*/ 2140857 w 2641600"/>
              <a:gd name="connsiteY121" fmla="*/ 4738915 h 4858657"/>
              <a:gd name="connsiteX122" fmla="*/ 2042886 w 2641600"/>
              <a:gd name="connsiteY122" fmla="*/ 4728029 h 4858657"/>
              <a:gd name="connsiteX123" fmla="*/ 1879600 w 2641600"/>
              <a:gd name="connsiteY123" fmla="*/ 4717143 h 4858657"/>
              <a:gd name="connsiteX124" fmla="*/ 1814286 w 2641600"/>
              <a:gd name="connsiteY124" fmla="*/ 4749800 h 4858657"/>
              <a:gd name="connsiteX125" fmla="*/ 1748972 w 2641600"/>
              <a:gd name="connsiteY125" fmla="*/ 4771572 h 4858657"/>
              <a:gd name="connsiteX126" fmla="*/ 1716315 w 2641600"/>
              <a:gd name="connsiteY126" fmla="*/ 4782457 h 4858657"/>
              <a:gd name="connsiteX127" fmla="*/ 1629229 w 2641600"/>
              <a:gd name="connsiteY127" fmla="*/ 4804229 h 4858657"/>
              <a:gd name="connsiteX128" fmla="*/ 1563915 w 2641600"/>
              <a:gd name="connsiteY128" fmla="*/ 4836886 h 4858657"/>
              <a:gd name="connsiteX129" fmla="*/ 1498600 w 2641600"/>
              <a:gd name="connsiteY129" fmla="*/ 4858657 h 4858657"/>
              <a:gd name="connsiteX130" fmla="*/ 1444172 w 2641600"/>
              <a:gd name="connsiteY130" fmla="*/ 4847772 h 4858657"/>
              <a:gd name="connsiteX131" fmla="*/ 1411515 w 2641600"/>
              <a:gd name="connsiteY131" fmla="*/ 4826000 h 4858657"/>
              <a:gd name="connsiteX132" fmla="*/ 1313543 w 2641600"/>
              <a:gd name="connsiteY132" fmla="*/ 4815115 h 4858657"/>
              <a:gd name="connsiteX133" fmla="*/ 1215572 w 2641600"/>
              <a:gd name="connsiteY133" fmla="*/ 4760686 h 4858657"/>
              <a:gd name="connsiteX134" fmla="*/ 1161143 w 2641600"/>
              <a:gd name="connsiteY134" fmla="*/ 4728029 h 4858657"/>
              <a:gd name="connsiteX135" fmla="*/ 1139372 w 2641600"/>
              <a:gd name="connsiteY135" fmla="*/ 4706257 h 4858657"/>
              <a:gd name="connsiteX136" fmla="*/ 1128486 w 2641600"/>
              <a:gd name="connsiteY136" fmla="*/ 4673600 h 4858657"/>
              <a:gd name="connsiteX137" fmla="*/ 1150257 w 2641600"/>
              <a:gd name="connsiteY137" fmla="*/ 4575629 h 4858657"/>
              <a:gd name="connsiteX138" fmla="*/ 1204686 w 2641600"/>
              <a:gd name="connsiteY138" fmla="*/ 4532086 h 4858657"/>
              <a:gd name="connsiteX139" fmla="*/ 1226457 w 2641600"/>
              <a:gd name="connsiteY139" fmla="*/ 4499429 h 4858657"/>
              <a:gd name="connsiteX140" fmla="*/ 1248229 w 2641600"/>
              <a:gd name="connsiteY140" fmla="*/ 4477657 h 4858657"/>
              <a:gd name="connsiteX141" fmla="*/ 1270000 w 2641600"/>
              <a:gd name="connsiteY141" fmla="*/ 4412343 h 4858657"/>
              <a:gd name="connsiteX142" fmla="*/ 1248229 w 2641600"/>
              <a:gd name="connsiteY142" fmla="*/ 4379686 h 4858657"/>
              <a:gd name="connsiteX143" fmla="*/ 1237343 w 2641600"/>
              <a:gd name="connsiteY143" fmla="*/ 4347029 h 4858657"/>
              <a:gd name="connsiteX144" fmla="*/ 1204686 w 2641600"/>
              <a:gd name="connsiteY144" fmla="*/ 4336143 h 4858657"/>
              <a:gd name="connsiteX145" fmla="*/ 1161143 w 2641600"/>
              <a:gd name="connsiteY145" fmla="*/ 4347029 h 4858657"/>
              <a:gd name="connsiteX146" fmla="*/ 1095829 w 2641600"/>
              <a:gd name="connsiteY146" fmla="*/ 4368800 h 4858657"/>
              <a:gd name="connsiteX147" fmla="*/ 1063172 w 2641600"/>
              <a:gd name="connsiteY147" fmla="*/ 4390572 h 4858657"/>
              <a:gd name="connsiteX148" fmla="*/ 976086 w 2641600"/>
              <a:gd name="connsiteY148" fmla="*/ 4412343 h 4858657"/>
              <a:gd name="connsiteX149" fmla="*/ 943429 w 2641600"/>
              <a:gd name="connsiteY149" fmla="*/ 4423229 h 4858657"/>
              <a:gd name="connsiteX150" fmla="*/ 791029 w 2641600"/>
              <a:gd name="connsiteY150" fmla="*/ 4434115 h 4858657"/>
              <a:gd name="connsiteX151" fmla="*/ 638629 w 2641600"/>
              <a:gd name="connsiteY151" fmla="*/ 4423229 h 4858657"/>
              <a:gd name="connsiteX152" fmla="*/ 562429 w 2641600"/>
              <a:gd name="connsiteY152" fmla="*/ 4401457 h 4858657"/>
              <a:gd name="connsiteX153" fmla="*/ 410029 w 2641600"/>
              <a:gd name="connsiteY153" fmla="*/ 4412343 h 4858657"/>
              <a:gd name="connsiteX154" fmla="*/ 388257 w 2641600"/>
              <a:gd name="connsiteY154" fmla="*/ 4434115 h 4858657"/>
              <a:gd name="connsiteX155" fmla="*/ 355600 w 2641600"/>
              <a:gd name="connsiteY155" fmla="*/ 4445000 h 4858657"/>
              <a:gd name="connsiteX156" fmla="*/ 322943 w 2641600"/>
              <a:gd name="connsiteY156" fmla="*/ 4466772 h 4858657"/>
              <a:gd name="connsiteX157" fmla="*/ 257629 w 2641600"/>
              <a:gd name="connsiteY157" fmla="*/ 4488543 h 4858657"/>
              <a:gd name="connsiteX158" fmla="*/ 224972 w 2641600"/>
              <a:gd name="connsiteY158" fmla="*/ 4499429 h 4858657"/>
              <a:gd name="connsiteX159" fmla="*/ 39915 w 2641600"/>
              <a:gd name="connsiteY159" fmla="*/ 4510315 h 4858657"/>
              <a:gd name="connsiteX160" fmla="*/ 50800 w 2641600"/>
              <a:gd name="connsiteY160" fmla="*/ 645886 h 485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2641600" h="4858657">
                <a:moveTo>
                  <a:pt x="50800" y="645886"/>
                </a:moveTo>
                <a:cubicBezTo>
                  <a:pt x="101600" y="0"/>
                  <a:pt x="246676" y="635000"/>
                  <a:pt x="344715" y="635000"/>
                </a:cubicBezTo>
                <a:cubicBezTo>
                  <a:pt x="404441" y="635000"/>
                  <a:pt x="482937" y="648417"/>
                  <a:pt x="540657" y="667657"/>
                </a:cubicBezTo>
                <a:lnTo>
                  <a:pt x="573315" y="678543"/>
                </a:lnTo>
                <a:lnTo>
                  <a:pt x="627743" y="732972"/>
                </a:lnTo>
                <a:lnTo>
                  <a:pt x="649515" y="754743"/>
                </a:lnTo>
                <a:lnTo>
                  <a:pt x="682172" y="852715"/>
                </a:lnTo>
                <a:cubicBezTo>
                  <a:pt x="685800" y="863601"/>
                  <a:pt x="684943" y="877258"/>
                  <a:pt x="693057" y="885372"/>
                </a:cubicBezTo>
                <a:lnTo>
                  <a:pt x="736600" y="928915"/>
                </a:lnTo>
                <a:cubicBezTo>
                  <a:pt x="744030" y="951204"/>
                  <a:pt x="749779" y="977997"/>
                  <a:pt x="769257" y="994229"/>
                </a:cubicBezTo>
                <a:cubicBezTo>
                  <a:pt x="787191" y="1009174"/>
                  <a:pt x="822771" y="1019324"/>
                  <a:pt x="845457" y="1026886"/>
                </a:cubicBezTo>
                <a:cubicBezTo>
                  <a:pt x="859971" y="1041400"/>
                  <a:pt x="882509" y="1050956"/>
                  <a:pt x="889000" y="1070429"/>
                </a:cubicBezTo>
                <a:lnTo>
                  <a:pt x="910772" y="1135743"/>
                </a:lnTo>
                <a:cubicBezTo>
                  <a:pt x="907143" y="1157514"/>
                  <a:pt x="905239" y="1179644"/>
                  <a:pt x="899886" y="1201057"/>
                </a:cubicBezTo>
                <a:cubicBezTo>
                  <a:pt x="894320" y="1223321"/>
                  <a:pt x="878115" y="1266372"/>
                  <a:pt x="878115" y="1266372"/>
                </a:cubicBezTo>
                <a:cubicBezTo>
                  <a:pt x="874486" y="1299029"/>
                  <a:pt x="872631" y="1331932"/>
                  <a:pt x="867229" y="1364343"/>
                </a:cubicBezTo>
                <a:cubicBezTo>
                  <a:pt x="862993" y="1389757"/>
                  <a:pt x="850408" y="1409861"/>
                  <a:pt x="834572" y="1429657"/>
                </a:cubicBezTo>
                <a:cubicBezTo>
                  <a:pt x="828161" y="1437671"/>
                  <a:pt x="819211" y="1443415"/>
                  <a:pt x="812800" y="1451429"/>
                </a:cubicBezTo>
                <a:cubicBezTo>
                  <a:pt x="804627" y="1461645"/>
                  <a:pt x="799202" y="1473870"/>
                  <a:pt x="791029" y="1484086"/>
                </a:cubicBezTo>
                <a:cubicBezTo>
                  <a:pt x="784618" y="1492100"/>
                  <a:pt x="775668" y="1497843"/>
                  <a:pt x="769257" y="1505857"/>
                </a:cubicBezTo>
                <a:cubicBezTo>
                  <a:pt x="761084" y="1516073"/>
                  <a:pt x="757702" y="1530342"/>
                  <a:pt x="747486" y="1538515"/>
                </a:cubicBezTo>
                <a:cubicBezTo>
                  <a:pt x="738526" y="1545683"/>
                  <a:pt x="725715" y="1545772"/>
                  <a:pt x="714829" y="1549400"/>
                </a:cubicBezTo>
                <a:cubicBezTo>
                  <a:pt x="707572" y="1560286"/>
                  <a:pt x="704151" y="1575123"/>
                  <a:pt x="693057" y="1582057"/>
                </a:cubicBezTo>
                <a:cubicBezTo>
                  <a:pt x="673596" y="1594220"/>
                  <a:pt x="646838" y="1591099"/>
                  <a:pt x="627743" y="1603829"/>
                </a:cubicBezTo>
                <a:lnTo>
                  <a:pt x="595086" y="1625600"/>
                </a:lnTo>
                <a:cubicBezTo>
                  <a:pt x="587829" y="1636486"/>
                  <a:pt x="581930" y="1648411"/>
                  <a:pt x="573315" y="1658257"/>
                </a:cubicBezTo>
                <a:cubicBezTo>
                  <a:pt x="556419" y="1677567"/>
                  <a:pt x="518886" y="1712686"/>
                  <a:pt x="518886" y="1712686"/>
                </a:cubicBezTo>
                <a:cubicBezTo>
                  <a:pt x="511629" y="1727200"/>
                  <a:pt x="506851" y="1743247"/>
                  <a:pt x="497115" y="1756229"/>
                </a:cubicBezTo>
                <a:cubicBezTo>
                  <a:pt x="484799" y="1772650"/>
                  <a:pt x="453572" y="1799772"/>
                  <a:pt x="453572" y="1799772"/>
                </a:cubicBezTo>
                <a:cubicBezTo>
                  <a:pt x="419280" y="1795962"/>
                  <a:pt x="341609" y="1777307"/>
                  <a:pt x="301172" y="1799772"/>
                </a:cubicBezTo>
                <a:cubicBezTo>
                  <a:pt x="283229" y="1809741"/>
                  <a:pt x="277102" y="1836824"/>
                  <a:pt x="257629" y="1843315"/>
                </a:cubicBezTo>
                <a:cubicBezTo>
                  <a:pt x="147851" y="1879906"/>
                  <a:pt x="318153" y="1824069"/>
                  <a:pt x="181429" y="1865086"/>
                </a:cubicBezTo>
                <a:cubicBezTo>
                  <a:pt x="181422" y="1865088"/>
                  <a:pt x="99788" y="1892299"/>
                  <a:pt x="83457" y="1897743"/>
                </a:cubicBezTo>
                <a:lnTo>
                  <a:pt x="50800" y="1908629"/>
                </a:lnTo>
                <a:cubicBezTo>
                  <a:pt x="54429" y="1926772"/>
                  <a:pt x="57199" y="1945107"/>
                  <a:pt x="61686" y="1963057"/>
                </a:cubicBezTo>
                <a:cubicBezTo>
                  <a:pt x="64469" y="1974189"/>
                  <a:pt x="71149" y="1984329"/>
                  <a:pt x="72572" y="1995715"/>
                </a:cubicBezTo>
                <a:cubicBezTo>
                  <a:pt x="92582" y="2155800"/>
                  <a:pt x="48194" y="2101967"/>
                  <a:pt x="105229" y="2159000"/>
                </a:cubicBezTo>
                <a:cubicBezTo>
                  <a:pt x="108858" y="2169886"/>
                  <a:pt x="110211" y="2181818"/>
                  <a:pt x="116115" y="2191657"/>
                </a:cubicBezTo>
                <a:cubicBezTo>
                  <a:pt x="121395" y="2200458"/>
                  <a:pt x="133296" y="2204249"/>
                  <a:pt x="137886" y="2213429"/>
                </a:cubicBezTo>
                <a:cubicBezTo>
                  <a:pt x="148149" y="2233955"/>
                  <a:pt x="152400" y="2256972"/>
                  <a:pt x="159657" y="2278743"/>
                </a:cubicBezTo>
                <a:lnTo>
                  <a:pt x="181429" y="2344057"/>
                </a:lnTo>
                <a:cubicBezTo>
                  <a:pt x="185058" y="2354943"/>
                  <a:pt x="182767" y="2370350"/>
                  <a:pt x="192315" y="2376715"/>
                </a:cubicBezTo>
                <a:lnTo>
                  <a:pt x="224972" y="2398486"/>
                </a:lnTo>
                <a:cubicBezTo>
                  <a:pt x="228600" y="2409372"/>
                  <a:pt x="224498" y="2429520"/>
                  <a:pt x="235857" y="2431143"/>
                </a:cubicBezTo>
                <a:cubicBezTo>
                  <a:pt x="258576" y="2434389"/>
                  <a:pt x="278302" y="2411278"/>
                  <a:pt x="301172" y="2409372"/>
                </a:cubicBezTo>
                <a:lnTo>
                  <a:pt x="431800" y="2398486"/>
                </a:lnTo>
                <a:cubicBezTo>
                  <a:pt x="435429" y="2387600"/>
                  <a:pt x="436782" y="2375668"/>
                  <a:pt x="442686" y="2365829"/>
                </a:cubicBezTo>
                <a:cubicBezTo>
                  <a:pt x="447966" y="2357028"/>
                  <a:pt x="456443" y="2350468"/>
                  <a:pt x="464457" y="2344057"/>
                </a:cubicBezTo>
                <a:cubicBezTo>
                  <a:pt x="474673" y="2335884"/>
                  <a:pt x="485090" y="2327440"/>
                  <a:pt x="497115" y="2322286"/>
                </a:cubicBezTo>
                <a:cubicBezTo>
                  <a:pt x="510866" y="2316393"/>
                  <a:pt x="526272" y="2315510"/>
                  <a:pt x="540657" y="2311400"/>
                </a:cubicBezTo>
                <a:cubicBezTo>
                  <a:pt x="551690" y="2308248"/>
                  <a:pt x="562429" y="2304143"/>
                  <a:pt x="573315" y="2300515"/>
                </a:cubicBezTo>
                <a:cubicBezTo>
                  <a:pt x="580572" y="2293258"/>
                  <a:pt x="584999" y="2280634"/>
                  <a:pt x="595086" y="2278743"/>
                </a:cubicBezTo>
                <a:cubicBezTo>
                  <a:pt x="645143" y="2269357"/>
                  <a:pt x="696650" y="2270938"/>
                  <a:pt x="747486" y="2267857"/>
                </a:cubicBezTo>
                <a:lnTo>
                  <a:pt x="954315" y="2256972"/>
                </a:lnTo>
                <a:cubicBezTo>
                  <a:pt x="968829" y="2253343"/>
                  <a:pt x="982896" y="2246086"/>
                  <a:pt x="997857" y="2246086"/>
                </a:cubicBezTo>
                <a:cubicBezTo>
                  <a:pt x="1133248" y="2246086"/>
                  <a:pt x="1162841" y="2252550"/>
                  <a:pt x="1270000" y="2267857"/>
                </a:cubicBezTo>
                <a:cubicBezTo>
                  <a:pt x="1291772" y="2275114"/>
                  <a:pt x="1316220" y="2276899"/>
                  <a:pt x="1335315" y="2289629"/>
                </a:cubicBezTo>
                <a:cubicBezTo>
                  <a:pt x="1346201" y="2296886"/>
                  <a:pt x="1355947" y="2306246"/>
                  <a:pt x="1367972" y="2311400"/>
                </a:cubicBezTo>
                <a:cubicBezTo>
                  <a:pt x="1381723" y="2317293"/>
                  <a:pt x="1397130" y="2318176"/>
                  <a:pt x="1411515" y="2322286"/>
                </a:cubicBezTo>
                <a:cubicBezTo>
                  <a:pt x="1422548" y="2325438"/>
                  <a:pt x="1433286" y="2329543"/>
                  <a:pt x="1444172" y="2333172"/>
                </a:cubicBezTo>
                <a:cubicBezTo>
                  <a:pt x="1455058" y="2325915"/>
                  <a:pt x="1463769" y="2312168"/>
                  <a:pt x="1476829" y="2311400"/>
                </a:cubicBezTo>
                <a:cubicBezTo>
                  <a:pt x="1586254" y="2304963"/>
                  <a:pt x="1593174" y="2310267"/>
                  <a:pt x="1661886" y="2333172"/>
                </a:cubicBezTo>
                <a:cubicBezTo>
                  <a:pt x="1685959" y="2357245"/>
                  <a:pt x="1701161" y="2368177"/>
                  <a:pt x="1716315" y="2398486"/>
                </a:cubicBezTo>
                <a:cubicBezTo>
                  <a:pt x="1721447" y="2408749"/>
                  <a:pt x="1720032" y="2422183"/>
                  <a:pt x="1727200" y="2431143"/>
                </a:cubicBezTo>
                <a:cubicBezTo>
                  <a:pt x="1735373" y="2441359"/>
                  <a:pt x="1749641" y="2444742"/>
                  <a:pt x="1759857" y="2452915"/>
                </a:cubicBezTo>
                <a:cubicBezTo>
                  <a:pt x="1767871" y="2459326"/>
                  <a:pt x="1774372" y="2467429"/>
                  <a:pt x="1781629" y="2474686"/>
                </a:cubicBezTo>
                <a:cubicBezTo>
                  <a:pt x="1806646" y="2549737"/>
                  <a:pt x="1787173" y="2523773"/>
                  <a:pt x="1825172" y="2561772"/>
                </a:cubicBezTo>
                <a:cubicBezTo>
                  <a:pt x="1828800" y="2572658"/>
                  <a:pt x="1836057" y="2582955"/>
                  <a:pt x="1836057" y="2594429"/>
                </a:cubicBezTo>
                <a:cubicBezTo>
                  <a:pt x="1836057" y="2605903"/>
                  <a:pt x="1828324" y="2616053"/>
                  <a:pt x="1825172" y="2627086"/>
                </a:cubicBezTo>
                <a:cubicBezTo>
                  <a:pt x="1821062" y="2641471"/>
                  <a:pt x="1817220" y="2655958"/>
                  <a:pt x="1814286" y="2670629"/>
                </a:cubicBezTo>
                <a:cubicBezTo>
                  <a:pt x="1809957" y="2692272"/>
                  <a:pt x="1808753" y="2714530"/>
                  <a:pt x="1803400" y="2735943"/>
                </a:cubicBezTo>
                <a:cubicBezTo>
                  <a:pt x="1797252" y="2760534"/>
                  <a:pt x="1767111" y="2856898"/>
                  <a:pt x="1738086" y="2866572"/>
                </a:cubicBezTo>
                <a:lnTo>
                  <a:pt x="1705429" y="2877457"/>
                </a:lnTo>
                <a:cubicBezTo>
                  <a:pt x="1698172" y="2884714"/>
                  <a:pt x="1692458" y="2893948"/>
                  <a:pt x="1683657" y="2899229"/>
                </a:cubicBezTo>
                <a:cubicBezTo>
                  <a:pt x="1673818" y="2905133"/>
                  <a:pt x="1659960" y="2902947"/>
                  <a:pt x="1651000" y="2910115"/>
                </a:cubicBezTo>
                <a:cubicBezTo>
                  <a:pt x="1640784" y="2918288"/>
                  <a:pt x="1637402" y="2932556"/>
                  <a:pt x="1629229" y="2942772"/>
                </a:cubicBezTo>
                <a:cubicBezTo>
                  <a:pt x="1622818" y="2950786"/>
                  <a:pt x="1613868" y="2956529"/>
                  <a:pt x="1607457" y="2964543"/>
                </a:cubicBezTo>
                <a:cubicBezTo>
                  <a:pt x="1583341" y="2994687"/>
                  <a:pt x="1586297" y="2995366"/>
                  <a:pt x="1574800" y="3029857"/>
                </a:cubicBezTo>
                <a:cubicBezTo>
                  <a:pt x="1582057" y="3040743"/>
                  <a:pt x="1591418" y="3050490"/>
                  <a:pt x="1596572" y="3062515"/>
                </a:cubicBezTo>
                <a:cubicBezTo>
                  <a:pt x="1602465" y="3076266"/>
                  <a:pt x="1599158" y="3093609"/>
                  <a:pt x="1607457" y="3106057"/>
                </a:cubicBezTo>
                <a:cubicBezTo>
                  <a:pt x="1621690" y="3127406"/>
                  <a:pt x="1661886" y="3160486"/>
                  <a:pt x="1661886" y="3160486"/>
                </a:cubicBezTo>
                <a:cubicBezTo>
                  <a:pt x="1676792" y="3205205"/>
                  <a:pt x="1677199" y="3225523"/>
                  <a:pt x="1705429" y="3258457"/>
                </a:cubicBezTo>
                <a:cubicBezTo>
                  <a:pt x="1718787" y="3274042"/>
                  <a:pt x="1748972" y="3302000"/>
                  <a:pt x="1748972" y="3302000"/>
                </a:cubicBezTo>
                <a:cubicBezTo>
                  <a:pt x="1759109" y="3352690"/>
                  <a:pt x="1768954" y="3368457"/>
                  <a:pt x="1748972" y="3421743"/>
                </a:cubicBezTo>
                <a:cubicBezTo>
                  <a:pt x="1745368" y="3431353"/>
                  <a:pt x="1734457" y="3436258"/>
                  <a:pt x="1727200" y="3443515"/>
                </a:cubicBezTo>
                <a:cubicBezTo>
                  <a:pt x="1723572" y="3454401"/>
                  <a:pt x="1723483" y="3467212"/>
                  <a:pt x="1716315" y="3476172"/>
                </a:cubicBezTo>
                <a:cubicBezTo>
                  <a:pt x="1692767" y="3505606"/>
                  <a:pt x="1650211" y="3503518"/>
                  <a:pt x="1618343" y="3508829"/>
                </a:cubicBezTo>
                <a:cubicBezTo>
                  <a:pt x="1614714" y="3519715"/>
                  <a:pt x="1612589" y="3531223"/>
                  <a:pt x="1607457" y="3541486"/>
                </a:cubicBezTo>
                <a:cubicBezTo>
                  <a:pt x="1601606" y="3553188"/>
                  <a:pt x="1590999" y="3562188"/>
                  <a:pt x="1585686" y="3574143"/>
                </a:cubicBezTo>
                <a:cubicBezTo>
                  <a:pt x="1576366" y="3595114"/>
                  <a:pt x="1571172" y="3617686"/>
                  <a:pt x="1563915" y="3639457"/>
                </a:cubicBezTo>
                <a:lnTo>
                  <a:pt x="1553029" y="3672115"/>
                </a:lnTo>
                <a:lnTo>
                  <a:pt x="1542143" y="3704772"/>
                </a:lnTo>
                <a:cubicBezTo>
                  <a:pt x="1545772" y="3730172"/>
                  <a:pt x="1536603" y="3761261"/>
                  <a:pt x="1553029" y="3780972"/>
                </a:cubicBezTo>
                <a:cubicBezTo>
                  <a:pt x="1562607" y="3792465"/>
                  <a:pt x="1581852" y="3772762"/>
                  <a:pt x="1596572" y="3770086"/>
                </a:cubicBezTo>
                <a:cubicBezTo>
                  <a:pt x="1621816" y="3765496"/>
                  <a:pt x="1647372" y="3762829"/>
                  <a:pt x="1672772" y="3759200"/>
                </a:cubicBezTo>
                <a:cubicBezTo>
                  <a:pt x="1683658" y="3751943"/>
                  <a:pt x="1693474" y="3742742"/>
                  <a:pt x="1705429" y="3737429"/>
                </a:cubicBezTo>
                <a:cubicBezTo>
                  <a:pt x="1768338" y="3709469"/>
                  <a:pt x="1788626" y="3716953"/>
                  <a:pt x="1857829" y="3693886"/>
                </a:cubicBezTo>
                <a:cubicBezTo>
                  <a:pt x="1940696" y="3666264"/>
                  <a:pt x="1900640" y="3676616"/>
                  <a:pt x="1977572" y="3661229"/>
                </a:cubicBezTo>
                <a:cubicBezTo>
                  <a:pt x="2017486" y="3664858"/>
                  <a:pt x="2057639" y="3666447"/>
                  <a:pt x="2097315" y="3672115"/>
                </a:cubicBezTo>
                <a:cubicBezTo>
                  <a:pt x="2117673" y="3675023"/>
                  <a:pt x="2158875" y="3696406"/>
                  <a:pt x="2173515" y="3704772"/>
                </a:cubicBezTo>
                <a:cubicBezTo>
                  <a:pt x="2184874" y="3711263"/>
                  <a:pt x="2194470" y="3720692"/>
                  <a:pt x="2206172" y="3726543"/>
                </a:cubicBezTo>
                <a:cubicBezTo>
                  <a:pt x="2216435" y="3731675"/>
                  <a:pt x="2228566" y="3732297"/>
                  <a:pt x="2238829" y="3737429"/>
                </a:cubicBezTo>
                <a:cubicBezTo>
                  <a:pt x="2323238" y="3779633"/>
                  <a:pt x="2222059" y="3742724"/>
                  <a:pt x="2304143" y="3770086"/>
                </a:cubicBezTo>
                <a:cubicBezTo>
                  <a:pt x="2332520" y="3798463"/>
                  <a:pt x="2362340" y="3821167"/>
                  <a:pt x="2380343" y="3857172"/>
                </a:cubicBezTo>
                <a:cubicBezTo>
                  <a:pt x="2385475" y="3867435"/>
                  <a:pt x="2386097" y="3879566"/>
                  <a:pt x="2391229" y="3889829"/>
                </a:cubicBezTo>
                <a:cubicBezTo>
                  <a:pt x="2397080" y="3901531"/>
                  <a:pt x="2407149" y="3910784"/>
                  <a:pt x="2413000" y="3922486"/>
                </a:cubicBezTo>
                <a:cubicBezTo>
                  <a:pt x="2441263" y="3979011"/>
                  <a:pt x="2403133" y="3934389"/>
                  <a:pt x="2445657" y="3976915"/>
                </a:cubicBezTo>
                <a:cubicBezTo>
                  <a:pt x="2476497" y="4069433"/>
                  <a:pt x="2433484" y="3956626"/>
                  <a:pt x="2478315" y="4031343"/>
                </a:cubicBezTo>
                <a:cubicBezTo>
                  <a:pt x="2484219" y="4041182"/>
                  <a:pt x="2483628" y="4053970"/>
                  <a:pt x="2489200" y="4064000"/>
                </a:cubicBezTo>
                <a:cubicBezTo>
                  <a:pt x="2501907" y="4086873"/>
                  <a:pt x="2518229" y="4107543"/>
                  <a:pt x="2532743" y="4129315"/>
                </a:cubicBezTo>
                <a:lnTo>
                  <a:pt x="2554515" y="4161972"/>
                </a:lnTo>
                <a:cubicBezTo>
                  <a:pt x="2581875" y="4244056"/>
                  <a:pt x="2544968" y="4142878"/>
                  <a:pt x="2587172" y="4227286"/>
                </a:cubicBezTo>
                <a:cubicBezTo>
                  <a:pt x="2594978" y="4242898"/>
                  <a:pt x="2605457" y="4289541"/>
                  <a:pt x="2608943" y="4303486"/>
                </a:cubicBezTo>
                <a:cubicBezTo>
                  <a:pt x="2612572" y="4368800"/>
                  <a:pt x="2611715" y="4434519"/>
                  <a:pt x="2619829" y="4499429"/>
                </a:cubicBezTo>
                <a:cubicBezTo>
                  <a:pt x="2622675" y="4522201"/>
                  <a:pt x="2641600" y="4564743"/>
                  <a:pt x="2641600" y="4564743"/>
                </a:cubicBezTo>
                <a:cubicBezTo>
                  <a:pt x="2639712" y="4577959"/>
                  <a:pt x="2634080" y="4649849"/>
                  <a:pt x="2619829" y="4673600"/>
                </a:cubicBezTo>
                <a:cubicBezTo>
                  <a:pt x="2611603" y="4687309"/>
                  <a:pt x="2577537" y="4711749"/>
                  <a:pt x="2565400" y="4717143"/>
                </a:cubicBezTo>
                <a:cubicBezTo>
                  <a:pt x="2565375" y="4717154"/>
                  <a:pt x="2483771" y="4744353"/>
                  <a:pt x="2467429" y="4749800"/>
                </a:cubicBezTo>
                <a:lnTo>
                  <a:pt x="2434772" y="4760686"/>
                </a:lnTo>
                <a:lnTo>
                  <a:pt x="2402115" y="4771572"/>
                </a:lnTo>
                <a:cubicBezTo>
                  <a:pt x="2336801" y="4767943"/>
                  <a:pt x="2271082" y="4768800"/>
                  <a:pt x="2206172" y="4760686"/>
                </a:cubicBezTo>
                <a:cubicBezTo>
                  <a:pt x="2183400" y="4757840"/>
                  <a:pt x="2163666" y="4741449"/>
                  <a:pt x="2140857" y="4738915"/>
                </a:cubicBezTo>
                <a:lnTo>
                  <a:pt x="2042886" y="4728029"/>
                </a:lnTo>
                <a:cubicBezTo>
                  <a:pt x="1946400" y="4695866"/>
                  <a:pt x="2000381" y="4703723"/>
                  <a:pt x="1879600" y="4717143"/>
                </a:cubicBezTo>
                <a:cubicBezTo>
                  <a:pt x="1760499" y="4756844"/>
                  <a:pt x="1940899" y="4693527"/>
                  <a:pt x="1814286" y="4749800"/>
                </a:cubicBezTo>
                <a:cubicBezTo>
                  <a:pt x="1793315" y="4759121"/>
                  <a:pt x="1770743" y="4764315"/>
                  <a:pt x="1748972" y="4771572"/>
                </a:cubicBezTo>
                <a:cubicBezTo>
                  <a:pt x="1738086" y="4775201"/>
                  <a:pt x="1727447" y="4779674"/>
                  <a:pt x="1716315" y="4782457"/>
                </a:cubicBezTo>
                <a:cubicBezTo>
                  <a:pt x="1687286" y="4789714"/>
                  <a:pt x="1657616" y="4794767"/>
                  <a:pt x="1629229" y="4804229"/>
                </a:cubicBezTo>
                <a:cubicBezTo>
                  <a:pt x="1510114" y="4843935"/>
                  <a:pt x="1690545" y="4780607"/>
                  <a:pt x="1563915" y="4836886"/>
                </a:cubicBezTo>
                <a:cubicBezTo>
                  <a:pt x="1542944" y="4846206"/>
                  <a:pt x="1498600" y="4858657"/>
                  <a:pt x="1498600" y="4858657"/>
                </a:cubicBezTo>
                <a:cubicBezTo>
                  <a:pt x="1480457" y="4855029"/>
                  <a:pt x="1461496" y="4854268"/>
                  <a:pt x="1444172" y="4847772"/>
                </a:cubicBezTo>
                <a:cubicBezTo>
                  <a:pt x="1431922" y="4843178"/>
                  <a:pt x="1424207" y="4829173"/>
                  <a:pt x="1411515" y="4826000"/>
                </a:cubicBezTo>
                <a:cubicBezTo>
                  <a:pt x="1379638" y="4818031"/>
                  <a:pt x="1346200" y="4818743"/>
                  <a:pt x="1313543" y="4815115"/>
                </a:cubicBezTo>
                <a:cubicBezTo>
                  <a:pt x="1238682" y="4765207"/>
                  <a:pt x="1273052" y="4779847"/>
                  <a:pt x="1215572" y="4760686"/>
                </a:cubicBezTo>
                <a:cubicBezTo>
                  <a:pt x="1160402" y="4705519"/>
                  <a:pt x="1231805" y="4770428"/>
                  <a:pt x="1161143" y="4728029"/>
                </a:cubicBezTo>
                <a:cubicBezTo>
                  <a:pt x="1152342" y="4722748"/>
                  <a:pt x="1146629" y="4713514"/>
                  <a:pt x="1139372" y="4706257"/>
                </a:cubicBezTo>
                <a:cubicBezTo>
                  <a:pt x="1135743" y="4695371"/>
                  <a:pt x="1128486" y="4685075"/>
                  <a:pt x="1128486" y="4673600"/>
                </a:cubicBezTo>
                <a:cubicBezTo>
                  <a:pt x="1128486" y="4664078"/>
                  <a:pt x="1139033" y="4594336"/>
                  <a:pt x="1150257" y="4575629"/>
                </a:cubicBezTo>
                <a:cubicBezTo>
                  <a:pt x="1160598" y="4558394"/>
                  <a:pt x="1189853" y="4541975"/>
                  <a:pt x="1204686" y="4532086"/>
                </a:cubicBezTo>
                <a:cubicBezTo>
                  <a:pt x="1211943" y="4521200"/>
                  <a:pt x="1218284" y="4509645"/>
                  <a:pt x="1226457" y="4499429"/>
                </a:cubicBezTo>
                <a:cubicBezTo>
                  <a:pt x="1232868" y="4491415"/>
                  <a:pt x="1243639" y="4486837"/>
                  <a:pt x="1248229" y="4477657"/>
                </a:cubicBezTo>
                <a:cubicBezTo>
                  <a:pt x="1258492" y="4457131"/>
                  <a:pt x="1270000" y="4412343"/>
                  <a:pt x="1270000" y="4412343"/>
                </a:cubicBezTo>
                <a:cubicBezTo>
                  <a:pt x="1262743" y="4401457"/>
                  <a:pt x="1254080" y="4391388"/>
                  <a:pt x="1248229" y="4379686"/>
                </a:cubicBezTo>
                <a:cubicBezTo>
                  <a:pt x="1243097" y="4369423"/>
                  <a:pt x="1245457" y="4355143"/>
                  <a:pt x="1237343" y="4347029"/>
                </a:cubicBezTo>
                <a:cubicBezTo>
                  <a:pt x="1229229" y="4338915"/>
                  <a:pt x="1215572" y="4339772"/>
                  <a:pt x="1204686" y="4336143"/>
                </a:cubicBezTo>
                <a:cubicBezTo>
                  <a:pt x="1190172" y="4339772"/>
                  <a:pt x="1175473" y="4342730"/>
                  <a:pt x="1161143" y="4347029"/>
                </a:cubicBezTo>
                <a:cubicBezTo>
                  <a:pt x="1139162" y="4353623"/>
                  <a:pt x="1095829" y="4368800"/>
                  <a:pt x="1095829" y="4368800"/>
                </a:cubicBezTo>
                <a:cubicBezTo>
                  <a:pt x="1084943" y="4376057"/>
                  <a:pt x="1075467" y="4386101"/>
                  <a:pt x="1063172" y="4390572"/>
                </a:cubicBezTo>
                <a:cubicBezTo>
                  <a:pt x="1035051" y="4400798"/>
                  <a:pt x="1004472" y="4402881"/>
                  <a:pt x="976086" y="4412343"/>
                </a:cubicBezTo>
                <a:cubicBezTo>
                  <a:pt x="965200" y="4415972"/>
                  <a:pt x="954825" y="4421888"/>
                  <a:pt x="943429" y="4423229"/>
                </a:cubicBezTo>
                <a:cubicBezTo>
                  <a:pt x="892848" y="4429180"/>
                  <a:pt x="841829" y="4430486"/>
                  <a:pt x="791029" y="4434115"/>
                </a:cubicBezTo>
                <a:cubicBezTo>
                  <a:pt x="740229" y="4430486"/>
                  <a:pt x="689247" y="4428853"/>
                  <a:pt x="638629" y="4423229"/>
                </a:cubicBezTo>
                <a:cubicBezTo>
                  <a:pt x="618125" y="4420951"/>
                  <a:pt x="583071" y="4408338"/>
                  <a:pt x="562429" y="4401457"/>
                </a:cubicBezTo>
                <a:cubicBezTo>
                  <a:pt x="511629" y="4405086"/>
                  <a:pt x="460086" y="4402957"/>
                  <a:pt x="410029" y="4412343"/>
                </a:cubicBezTo>
                <a:cubicBezTo>
                  <a:pt x="399941" y="4414234"/>
                  <a:pt x="397058" y="4428835"/>
                  <a:pt x="388257" y="4434115"/>
                </a:cubicBezTo>
                <a:cubicBezTo>
                  <a:pt x="378418" y="4440018"/>
                  <a:pt x="366486" y="4441372"/>
                  <a:pt x="355600" y="4445000"/>
                </a:cubicBezTo>
                <a:cubicBezTo>
                  <a:pt x="344714" y="4452257"/>
                  <a:pt x="334898" y="4461458"/>
                  <a:pt x="322943" y="4466772"/>
                </a:cubicBezTo>
                <a:cubicBezTo>
                  <a:pt x="301972" y="4476093"/>
                  <a:pt x="279400" y="4481286"/>
                  <a:pt x="257629" y="4488543"/>
                </a:cubicBezTo>
                <a:cubicBezTo>
                  <a:pt x="246743" y="4492172"/>
                  <a:pt x="236421" y="4498666"/>
                  <a:pt x="224972" y="4499429"/>
                </a:cubicBezTo>
                <a:cubicBezTo>
                  <a:pt x="54445" y="4510798"/>
                  <a:pt x="116235" y="4510315"/>
                  <a:pt x="39915" y="4510315"/>
                </a:cubicBezTo>
                <a:cubicBezTo>
                  <a:pt x="43543" y="3214915"/>
                  <a:pt x="0" y="1291772"/>
                  <a:pt x="50800" y="64588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 rot="20139137">
            <a:off x="3548063" y="2184400"/>
            <a:ext cx="866775" cy="766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/>
              <a:t>Makedonský tábor</a:t>
            </a:r>
          </a:p>
        </p:txBody>
      </p:sp>
      <p:sp>
        <p:nvSpPr>
          <p:cNvPr id="12" name="Obdélník 11"/>
          <p:cNvSpPr/>
          <p:nvPr/>
        </p:nvSpPr>
        <p:spPr>
          <a:xfrm rot="20231342">
            <a:off x="3724275" y="3759200"/>
            <a:ext cx="131763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Obdélník 12"/>
          <p:cNvSpPr/>
          <p:nvPr/>
        </p:nvSpPr>
        <p:spPr>
          <a:xfrm rot="20231342">
            <a:off x="3359150" y="2908300"/>
            <a:ext cx="20955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Obdélník 14"/>
          <p:cNvSpPr/>
          <p:nvPr/>
        </p:nvSpPr>
        <p:spPr>
          <a:xfrm rot="20231342">
            <a:off x="2809875" y="1327150"/>
            <a:ext cx="95250" cy="161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Obdélník 15"/>
          <p:cNvSpPr/>
          <p:nvPr/>
        </p:nvSpPr>
        <p:spPr>
          <a:xfrm rot="20231342">
            <a:off x="2719388" y="4352925"/>
            <a:ext cx="131762" cy="785813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Obdélník 16"/>
          <p:cNvSpPr/>
          <p:nvPr/>
        </p:nvSpPr>
        <p:spPr>
          <a:xfrm rot="20231342">
            <a:off x="2362200" y="3495675"/>
            <a:ext cx="131763" cy="78581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8" name="Obdélník 17"/>
          <p:cNvSpPr/>
          <p:nvPr/>
        </p:nvSpPr>
        <p:spPr>
          <a:xfrm rot="20231342">
            <a:off x="2005013" y="2709863"/>
            <a:ext cx="131762" cy="785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" name="Obdélník 18"/>
          <p:cNvSpPr/>
          <p:nvPr/>
        </p:nvSpPr>
        <p:spPr>
          <a:xfrm rot="20231342">
            <a:off x="1647825" y="1924050"/>
            <a:ext cx="131763" cy="78581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Obdélník 19"/>
          <p:cNvSpPr/>
          <p:nvPr/>
        </p:nvSpPr>
        <p:spPr>
          <a:xfrm rot="20231342">
            <a:off x="2290763" y="566738"/>
            <a:ext cx="131762" cy="785812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1" name="Obdélník 20"/>
          <p:cNvSpPr/>
          <p:nvPr/>
        </p:nvSpPr>
        <p:spPr>
          <a:xfrm rot="20231342">
            <a:off x="1292225" y="1138238"/>
            <a:ext cx="131763" cy="78581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 rot="16200000" flipH="1">
            <a:off x="2714625" y="4714876"/>
            <a:ext cx="714375" cy="28575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 rot="19673665">
            <a:off x="266700" y="3721100"/>
            <a:ext cx="862013" cy="715963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/>
                </a:solidFill>
              </a:rPr>
              <a:t>Římský tábor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4500563" y="214313"/>
            <a:ext cx="214312" cy="714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4500563" y="366713"/>
            <a:ext cx="214312" cy="714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4805363" y="357188"/>
            <a:ext cx="214312" cy="714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4786313" y="214313"/>
            <a:ext cx="214312" cy="714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5000625" y="285750"/>
            <a:ext cx="214313" cy="714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4652963" y="500063"/>
            <a:ext cx="214312" cy="714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5072063" y="428625"/>
            <a:ext cx="214312" cy="714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2714625" y="6643688"/>
            <a:ext cx="214313" cy="714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2928938" y="6786563"/>
            <a:ext cx="214312" cy="714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2643188" y="6786563"/>
            <a:ext cx="214312" cy="714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488" name="TextovéPole 35"/>
          <p:cNvSpPr txBox="1">
            <a:spLocks noChangeArrowheads="1"/>
          </p:cNvSpPr>
          <p:nvPr/>
        </p:nvSpPr>
        <p:spPr bwMode="auto">
          <a:xfrm>
            <a:off x="4500563" y="500063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latin typeface="Calibri" pitchFamily="34" charset="0"/>
              </a:rPr>
              <a:t>KATERINI</a:t>
            </a:r>
          </a:p>
        </p:txBody>
      </p:sp>
      <p:sp>
        <p:nvSpPr>
          <p:cNvPr id="19489" name="TextovéPole 36"/>
          <p:cNvSpPr txBox="1">
            <a:spLocks noChangeArrowheads="1"/>
          </p:cNvSpPr>
          <p:nvPr/>
        </p:nvSpPr>
        <p:spPr bwMode="auto">
          <a:xfrm>
            <a:off x="2786063" y="6429375"/>
            <a:ext cx="1357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latin typeface="Calibri" pitchFamily="34" charset="0"/>
              </a:rPr>
              <a:t>NOVÝ EFESOS</a:t>
            </a:r>
          </a:p>
        </p:txBody>
      </p:sp>
      <p:sp>
        <p:nvSpPr>
          <p:cNvPr id="38" name="TextovéPole 37"/>
          <p:cNvSpPr txBox="1"/>
          <p:nvPr/>
        </p:nvSpPr>
        <p:spPr>
          <a:xfrm rot="1908784">
            <a:off x="874713" y="682625"/>
            <a:ext cx="1071562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Leukon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491" name="TextovéPole 38"/>
          <p:cNvSpPr txBox="1">
            <a:spLocks noChangeArrowheads="1"/>
          </p:cNvSpPr>
          <p:nvPr/>
        </p:nvSpPr>
        <p:spPr bwMode="auto">
          <a:xfrm rot="-1295820">
            <a:off x="2155825" y="4367213"/>
            <a:ext cx="1273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jízda</a:t>
            </a:r>
          </a:p>
        </p:txBody>
      </p:sp>
      <p:sp>
        <p:nvSpPr>
          <p:cNvPr id="19492" name="TextovéPole 40"/>
          <p:cNvSpPr txBox="1">
            <a:spLocks noChangeArrowheads="1"/>
          </p:cNvSpPr>
          <p:nvPr/>
        </p:nvSpPr>
        <p:spPr bwMode="auto">
          <a:xfrm rot="-1295820">
            <a:off x="2727325" y="1220788"/>
            <a:ext cx="1255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lehká pěchota</a:t>
            </a:r>
          </a:p>
        </p:txBody>
      </p:sp>
      <p:sp>
        <p:nvSpPr>
          <p:cNvPr id="19493" name="TextovéPole 41"/>
          <p:cNvSpPr txBox="1">
            <a:spLocks noChangeArrowheads="1"/>
          </p:cNvSpPr>
          <p:nvPr/>
        </p:nvSpPr>
        <p:spPr bwMode="auto">
          <a:xfrm rot="-1174242">
            <a:off x="3714750" y="3100388"/>
            <a:ext cx="1071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falanga</a:t>
            </a:r>
          </a:p>
        </p:txBody>
      </p:sp>
      <p:sp>
        <p:nvSpPr>
          <p:cNvPr id="19494" name="TextovéPole 42"/>
          <p:cNvSpPr txBox="1">
            <a:spLocks noChangeArrowheads="1"/>
          </p:cNvSpPr>
          <p:nvPr/>
        </p:nvSpPr>
        <p:spPr bwMode="auto">
          <a:xfrm rot="-1332372">
            <a:off x="3703638" y="3529013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Calibri" pitchFamily="34" charset="0"/>
              </a:rPr>
              <a:t>pomocné sbory</a:t>
            </a:r>
          </a:p>
        </p:txBody>
      </p:sp>
      <p:sp>
        <p:nvSpPr>
          <p:cNvPr id="19495" name="TextovéPole 43"/>
          <p:cNvSpPr txBox="1">
            <a:spLocks noChangeArrowheads="1"/>
          </p:cNvSpPr>
          <p:nvPr/>
        </p:nvSpPr>
        <p:spPr bwMode="auto">
          <a:xfrm rot="-1284416">
            <a:off x="2819400" y="5178425"/>
            <a:ext cx="64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sloni</a:t>
            </a:r>
          </a:p>
        </p:txBody>
      </p:sp>
      <p:sp>
        <p:nvSpPr>
          <p:cNvPr id="19496" name="TextovéPole 45"/>
          <p:cNvSpPr txBox="1">
            <a:spLocks noChangeArrowheads="1"/>
          </p:cNvSpPr>
          <p:nvPr/>
        </p:nvSpPr>
        <p:spPr bwMode="auto">
          <a:xfrm rot="-1295820">
            <a:off x="2441575" y="723900"/>
            <a:ext cx="1273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jízda (Perseus)</a:t>
            </a:r>
          </a:p>
        </p:txBody>
      </p:sp>
      <p:sp>
        <p:nvSpPr>
          <p:cNvPr id="19497" name="TextovéPole 46"/>
          <p:cNvSpPr txBox="1">
            <a:spLocks noChangeArrowheads="1"/>
          </p:cNvSpPr>
          <p:nvPr/>
        </p:nvSpPr>
        <p:spPr bwMode="auto">
          <a:xfrm rot="3847519">
            <a:off x="1587500" y="344805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Legie</a:t>
            </a:r>
          </a:p>
        </p:txBody>
      </p:sp>
      <p:sp>
        <p:nvSpPr>
          <p:cNvPr id="19498" name="TextovéPole 47"/>
          <p:cNvSpPr txBox="1">
            <a:spLocks noChangeArrowheads="1"/>
          </p:cNvSpPr>
          <p:nvPr/>
        </p:nvSpPr>
        <p:spPr bwMode="auto">
          <a:xfrm rot="-1295820">
            <a:off x="941388" y="2152650"/>
            <a:ext cx="1273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Řekové</a:t>
            </a:r>
          </a:p>
        </p:txBody>
      </p:sp>
      <p:sp>
        <p:nvSpPr>
          <p:cNvPr id="19499" name="TextovéPole 48"/>
          <p:cNvSpPr txBox="1">
            <a:spLocks noChangeArrowheads="1"/>
          </p:cNvSpPr>
          <p:nvPr/>
        </p:nvSpPr>
        <p:spPr bwMode="auto">
          <a:xfrm rot="-1295820">
            <a:off x="798513" y="1295400"/>
            <a:ext cx="1273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Calibri" pitchFamily="34" charset="0"/>
              </a:rPr>
              <a:t>jízda </a:t>
            </a:r>
          </a:p>
        </p:txBody>
      </p:sp>
      <p:sp>
        <p:nvSpPr>
          <p:cNvPr id="50" name="Obdélník 49"/>
          <p:cNvSpPr/>
          <p:nvPr/>
        </p:nvSpPr>
        <p:spPr>
          <a:xfrm rot="20231342">
            <a:off x="4084638" y="4225925"/>
            <a:ext cx="117475" cy="45878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1" name="Šipka doprava 50"/>
          <p:cNvSpPr/>
          <p:nvPr/>
        </p:nvSpPr>
        <p:spPr>
          <a:xfrm rot="9212340">
            <a:off x="1874838" y="973138"/>
            <a:ext cx="428625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2" name="Šipka doprava 51"/>
          <p:cNvSpPr/>
          <p:nvPr/>
        </p:nvSpPr>
        <p:spPr>
          <a:xfrm rot="9212340">
            <a:off x="2606675" y="3611563"/>
            <a:ext cx="885825" cy="277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3" name="Šipka doprava 52"/>
          <p:cNvSpPr/>
          <p:nvPr/>
        </p:nvSpPr>
        <p:spPr>
          <a:xfrm rot="9212340">
            <a:off x="2444750" y="3182938"/>
            <a:ext cx="885825" cy="277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5" name="Ohnutá šipka 54"/>
          <p:cNvSpPr/>
          <p:nvPr/>
        </p:nvSpPr>
        <p:spPr>
          <a:xfrm rot="16200000" flipV="1">
            <a:off x="2964656" y="4107657"/>
            <a:ext cx="642937" cy="857250"/>
          </a:xfrm>
          <a:prstGeom prst="bentArrow">
            <a:avLst>
              <a:gd name="adj1" fmla="val 32305"/>
              <a:gd name="adj2" fmla="val 23095"/>
              <a:gd name="adj3" fmla="val 25000"/>
              <a:gd name="adj4" fmla="val 3697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Popisek se šipkou doprava 55"/>
          <p:cNvSpPr/>
          <p:nvPr/>
        </p:nvSpPr>
        <p:spPr>
          <a:xfrm rot="20628657">
            <a:off x="1643063" y="3143250"/>
            <a:ext cx="571500" cy="857250"/>
          </a:xfrm>
          <a:prstGeom prst="rightArrowCallou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57" name="Picture 5" descr="http://www.buy-clip-art.com/store_files/store_images/Clipart/Miscellaneous/tn_1_fla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3929063"/>
            <a:ext cx="5000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5" descr="http://www.buy-clip-art.com/store_files/store_images/Clipart/Miscellaneous/tn_1_fla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2857500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08" name="TextovéPole 58"/>
          <p:cNvSpPr txBox="1">
            <a:spLocks noChangeArrowheads="1"/>
          </p:cNvSpPr>
          <p:nvPr/>
        </p:nvSpPr>
        <p:spPr bwMode="auto">
          <a:xfrm>
            <a:off x="6072188" y="1071563"/>
            <a:ext cx="29289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latin typeface="Calibri" pitchFamily="34" charset="0"/>
            </a:endParaRPr>
          </a:p>
          <a:p>
            <a:endParaRPr lang="cs-CZ">
              <a:latin typeface="Calibri" pitchFamily="34" charset="0"/>
            </a:endParaRPr>
          </a:p>
          <a:p>
            <a:endParaRPr lang="cs-CZ">
              <a:latin typeface="Calibri" pitchFamily="34" charset="0"/>
            </a:endParaRPr>
          </a:p>
          <a:p>
            <a:r>
              <a:rPr lang="cs-CZ"/>
              <a:t>moc makedonských králů definitivně zlomena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6215063" y="214313"/>
            <a:ext cx="2571750" cy="8604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22. 6. 168 př. n. l.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u </a:t>
            </a:r>
            <a:r>
              <a:rPr lang="cs-CZ" sz="2400" b="1" dirty="0" err="1"/>
              <a:t>Pydny</a:t>
            </a:r>
            <a:endParaRPr lang="cs-CZ" sz="2400" b="1" dirty="0"/>
          </a:p>
        </p:txBody>
      </p:sp>
      <p:pic>
        <p:nvPicPr>
          <p:cNvPr id="19510" name="Picture 4" descr="http://www.freeclipartnow.com/d/29929-2/crossed-sword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571500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0486 L -0.06493 0.0113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0.08038 -0.0039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12587 -0.05254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51" grpId="0" animBg="1"/>
      <p:bldP spid="52" grpId="0" animBg="1"/>
      <p:bldP spid="53" grpId="0" animBg="1"/>
      <p:bldP spid="56" grpId="0" animBg="1"/>
      <p:bldP spid="5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/>
          <p:nvPr/>
        </p:nvSpPr>
        <p:spPr>
          <a:xfrm>
            <a:off x="-3175" y="-11113"/>
            <a:ext cx="9147175" cy="5737226"/>
          </a:xfrm>
          <a:custGeom>
            <a:avLst/>
            <a:gdLst>
              <a:gd name="connsiteX0" fmla="*/ 678441 w 9147527"/>
              <a:gd name="connsiteY0" fmla="*/ 3407229 h 5736772"/>
              <a:gd name="connsiteX1" fmla="*/ 667555 w 9147527"/>
              <a:gd name="connsiteY1" fmla="*/ 3374572 h 5736772"/>
              <a:gd name="connsiteX2" fmla="*/ 656669 w 9147527"/>
              <a:gd name="connsiteY2" fmla="*/ 3331029 h 5736772"/>
              <a:gd name="connsiteX3" fmla="*/ 602241 w 9147527"/>
              <a:gd name="connsiteY3" fmla="*/ 3287486 h 5736772"/>
              <a:gd name="connsiteX4" fmla="*/ 536927 w 9147527"/>
              <a:gd name="connsiteY4" fmla="*/ 3265715 h 5736772"/>
              <a:gd name="connsiteX5" fmla="*/ 504269 w 9147527"/>
              <a:gd name="connsiteY5" fmla="*/ 3254829 h 5736772"/>
              <a:gd name="connsiteX6" fmla="*/ 471612 w 9147527"/>
              <a:gd name="connsiteY6" fmla="*/ 3265715 h 5736772"/>
              <a:gd name="connsiteX7" fmla="*/ 438955 w 9147527"/>
              <a:gd name="connsiteY7" fmla="*/ 3287486 h 5736772"/>
              <a:gd name="connsiteX8" fmla="*/ 406298 w 9147527"/>
              <a:gd name="connsiteY8" fmla="*/ 3265715 h 5736772"/>
              <a:gd name="connsiteX9" fmla="*/ 373641 w 9147527"/>
              <a:gd name="connsiteY9" fmla="*/ 3254829 h 5736772"/>
              <a:gd name="connsiteX10" fmla="*/ 243012 w 9147527"/>
              <a:gd name="connsiteY10" fmla="*/ 3233057 h 5736772"/>
              <a:gd name="connsiteX11" fmla="*/ 264784 w 9147527"/>
              <a:gd name="connsiteY11" fmla="*/ 3167743 h 5736772"/>
              <a:gd name="connsiteX12" fmla="*/ 275669 w 9147527"/>
              <a:gd name="connsiteY12" fmla="*/ 3135086 h 5736772"/>
              <a:gd name="connsiteX13" fmla="*/ 297441 w 9147527"/>
              <a:gd name="connsiteY13" fmla="*/ 3113315 h 5736772"/>
              <a:gd name="connsiteX14" fmla="*/ 319212 w 9147527"/>
              <a:gd name="connsiteY14" fmla="*/ 3048000 h 5736772"/>
              <a:gd name="connsiteX15" fmla="*/ 330098 w 9147527"/>
              <a:gd name="connsiteY15" fmla="*/ 3004457 h 5736772"/>
              <a:gd name="connsiteX16" fmla="*/ 351869 w 9147527"/>
              <a:gd name="connsiteY16" fmla="*/ 2939143 h 5736772"/>
              <a:gd name="connsiteX17" fmla="*/ 297441 w 9147527"/>
              <a:gd name="connsiteY17" fmla="*/ 2928257 h 5736772"/>
              <a:gd name="connsiteX18" fmla="*/ 308327 w 9147527"/>
              <a:gd name="connsiteY18" fmla="*/ 2884715 h 5736772"/>
              <a:gd name="connsiteX19" fmla="*/ 275669 w 9147527"/>
              <a:gd name="connsiteY19" fmla="*/ 2873829 h 5736772"/>
              <a:gd name="connsiteX20" fmla="*/ 253898 w 9147527"/>
              <a:gd name="connsiteY20" fmla="*/ 2852057 h 5736772"/>
              <a:gd name="connsiteX21" fmla="*/ 264784 w 9147527"/>
              <a:gd name="connsiteY21" fmla="*/ 2808515 h 5736772"/>
              <a:gd name="connsiteX22" fmla="*/ 297441 w 9147527"/>
              <a:gd name="connsiteY22" fmla="*/ 2754086 h 5736772"/>
              <a:gd name="connsiteX23" fmla="*/ 340984 w 9147527"/>
              <a:gd name="connsiteY23" fmla="*/ 2656115 h 5736772"/>
              <a:gd name="connsiteX24" fmla="*/ 362755 w 9147527"/>
              <a:gd name="connsiteY24" fmla="*/ 2634343 h 5736772"/>
              <a:gd name="connsiteX25" fmla="*/ 395412 w 9147527"/>
              <a:gd name="connsiteY25" fmla="*/ 2569029 h 5736772"/>
              <a:gd name="connsiteX26" fmla="*/ 438955 w 9147527"/>
              <a:gd name="connsiteY26" fmla="*/ 2514600 h 5736772"/>
              <a:gd name="connsiteX27" fmla="*/ 493384 w 9147527"/>
              <a:gd name="connsiteY27" fmla="*/ 2438400 h 5736772"/>
              <a:gd name="connsiteX28" fmla="*/ 504269 w 9147527"/>
              <a:gd name="connsiteY28" fmla="*/ 2405743 h 5736772"/>
              <a:gd name="connsiteX29" fmla="*/ 526041 w 9147527"/>
              <a:gd name="connsiteY29" fmla="*/ 2373086 h 5736772"/>
              <a:gd name="connsiteX30" fmla="*/ 504269 w 9147527"/>
              <a:gd name="connsiteY30" fmla="*/ 2340429 h 5736772"/>
              <a:gd name="connsiteX31" fmla="*/ 515155 w 9147527"/>
              <a:gd name="connsiteY31" fmla="*/ 2198915 h 5736772"/>
              <a:gd name="connsiteX32" fmla="*/ 536927 w 9147527"/>
              <a:gd name="connsiteY32" fmla="*/ 2133600 h 5736772"/>
              <a:gd name="connsiteX33" fmla="*/ 569584 w 9147527"/>
              <a:gd name="connsiteY33" fmla="*/ 2111829 h 5736772"/>
              <a:gd name="connsiteX34" fmla="*/ 547812 w 9147527"/>
              <a:gd name="connsiteY34" fmla="*/ 2068286 h 5736772"/>
              <a:gd name="connsiteX35" fmla="*/ 536927 w 9147527"/>
              <a:gd name="connsiteY35" fmla="*/ 2002972 h 5736772"/>
              <a:gd name="connsiteX36" fmla="*/ 515155 w 9147527"/>
              <a:gd name="connsiteY36" fmla="*/ 1937657 h 5736772"/>
              <a:gd name="connsiteX37" fmla="*/ 526041 w 9147527"/>
              <a:gd name="connsiteY37" fmla="*/ 1894115 h 5736772"/>
              <a:gd name="connsiteX38" fmla="*/ 569584 w 9147527"/>
              <a:gd name="connsiteY38" fmla="*/ 1883229 h 5736772"/>
              <a:gd name="connsiteX39" fmla="*/ 634898 w 9147527"/>
              <a:gd name="connsiteY39" fmla="*/ 1850572 h 5736772"/>
              <a:gd name="connsiteX40" fmla="*/ 678441 w 9147527"/>
              <a:gd name="connsiteY40" fmla="*/ 1861457 h 5736772"/>
              <a:gd name="connsiteX41" fmla="*/ 732869 w 9147527"/>
              <a:gd name="connsiteY41" fmla="*/ 1828800 h 5736772"/>
              <a:gd name="connsiteX42" fmla="*/ 765527 w 9147527"/>
              <a:gd name="connsiteY42" fmla="*/ 1817915 h 5736772"/>
              <a:gd name="connsiteX43" fmla="*/ 819955 w 9147527"/>
              <a:gd name="connsiteY43" fmla="*/ 1828800 h 5736772"/>
              <a:gd name="connsiteX44" fmla="*/ 841727 w 9147527"/>
              <a:gd name="connsiteY44" fmla="*/ 1850572 h 5736772"/>
              <a:gd name="connsiteX45" fmla="*/ 874384 w 9147527"/>
              <a:gd name="connsiteY45" fmla="*/ 1872343 h 5736772"/>
              <a:gd name="connsiteX46" fmla="*/ 896155 w 9147527"/>
              <a:gd name="connsiteY46" fmla="*/ 1894115 h 5736772"/>
              <a:gd name="connsiteX47" fmla="*/ 1005012 w 9147527"/>
              <a:gd name="connsiteY47" fmla="*/ 1915886 h 5736772"/>
              <a:gd name="connsiteX48" fmla="*/ 1113869 w 9147527"/>
              <a:gd name="connsiteY48" fmla="*/ 1937657 h 5736772"/>
              <a:gd name="connsiteX49" fmla="*/ 1179184 w 9147527"/>
              <a:gd name="connsiteY49" fmla="*/ 1959429 h 5736772"/>
              <a:gd name="connsiteX50" fmla="*/ 1277155 w 9147527"/>
              <a:gd name="connsiteY50" fmla="*/ 1992086 h 5736772"/>
              <a:gd name="connsiteX51" fmla="*/ 1342469 w 9147527"/>
              <a:gd name="connsiteY51" fmla="*/ 2013857 h 5736772"/>
              <a:gd name="connsiteX52" fmla="*/ 1418669 w 9147527"/>
              <a:gd name="connsiteY52" fmla="*/ 2024743 h 5736772"/>
              <a:gd name="connsiteX53" fmla="*/ 1494869 w 9147527"/>
              <a:gd name="connsiteY53" fmla="*/ 2046515 h 5736772"/>
              <a:gd name="connsiteX54" fmla="*/ 1549298 w 9147527"/>
              <a:gd name="connsiteY54" fmla="*/ 2057400 h 5736772"/>
              <a:gd name="connsiteX55" fmla="*/ 1614612 w 9147527"/>
              <a:gd name="connsiteY55" fmla="*/ 2079172 h 5736772"/>
              <a:gd name="connsiteX56" fmla="*/ 1647269 w 9147527"/>
              <a:gd name="connsiteY56" fmla="*/ 2090057 h 5736772"/>
              <a:gd name="connsiteX57" fmla="*/ 1679927 w 9147527"/>
              <a:gd name="connsiteY57" fmla="*/ 2100943 h 5736772"/>
              <a:gd name="connsiteX58" fmla="*/ 1756127 w 9147527"/>
              <a:gd name="connsiteY58" fmla="*/ 2090057 h 5736772"/>
              <a:gd name="connsiteX59" fmla="*/ 1810555 w 9147527"/>
              <a:gd name="connsiteY59" fmla="*/ 2002972 h 5736772"/>
              <a:gd name="connsiteX60" fmla="*/ 1832327 w 9147527"/>
              <a:gd name="connsiteY60" fmla="*/ 1970315 h 5736772"/>
              <a:gd name="connsiteX61" fmla="*/ 1843212 w 9147527"/>
              <a:gd name="connsiteY61" fmla="*/ 1937657 h 5736772"/>
              <a:gd name="connsiteX62" fmla="*/ 1875869 w 9147527"/>
              <a:gd name="connsiteY62" fmla="*/ 1883229 h 5736772"/>
              <a:gd name="connsiteX63" fmla="*/ 1897641 w 9147527"/>
              <a:gd name="connsiteY63" fmla="*/ 1741715 h 5736772"/>
              <a:gd name="connsiteX64" fmla="*/ 1919412 w 9147527"/>
              <a:gd name="connsiteY64" fmla="*/ 1676400 h 5736772"/>
              <a:gd name="connsiteX65" fmla="*/ 1941184 w 9147527"/>
              <a:gd name="connsiteY65" fmla="*/ 1654629 h 5736772"/>
              <a:gd name="connsiteX66" fmla="*/ 1962955 w 9147527"/>
              <a:gd name="connsiteY66" fmla="*/ 1687286 h 5736772"/>
              <a:gd name="connsiteX67" fmla="*/ 1984727 w 9147527"/>
              <a:gd name="connsiteY67" fmla="*/ 1709057 h 5736772"/>
              <a:gd name="connsiteX68" fmla="*/ 2006498 w 9147527"/>
              <a:gd name="connsiteY68" fmla="*/ 1774372 h 5736772"/>
              <a:gd name="connsiteX69" fmla="*/ 1995612 w 9147527"/>
              <a:gd name="connsiteY69" fmla="*/ 1709057 h 5736772"/>
              <a:gd name="connsiteX70" fmla="*/ 1973841 w 9147527"/>
              <a:gd name="connsiteY70" fmla="*/ 1676400 h 5736772"/>
              <a:gd name="connsiteX71" fmla="*/ 1952069 w 9147527"/>
              <a:gd name="connsiteY71" fmla="*/ 1611086 h 5736772"/>
              <a:gd name="connsiteX72" fmla="*/ 1941184 w 9147527"/>
              <a:gd name="connsiteY72" fmla="*/ 1578429 h 5736772"/>
              <a:gd name="connsiteX73" fmla="*/ 1897641 w 9147527"/>
              <a:gd name="connsiteY73" fmla="*/ 1524000 h 5736772"/>
              <a:gd name="connsiteX74" fmla="*/ 1941184 w 9147527"/>
              <a:gd name="connsiteY74" fmla="*/ 1513115 h 5736772"/>
              <a:gd name="connsiteX75" fmla="*/ 1897641 w 9147527"/>
              <a:gd name="connsiteY75" fmla="*/ 1469572 h 5736772"/>
              <a:gd name="connsiteX76" fmla="*/ 1886755 w 9147527"/>
              <a:gd name="connsiteY76" fmla="*/ 1436915 h 5736772"/>
              <a:gd name="connsiteX77" fmla="*/ 1843212 w 9147527"/>
              <a:gd name="connsiteY77" fmla="*/ 1393372 h 5736772"/>
              <a:gd name="connsiteX78" fmla="*/ 1832327 w 9147527"/>
              <a:gd name="connsiteY78" fmla="*/ 1262743 h 5736772"/>
              <a:gd name="connsiteX79" fmla="*/ 1864984 w 9147527"/>
              <a:gd name="connsiteY79" fmla="*/ 1240972 h 5736772"/>
              <a:gd name="connsiteX80" fmla="*/ 1843212 w 9147527"/>
              <a:gd name="connsiteY80" fmla="*/ 1219200 h 5736772"/>
              <a:gd name="connsiteX81" fmla="*/ 1788784 w 9147527"/>
              <a:gd name="connsiteY81" fmla="*/ 1208315 h 5736772"/>
              <a:gd name="connsiteX82" fmla="*/ 1777898 w 9147527"/>
              <a:gd name="connsiteY82" fmla="*/ 1153886 h 5736772"/>
              <a:gd name="connsiteX83" fmla="*/ 1712584 w 9147527"/>
              <a:gd name="connsiteY83" fmla="*/ 1143000 h 5736772"/>
              <a:gd name="connsiteX84" fmla="*/ 1701698 w 9147527"/>
              <a:gd name="connsiteY84" fmla="*/ 1175657 h 5736772"/>
              <a:gd name="connsiteX85" fmla="*/ 1679927 w 9147527"/>
              <a:gd name="connsiteY85" fmla="*/ 1143000 h 5736772"/>
              <a:gd name="connsiteX86" fmla="*/ 1669041 w 9147527"/>
              <a:gd name="connsiteY86" fmla="*/ 1088572 h 5736772"/>
              <a:gd name="connsiteX87" fmla="*/ 1603727 w 9147527"/>
              <a:gd name="connsiteY87" fmla="*/ 1077686 h 5736772"/>
              <a:gd name="connsiteX88" fmla="*/ 1527527 w 9147527"/>
              <a:gd name="connsiteY88" fmla="*/ 1023257 h 5736772"/>
              <a:gd name="connsiteX89" fmla="*/ 1483984 w 9147527"/>
              <a:gd name="connsiteY89" fmla="*/ 968829 h 5736772"/>
              <a:gd name="connsiteX90" fmla="*/ 1516641 w 9147527"/>
              <a:gd name="connsiteY90" fmla="*/ 957943 h 5736772"/>
              <a:gd name="connsiteX91" fmla="*/ 1505755 w 9147527"/>
              <a:gd name="connsiteY91" fmla="*/ 903515 h 5736772"/>
              <a:gd name="connsiteX92" fmla="*/ 1571069 w 9147527"/>
              <a:gd name="connsiteY92" fmla="*/ 838200 h 5736772"/>
              <a:gd name="connsiteX93" fmla="*/ 1658155 w 9147527"/>
              <a:gd name="connsiteY93" fmla="*/ 827315 h 5736772"/>
              <a:gd name="connsiteX94" fmla="*/ 1690812 w 9147527"/>
              <a:gd name="connsiteY94" fmla="*/ 816429 h 5736772"/>
              <a:gd name="connsiteX95" fmla="*/ 1756127 w 9147527"/>
              <a:gd name="connsiteY95" fmla="*/ 838200 h 5736772"/>
              <a:gd name="connsiteX96" fmla="*/ 1788784 w 9147527"/>
              <a:gd name="connsiteY96" fmla="*/ 859972 h 5736772"/>
              <a:gd name="connsiteX97" fmla="*/ 1821441 w 9147527"/>
              <a:gd name="connsiteY97" fmla="*/ 925286 h 5736772"/>
              <a:gd name="connsiteX98" fmla="*/ 1854098 w 9147527"/>
              <a:gd name="connsiteY98" fmla="*/ 903515 h 5736772"/>
              <a:gd name="connsiteX99" fmla="*/ 1919412 w 9147527"/>
              <a:gd name="connsiteY99" fmla="*/ 925286 h 5736772"/>
              <a:gd name="connsiteX100" fmla="*/ 1995612 w 9147527"/>
              <a:gd name="connsiteY100" fmla="*/ 936172 h 5736772"/>
              <a:gd name="connsiteX101" fmla="*/ 1995612 w 9147527"/>
              <a:gd name="connsiteY101" fmla="*/ 892629 h 5736772"/>
              <a:gd name="connsiteX102" fmla="*/ 2017384 w 9147527"/>
              <a:gd name="connsiteY102" fmla="*/ 816429 h 5736772"/>
              <a:gd name="connsiteX103" fmla="*/ 1973841 w 9147527"/>
              <a:gd name="connsiteY103" fmla="*/ 718457 h 5736772"/>
              <a:gd name="connsiteX104" fmla="*/ 1984727 w 9147527"/>
              <a:gd name="connsiteY104" fmla="*/ 674915 h 5736772"/>
              <a:gd name="connsiteX105" fmla="*/ 2060927 w 9147527"/>
              <a:gd name="connsiteY105" fmla="*/ 707572 h 5736772"/>
              <a:gd name="connsiteX106" fmla="*/ 2071812 w 9147527"/>
              <a:gd name="connsiteY106" fmla="*/ 740229 h 5736772"/>
              <a:gd name="connsiteX107" fmla="*/ 2104469 w 9147527"/>
              <a:gd name="connsiteY107" fmla="*/ 751115 h 5736772"/>
              <a:gd name="connsiteX108" fmla="*/ 2126241 w 9147527"/>
              <a:gd name="connsiteY108" fmla="*/ 772886 h 5736772"/>
              <a:gd name="connsiteX109" fmla="*/ 2158898 w 9147527"/>
              <a:gd name="connsiteY109" fmla="*/ 783772 h 5736772"/>
              <a:gd name="connsiteX110" fmla="*/ 2224212 w 9147527"/>
              <a:gd name="connsiteY110" fmla="*/ 816429 h 5736772"/>
              <a:gd name="connsiteX111" fmla="*/ 2245984 w 9147527"/>
              <a:gd name="connsiteY111" fmla="*/ 794657 h 5736772"/>
              <a:gd name="connsiteX112" fmla="*/ 2267755 w 9147527"/>
              <a:gd name="connsiteY112" fmla="*/ 762000 h 5736772"/>
              <a:gd name="connsiteX113" fmla="*/ 2278641 w 9147527"/>
              <a:gd name="connsiteY113" fmla="*/ 729343 h 5736772"/>
              <a:gd name="connsiteX114" fmla="*/ 2343955 w 9147527"/>
              <a:gd name="connsiteY114" fmla="*/ 707572 h 5736772"/>
              <a:gd name="connsiteX115" fmla="*/ 2376612 w 9147527"/>
              <a:gd name="connsiteY115" fmla="*/ 696686 h 5736772"/>
              <a:gd name="connsiteX116" fmla="*/ 2409269 w 9147527"/>
              <a:gd name="connsiteY116" fmla="*/ 685800 h 5736772"/>
              <a:gd name="connsiteX117" fmla="*/ 2452812 w 9147527"/>
              <a:gd name="connsiteY117" fmla="*/ 674915 h 5736772"/>
              <a:gd name="connsiteX118" fmla="*/ 2474584 w 9147527"/>
              <a:gd name="connsiteY118" fmla="*/ 653143 h 5736772"/>
              <a:gd name="connsiteX119" fmla="*/ 2507241 w 9147527"/>
              <a:gd name="connsiteY119" fmla="*/ 642257 h 5736772"/>
              <a:gd name="connsiteX120" fmla="*/ 2518127 w 9147527"/>
              <a:gd name="connsiteY120" fmla="*/ 609600 h 5736772"/>
              <a:gd name="connsiteX121" fmla="*/ 2539898 w 9147527"/>
              <a:gd name="connsiteY121" fmla="*/ 522515 h 5736772"/>
              <a:gd name="connsiteX122" fmla="*/ 2550784 w 9147527"/>
              <a:gd name="connsiteY122" fmla="*/ 489857 h 5736772"/>
              <a:gd name="connsiteX123" fmla="*/ 2583441 w 9147527"/>
              <a:gd name="connsiteY123" fmla="*/ 468086 h 5736772"/>
              <a:gd name="connsiteX124" fmla="*/ 2670527 w 9147527"/>
              <a:gd name="connsiteY124" fmla="*/ 446315 h 5736772"/>
              <a:gd name="connsiteX125" fmla="*/ 2735841 w 9147527"/>
              <a:gd name="connsiteY125" fmla="*/ 424543 h 5736772"/>
              <a:gd name="connsiteX126" fmla="*/ 2812041 w 9147527"/>
              <a:gd name="connsiteY126" fmla="*/ 402772 h 5736772"/>
              <a:gd name="connsiteX127" fmla="*/ 2833812 w 9147527"/>
              <a:gd name="connsiteY127" fmla="*/ 381000 h 5736772"/>
              <a:gd name="connsiteX128" fmla="*/ 2866469 w 9147527"/>
              <a:gd name="connsiteY128" fmla="*/ 370115 h 5736772"/>
              <a:gd name="connsiteX129" fmla="*/ 2931784 w 9147527"/>
              <a:gd name="connsiteY129" fmla="*/ 283029 h 5736772"/>
              <a:gd name="connsiteX130" fmla="*/ 2964441 w 9147527"/>
              <a:gd name="connsiteY130" fmla="*/ 272143 h 5736772"/>
              <a:gd name="connsiteX131" fmla="*/ 2986212 w 9147527"/>
              <a:gd name="connsiteY131" fmla="*/ 239486 h 5736772"/>
              <a:gd name="connsiteX132" fmla="*/ 3007984 w 9147527"/>
              <a:gd name="connsiteY132" fmla="*/ 174172 h 5736772"/>
              <a:gd name="connsiteX133" fmla="*/ 3029755 w 9147527"/>
              <a:gd name="connsiteY133" fmla="*/ 141515 h 5736772"/>
              <a:gd name="connsiteX134" fmla="*/ 3040641 w 9147527"/>
              <a:gd name="connsiteY134" fmla="*/ 185057 h 5736772"/>
              <a:gd name="connsiteX135" fmla="*/ 3073298 w 9147527"/>
              <a:gd name="connsiteY135" fmla="*/ 195943 h 5736772"/>
              <a:gd name="connsiteX136" fmla="*/ 3127727 w 9147527"/>
              <a:gd name="connsiteY136" fmla="*/ 228600 h 5736772"/>
              <a:gd name="connsiteX137" fmla="*/ 3171269 w 9147527"/>
              <a:gd name="connsiteY137" fmla="*/ 217715 h 5736772"/>
              <a:gd name="connsiteX138" fmla="*/ 3171269 w 9147527"/>
              <a:gd name="connsiteY138" fmla="*/ 152400 h 5736772"/>
              <a:gd name="connsiteX139" fmla="*/ 3138612 w 9147527"/>
              <a:gd name="connsiteY139" fmla="*/ 141515 h 5736772"/>
              <a:gd name="connsiteX140" fmla="*/ 3127727 w 9147527"/>
              <a:gd name="connsiteY140" fmla="*/ 108857 h 5736772"/>
              <a:gd name="connsiteX141" fmla="*/ 3105955 w 9147527"/>
              <a:gd name="connsiteY141" fmla="*/ 87086 h 5736772"/>
              <a:gd name="connsiteX142" fmla="*/ 3116841 w 9147527"/>
              <a:gd name="connsiteY142" fmla="*/ 54429 h 5736772"/>
              <a:gd name="connsiteX143" fmla="*/ 3051527 w 9147527"/>
              <a:gd name="connsiteY143" fmla="*/ 10886 h 5736772"/>
              <a:gd name="connsiteX144" fmla="*/ 3051527 w 9147527"/>
              <a:gd name="connsiteY144" fmla="*/ 0 h 5736772"/>
              <a:gd name="connsiteX145" fmla="*/ 9136641 w 9147527"/>
              <a:gd name="connsiteY145" fmla="*/ 21772 h 5736772"/>
              <a:gd name="connsiteX146" fmla="*/ 9147527 w 9147527"/>
              <a:gd name="connsiteY146" fmla="*/ 5725886 h 5736772"/>
              <a:gd name="connsiteX147" fmla="*/ 8853612 w 9147527"/>
              <a:gd name="connsiteY147" fmla="*/ 5725886 h 5736772"/>
              <a:gd name="connsiteX148" fmla="*/ 8831841 w 9147527"/>
              <a:gd name="connsiteY148" fmla="*/ 5660572 h 5736772"/>
              <a:gd name="connsiteX149" fmla="*/ 8766527 w 9147527"/>
              <a:gd name="connsiteY149" fmla="*/ 5638800 h 5736772"/>
              <a:gd name="connsiteX150" fmla="*/ 8722984 w 9147527"/>
              <a:gd name="connsiteY150" fmla="*/ 5573486 h 5736772"/>
              <a:gd name="connsiteX151" fmla="*/ 8668555 w 9147527"/>
              <a:gd name="connsiteY151" fmla="*/ 5529943 h 5736772"/>
              <a:gd name="connsiteX152" fmla="*/ 8635898 w 9147527"/>
              <a:gd name="connsiteY152" fmla="*/ 5508172 h 5736772"/>
              <a:gd name="connsiteX153" fmla="*/ 8614127 w 9147527"/>
              <a:gd name="connsiteY153" fmla="*/ 5475515 h 5736772"/>
              <a:gd name="connsiteX154" fmla="*/ 8603241 w 9147527"/>
              <a:gd name="connsiteY154" fmla="*/ 5442857 h 5736772"/>
              <a:gd name="connsiteX155" fmla="*/ 8548812 w 9147527"/>
              <a:gd name="connsiteY155" fmla="*/ 5399315 h 5736772"/>
              <a:gd name="connsiteX156" fmla="*/ 8527041 w 9147527"/>
              <a:gd name="connsiteY156" fmla="*/ 5377543 h 5736772"/>
              <a:gd name="connsiteX157" fmla="*/ 8407298 w 9147527"/>
              <a:gd name="connsiteY157" fmla="*/ 5344886 h 5736772"/>
              <a:gd name="connsiteX158" fmla="*/ 8385527 w 9147527"/>
              <a:gd name="connsiteY158" fmla="*/ 5072743 h 5736772"/>
              <a:gd name="connsiteX159" fmla="*/ 8374641 w 9147527"/>
              <a:gd name="connsiteY159" fmla="*/ 5105400 h 5736772"/>
              <a:gd name="connsiteX160" fmla="*/ 8363755 w 9147527"/>
              <a:gd name="connsiteY160" fmla="*/ 5323115 h 5736772"/>
              <a:gd name="connsiteX161" fmla="*/ 8352869 w 9147527"/>
              <a:gd name="connsiteY161" fmla="*/ 5355772 h 5736772"/>
              <a:gd name="connsiteX162" fmla="*/ 8341984 w 9147527"/>
              <a:gd name="connsiteY162" fmla="*/ 5453743 h 5736772"/>
              <a:gd name="connsiteX163" fmla="*/ 8254898 w 9147527"/>
              <a:gd name="connsiteY163" fmla="*/ 5442857 h 5736772"/>
              <a:gd name="connsiteX164" fmla="*/ 8200469 w 9147527"/>
              <a:gd name="connsiteY164" fmla="*/ 5399315 h 5736772"/>
              <a:gd name="connsiteX165" fmla="*/ 8135155 w 9147527"/>
              <a:gd name="connsiteY165" fmla="*/ 5366657 h 5736772"/>
              <a:gd name="connsiteX166" fmla="*/ 8102498 w 9147527"/>
              <a:gd name="connsiteY166" fmla="*/ 5344886 h 5736772"/>
              <a:gd name="connsiteX167" fmla="*/ 8080727 w 9147527"/>
              <a:gd name="connsiteY167" fmla="*/ 5279572 h 5736772"/>
              <a:gd name="connsiteX168" fmla="*/ 8048069 w 9147527"/>
              <a:gd name="connsiteY168" fmla="*/ 5225143 h 5736772"/>
              <a:gd name="connsiteX169" fmla="*/ 8015412 w 9147527"/>
              <a:gd name="connsiteY169" fmla="*/ 5203372 h 5736772"/>
              <a:gd name="connsiteX170" fmla="*/ 8004527 w 9147527"/>
              <a:gd name="connsiteY170" fmla="*/ 5170715 h 5736772"/>
              <a:gd name="connsiteX171" fmla="*/ 7971869 w 9147527"/>
              <a:gd name="connsiteY171" fmla="*/ 5159829 h 5736772"/>
              <a:gd name="connsiteX172" fmla="*/ 7950098 w 9147527"/>
              <a:gd name="connsiteY172" fmla="*/ 5072743 h 5736772"/>
              <a:gd name="connsiteX173" fmla="*/ 7917441 w 9147527"/>
              <a:gd name="connsiteY173" fmla="*/ 5050972 h 5736772"/>
              <a:gd name="connsiteX174" fmla="*/ 7884784 w 9147527"/>
              <a:gd name="connsiteY174" fmla="*/ 5061857 h 5736772"/>
              <a:gd name="connsiteX175" fmla="*/ 7906555 w 9147527"/>
              <a:gd name="connsiteY175" fmla="*/ 5159829 h 5736772"/>
              <a:gd name="connsiteX176" fmla="*/ 7939212 w 9147527"/>
              <a:gd name="connsiteY176" fmla="*/ 5181600 h 5736772"/>
              <a:gd name="connsiteX177" fmla="*/ 7971869 w 9147527"/>
              <a:gd name="connsiteY177" fmla="*/ 5279572 h 5736772"/>
              <a:gd name="connsiteX178" fmla="*/ 7982755 w 9147527"/>
              <a:gd name="connsiteY178" fmla="*/ 5312229 h 5736772"/>
              <a:gd name="connsiteX179" fmla="*/ 8058955 w 9147527"/>
              <a:gd name="connsiteY179" fmla="*/ 5377543 h 5736772"/>
              <a:gd name="connsiteX180" fmla="*/ 8080727 w 9147527"/>
              <a:gd name="connsiteY180" fmla="*/ 5399315 h 5736772"/>
              <a:gd name="connsiteX181" fmla="*/ 8102498 w 9147527"/>
              <a:gd name="connsiteY181" fmla="*/ 5431972 h 5736772"/>
              <a:gd name="connsiteX182" fmla="*/ 8167812 w 9147527"/>
              <a:gd name="connsiteY182" fmla="*/ 5453743 h 5736772"/>
              <a:gd name="connsiteX183" fmla="*/ 8200469 w 9147527"/>
              <a:gd name="connsiteY183" fmla="*/ 5464629 h 5736772"/>
              <a:gd name="connsiteX184" fmla="*/ 8244012 w 9147527"/>
              <a:gd name="connsiteY184" fmla="*/ 5508172 h 5736772"/>
              <a:gd name="connsiteX185" fmla="*/ 8222241 w 9147527"/>
              <a:gd name="connsiteY185" fmla="*/ 5519057 h 5736772"/>
              <a:gd name="connsiteX186" fmla="*/ 8233127 w 9147527"/>
              <a:gd name="connsiteY186" fmla="*/ 5562600 h 5736772"/>
              <a:gd name="connsiteX187" fmla="*/ 8254898 w 9147527"/>
              <a:gd name="connsiteY187" fmla="*/ 5584372 h 5736772"/>
              <a:gd name="connsiteX188" fmla="*/ 8298441 w 9147527"/>
              <a:gd name="connsiteY188" fmla="*/ 5638800 h 5736772"/>
              <a:gd name="connsiteX189" fmla="*/ 8320212 w 9147527"/>
              <a:gd name="connsiteY189" fmla="*/ 5736772 h 5736772"/>
              <a:gd name="connsiteX190" fmla="*/ 3527 w 9147527"/>
              <a:gd name="connsiteY190" fmla="*/ 5736772 h 5736772"/>
              <a:gd name="connsiteX191" fmla="*/ 14412 w 9147527"/>
              <a:gd name="connsiteY191" fmla="*/ 4125686 h 5736772"/>
              <a:gd name="connsiteX192" fmla="*/ 47069 w 9147527"/>
              <a:gd name="connsiteY192" fmla="*/ 4114800 h 5736772"/>
              <a:gd name="connsiteX193" fmla="*/ 68841 w 9147527"/>
              <a:gd name="connsiteY193" fmla="*/ 4093029 h 5736772"/>
              <a:gd name="connsiteX194" fmla="*/ 134155 w 9147527"/>
              <a:gd name="connsiteY194" fmla="*/ 4071257 h 5736772"/>
              <a:gd name="connsiteX195" fmla="*/ 199469 w 9147527"/>
              <a:gd name="connsiteY195" fmla="*/ 4049486 h 5736772"/>
              <a:gd name="connsiteX196" fmla="*/ 232127 w 9147527"/>
              <a:gd name="connsiteY196" fmla="*/ 4038600 h 5736772"/>
              <a:gd name="connsiteX197" fmla="*/ 264784 w 9147527"/>
              <a:gd name="connsiteY197" fmla="*/ 4027715 h 5736772"/>
              <a:gd name="connsiteX198" fmla="*/ 297441 w 9147527"/>
              <a:gd name="connsiteY198" fmla="*/ 4038600 h 5736772"/>
              <a:gd name="connsiteX199" fmla="*/ 351869 w 9147527"/>
              <a:gd name="connsiteY199" fmla="*/ 3995057 h 5736772"/>
              <a:gd name="connsiteX200" fmla="*/ 395412 w 9147527"/>
              <a:gd name="connsiteY200" fmla="*/ 3984172 h 5736772"/>
              <a:gd name="connsiteX201" fmla="*/ 460727 w 9147527"/>
              <a:gd name="connsiteY201" fmla="*/ 3962400 h 5736772"/>
              <a:gd name="connsiteX202" fmla="*/ 493384 w 9147527"/>
              <a:gd name="connsiteY202" fmla="*/ 3951515 h 5736772"/>
              <a:gd name="connsiteX203" fmla="*/ 515155 w 9147527"/>
              <a:gd name="connsiteY203" fmla="*/ 3929743 h 5736772"/>
              <a:gd name="connsiteX204" fmla="*/ 547812 w 9147527"/>
              <a:gd name="connsiteY204" fmla="*/ 3907972 h 5736772"/>
              <a:gd name="connsiteX205" fmla="*/ 602241 w 9147527"/>
              <a:gd name="connsiteY205" fmla="*/ 3831772 h 5736772"/>
              <a:gd name="connsiteX206" fmla="*/ 613127 w 9147527"/>
              <a:gd name="connsiteY206" fmla="*/ 3799115 h 5736772"/>
              <a:gd name="connsiteX207" fmla="*/ 634898 w 9147527"/>
              <a:gd name="connsiteY207" fmla="*/ 3777343 h 5736772"/>
              <a:gd name="connsiteX208" fmla="*/ 656669 w 9147527"/>
              <a:gd name="connsiteY208" fmla="*/ 3744686 h 5736772"/>
              <a:gd name="connsiteX209" fmla="*/ 689327 w 9147527"/>
              <a:gd name="connsiteY209" fmla="*/ 3690257 h 5736772"/>
              <a:gd name="connsiteX210" fmla="*/ 765527 w 9147527"/>
              <a:gd name="connsiteY210" fmla="*/ 3635829 h 5736772"/>
              <a:gd name="connsiteX211" fmla="*/ 798184 w 9147527"/>
              <a:gd name="connsiteY211" fmla="*/ 3624943 h 5736772"/>
              <a:gd name="connsiteX212" fmla="*/ 819955 w 9147527"/>
              <a:gd name="connsiteY212" fmla="*/ 3722915 h 5736772"/>
              <a:gd name="connsiteX213" fmla="*/ 841727 w 9147527"/>
              <a:gd name="connsiteY213" fmla="*/ 3744686 h 5736772"/>
              <a:gd name="connsiteX214" fmla="*/ 863498 w 9147527"/>
              <a:gd name="connsiteY214" fmla="*/ 3777343 h 5736772"/>
              <a:gd name="connsiteX215" fmla="*/ 896155 w 9147527"/>
              <a:gd name="connsiteY215" fmla="*/ 3788229 h 5736772"/>
              <a:gd name="connsiteX216" fmla="*/ 917927 w 9147527"/>
              <a:gd name="connsiteY216" fmla="*/ 3810000 h 5736772"/>
              <a:gd name="connsiteX217" fmla="*/ 1070327 w 9147527"/>
              <a:gd name="connsiteY217" fmla="*/ 3842657 h 5736772"/>
              <a:gd name="connsiteX218" fmla="*/ 1157412 w 9147527"/>
              <a:gd name="connsiteY218" fmla="*/ 3864429 h 5736772"/>
              <a:gd name="connsiteX219" fmla="*/ 1190069 w 9147527"/>
              <a:gd name="connsiteY219" fmla="*/ 3853543 h 5736772"/>
              <a:gd name="connsiteX220" fmla="*/ 1211841 w 9147527"/>
              <a:gd name="connsiteY220" fmla="*/ 3831772 h 5736772"/>
              <a:gd name="connsiteX221" fmla="*/ 1233612 w 9147527"/>
              <a:gd name="connsiteY221" fmla="*/ 3864429 h 5736772"/>
              <a:gd name="connsiteX222" fmla="*/ 1277155 w 9147527"/>
              <a:gd name="connsiteY222" fmla="*/ 3907972 h 5736772"/>
              <a:gd name="connsiteX223" fmla="*/ 1277155 w 9147527"/>
              <a:gd name="connsiteY223" fmla="*/ 3907972 h 5736772"/>
              <a:gd name="connsiteX224" fmla="*/ 1342469 w 9147527"/>
              <a:gd name="connsiteY224" fmla="*/ 3918857 h 5736772"/>
              <a:gd name="connsiteX225" fmla="*/ 1375127 w 9147527"/>
              <a:gd name="connsiteY225" fmla="*/ 3929743 h 5736772"/>
              <a:gd name="connsiteX226" fmla="*/ 1494869 w 9147527"/>
              <a:gd name="connsiteY226" fmla="*/ 3897086 h 5736772"/>
              <a:gd name="connsiteX227" fmla="*/ 1527527 w 9147527"/>
              <a:gd name="connsiteY227" fmla="*/ 3886200 h 5736772"/>
              <a:gd name="connsiteX228" fmla="*/ 1538412 w 9147527"/>
              <a:gd name="connsiteY228" fmla="*/ 3853543 h 5736772"/>
              <a:gd name="connsiteX229" fmla="*/ 1571069 w 9147527"/>
              <a:gd name="connsiteY229" fmla="*/ 3842657 h 5736772"/>
              <a:gd name="connsiteX230" fmla="*/ 1592841 w 9147527"/>
              <a:gd name="connsiteY230" fmla="*/ 3820886 h 5736772"/>
              <a:gd name="connsiteX231" fmla="*/ 1636384 w 9147527"/>
              <a:gd name="connsiteY231" fmla="*/ 3810000 h 5736772"/>
              <a:gd name="connsiteX232" fmla="*/ 1614612 w 9147527"/>
              <a:gd name="connsiteY232" fmla="*/ 3831772 h 5736772"/>
              <a:gd name="connsiteX233" fmla="*/ 1679927 w 9147527"/>
              <a:gd name="connsiteY233" fmla="*/ 3810000 h 5736772"/>
              <a:gd name="connsiteX234" fmla="*/ 1712584 w 9147527"/>
              <a:gd name="connsiteY234" fmla="*/ 3799115 h 5736772"/>
              <a:gd name="connsiteX235" fmla="*/ 1767012 w 9147527"/>
              <a:gd name="connsiteY235" fmla="*/ 3820886 h 5736772"/>
              <a:gd name="connsiteX236" fmla="*/ 1777898 w 9147527"/>
              <a:gd name="connsiteY236" fmla="*/ 3788229 h 5736772"/>
              <a:gd name="connsiteX237" fmla="*/ 1810555 w 9147527"/>
              <a:gd name="connsiteY237" fmla="*/ 3766457 h 5736772"/>
              <a:gd name="connsiteX238" fmla="*/ 1832327 w 9147527"/>
              <a:gd name="connsiteY238" fmla="*/ 3744686 h 5736772"/>
              <a:gd name="connsiteX239" fmla="*/ 2028269 w 9147527"/>
              <a:gd name="connsiteY239" fmla="*/ 3712029 h 5736772"/>
              <a:gd name="connsiteX240" fmla="*/ 2213327 w 9147527"/>
              <a:gd name="connsiteY240" fmla="*/ 3701143 h 5736772"/>
              <a:gd name="connsiteX241" fmla="*/ 2245984 w 9147527"/>
              <a:gd name="connsiteY241" fmla="*/ 3712029 h 5736772"/>
              <a:gd name="connsiteX242" fmla="*/ 2311298 w 9147527"/>
              <a:gd name="connsiteY242" fmla="*/ 3668486 h 5736772"/>
              <a:gd name="connsiteX243" fmla="*/ 2343955 w 9147527"/>
              <a:gd name="connsiteY243" fmla="*/ 3646715 h 5736772"/>
              <a:gd name="connsiteX244" fmla="*/ 2354841 w 9147527"/>
              <a:gd name="connsiteY244" fmla="*/ 3679372 h 5736772"/>
              <a:gd name="connsiteX245" fmla="*/ 2474584 w 9147527"/>
              <a:gd name="connsiteY245" fmla="*/ 3690257 h 5736772"/>
              <a:gd name="connsiteX246" fmla="*/ 2507241 w 9147527"/>
              <a:gd name="connsiteY246" fmla="*/ 3668486 h 5736772"/>
              <a:gd name="connsiteX247" fmla="*/ 2594327 w 9147527"/>
              <a:gd name="connsiteY247" fmla="*/ 3679372 h 5736772"/>
              <a:gd name="connsiteX248" fmla="*/ 2670527 w 9147527"/>
              <a:gd name="connsiteY248" fmla="*/ 3701143 h 5736772"/>
              <a:gd name="connsiteX249" fmla="*/ 2692298 w 9147527"/>
              <a:gd name="connsiteY249" fmla="*/ 3722915 h 5736772"/>
              <a:gd name="connsiteX250" fmla="*/ 2714069 w 9147527"/>
              <a:gd name="connsiteY250" fmla="*/ 3755572 h 5736772"/>
              <a:gd name="connsiteX251" fmla="*/ 2790269 w 9147527"/>
              <a:gd name="connsiteY251" fmla="*/ 3744686 h 5736772"/>
              <a:gd name="connsiteX252" fmla="*/ 2888241 w 9147527"/>
              <a:gd name="connsiteY252" fmla="*/ 3712029 h 5736772"/>
              <a:gd name="connsiteX253" fmla="*/ 2910012 w 9147527"/>
              <a:gd name="connsiteY253" fmla="*/ 3690257 h 5736772"/>
              <a:gd name="connsiteX254" fmla="*/ 3007984 w 9147527"/>
              <a:gd name="connsiteY254" fmla="*/ 3701143 h 5736772"/>
              <a:gd name="connsiteX255" fmla="*/ 3018869 w 9147527"/>
              <a:gd name="connsiteY255" fmla="*/ 3733800 h 5736772"/>
              <a:gd name="connsiteX256" fmla="*/ 3105955 w 9147527"/>
              <a:gd name="connsiteY256" fmla="*/ 3722915 h 5736772"/>
              <a:gd name="connsiteX257" fmla="*/ 3160384 w 9147527"/>
              <a:gd name="connsiteY257" fmla="*/ 3690257 h 5736772"/>
              <a:gd name="connsiteX258" fmla="*/ 3193041 w 9147527"/>
              <a:gd name="connsiteY258" fmla="*/ 3701143 h 5736772"/>
              <a:gd name="connsiteX259" fmla="*/ 3301898 w 9147527"/>
              <a:gd name="connsiteY259" fmla="*/ 3755572 h 5736772"/>
              <a:gd name="connsiteX260" fmla="*/ 3399869 w 9147527"/>
              <a:gd name="connsiteY260" fmla="*/ 3744686 h 5736772"/>
              <a:gd name="connsiteX261" fmla="*/ 3421641 w 9147527"/>
              <a:gd name="connsiteY261" fmla="*/ 3722915 h 5736772"/>
              <a:gd name="connsiteX262" fmla="*/ 3486955 w 9147527"/>
              <a:gd name="connsiteY262" fmla="*/ 3712029 h 5736772"/>
              <a:gd name="connsiteX263" fmla="*/ 3552269 w 9147527"/>
              <a:gd name="connsiteY263" fmla="*/ 3679372 h 5736772"/>
              <a:gd name="connsiteX264" fmla="*/ 3574041 w 9147527"/>
              <a:gd name="connsiteY264" fmla="*/ 3701143 h 5736772"/>
              <a:gd name="connsiteX265" fmla="*/ 3584927 w 9147527"/>
              <a:gd name="connsiteY265" fmla="*/ 3733800 h 5736772"/>
              <a:gd name="connsiteX266" fmla="*/ 3650241 w 9147527"/>
              <a:gd name="connsiteY266" fmla="*/ 3744686 h 5736772"/>
              <a:gd name="connsiteX267" fmla="*/ 3726441 w 9147527"/>
              <a:gd name="connsiteY267" fmla="*/ 3799115 h 5736772"/>
              <a:gd name="connsiteX268" fmla="*/ 3759098 w 9147527"/>
              <a:gd name="connsiteY268" fmla="*/ 3788229 h 5736772"/>
              <a:gd name="connsiteX269" fmla="*/ 3769984 w 9147527"/>
              <a:gd name="connsiteY269" fmla="*/ 3744686 h 5736772"/>
              <a:gd name="connsiteX270" fmla="*/ 3813527 w 9147527"/>
              <a:gd name="connsiteY270" fmla="*/ 3755572 h 5736772"/>
              <a:gd name="connsiteX271" fmla="*/ 3759098 w 9147527"/>
              <a:gd name="connsiteY271" fmla="*/ 3842657 h 5736772"/>
              <a:gd name="connsiteX272" fmla="*/ 3737327 w 9147527"/>
              <a:gd name="connsiteY272" fmla="*/ 3864429 h 5736772"/>
              <a:gd name="connsiteX273" fmla="*/ 3726441 w 9147527"/>
              <a:gd name="connsiteY273" fmla="*/ 3897086 h 5736772"/>
              <a:gd name="connsiteX274" fmla="*/ 3693784 w 9147527"/>
              <a:gd name="connsiteY274" fmla="*/ 3907972 h 5736772"/>
              <a:gd name="connsiteX275" fmla="*/ 3704669 w 9147527"/>
              <a:gd name="connsiteY275" fmla="*/ 3951515 h 5736772"/>
              <a:gd name="connsiteX276" fmla="*/ 3715555 w 9147527"/>
              <a:gd name="connsiteY276" fmla="*/ 4038600 h 5736772"/>
              <a:gd name="connsiteX277" fmla="*/ 3726441 w 9147527"/>
              <a:gd name="connsiteY277" fmla="*/ 4103915 h 5736772"/>
              <a:gd name="connsiteX278" fmla="*/ 3759098 w 9147527"/>
              <a:gd name="connsiteY278" fmla="*/ 4114800 h 5736772"/>
              <a:gd name="connsiteX279" fmla="*/ 3759098 w 9147527"/>
              <a:gd name="connsiteY279" fmla="*/ 4191000 h 5736772"/>
              <a:gd name="connsiteX280" fmla="*/ 3726441 w 9147527"/>
              <a:gd name="connsiteY280" fmla="*/ 4201886 h 5736772"/>
              <a:gd name="connsiteX281" fmla="*/ 3704669 w 9147527"/>
              <a:gd name="connsiteY281" fmla="*/ 4223657 h 5736772"/>
              <a:gd name="connsiteX282" fmla="*/ 3672012 w 9147527"/>
              <a:gd name="connsiteY282" fmla="*/ 4288972 h 5736772"/>
              <a:gd name="connsiteX283" fmla="*/ 3639355 w 9147527"/>
              <a:gd name="connsiteY283" fmla="*/ 4310743 h 5736772"/>
              <a:gd name="connsiteX284" fmla="*/ 3574041 w 9147527"/>
              <a:gd name="connsiteY284" fmla="*/ 4386943 h 5736772"/>
              <a:gd name="connsiteX285" fmla="*/ 3584927 w 9147527"/>
              <a:gd name="connsiteY285" fmla="*/ 4441372 h 5736772"/>
              <a:gd name="connsiteX286" fmla="*/ 3595812 w 9147527"/>
              <a:gd name="connsiteY286" fmla="*/ 4474029 h 5736772"/>
              <a:gd name="connsiteX287" fmla="*/ 3715555 w 9147527"/>
              <a:gd name="connsiteY287" fmla="*/ 4506686 h 5736772"/>
              <a:gd name="connsiteX288" fmla="*/ 3737327 w 9147527"/>
              <a:gd name="connsiteY288" fmla="*/ 4528457 h 5736772"/>
              <a:gd name="connsiteX289" fmla="*/ 3748212 w 9147527"/>
              <a:gd name="connsiteY289" fmla="*/ 4572000 h 5736772"/>
              <a:gd name="connsiteX290" fmla="*/ 3802641 w 9147527"/>
              <a:gd name="connsiteY290" fmla="*/ 4582886 h 5736772"/>
              <a:gd name="connsiteX291" fmla="*/ 3835298 w 9147527"/>
              <a:gd name="connsiteY291" fmla="*/ 4604657 h 5736772"/>
              <a:gd name="connsiteX292" fmla="*/ 3857069 w 9147527"/>
              <a:gd name="connsiteY292" fmla="*/ 4626429 h 5736772"/>
              <a:gd name="connsiteX293" fmla="*/ 3965927 w 9147527"/>
              <a:gd name="connsiteY293" fmla="*/ 4648200 h 5736772"/>
              <a:gd name="connsiteX294" fmla="*/ 4020355 w 9147527"/>
              <a:gd name="connsiteY294" fmla="*/ 4680857 h 5736772"/>
              <a:gd name="connsiteX295" fmla="*/ 4042127 w 9147527"/>
              <a:gd name="connsiteY295" fmla="*/ 4702629 h 5736772"/>
              <a:gd name="connsiteX296" fmla="*/ 4259841 w 9147527"/>
              <a:gd name="connsiteY296" fmla="*/ 4713515 h 5736772"/>
              <a:gd name="connsiteX297" fmla="*/ 4314269 w 9147527"/>
              <a:gd name="connsiteY297" fmla="*/ 4724400 h 5736772"/>
              <a:gd name="connsiteX298" fmla="*/ 4379584 w 9147527"/>
              <a:gd name="connsiteY298" fmla="*/ 4746172 h 5736772"/>
              <a:gd name="connsiteX299" fmla="*/ 4412241 w 9147527"/>
              <a:gd name="connsiteY299" fmla="*/ 4757057 h 5736772"/>
              <a:gd name="connsiteX300" fmla="*/ 4455784 w 9147527"/>
              <a:gd name="connsiteY300" fmla="*/ 4767943 h 5736772"/>
              <a:gd name="connsiteX301" fmla="*/ 4521098 w 9147527"/>
              <a:gd name="connsiteY301" fmla="*/ 4844143 h 5736772"/>
              <a:gd name="connsiteX302" fmla="*/ 4542869 w 9147527"/>
              <a:gd name="connsiteY302" fmla="*/ 4909457 h 5736772"/>
              <a:gd name="connsiteX303" fmla="*/ 4597298 w 9147527"/>
              <a:gd name="connsiteY303" fmla="*/ 4963886 h 5736772"/>
              <a:gd name="connsiteX304" fmla="*/ 4619069 w 9147527"/>
              <a:gd name="connsiteY304" fmla="*/ 4996543 h 5736772"/>
              <a:gd name="connsiteX305" fmla="*/ 4673498 w 9147527"/>
              <a:gd name="connsiteY305" fmla="*/ 5040086 h 5736772"/>
              <a:gd name="connsiteX306" fmla="*/ 4717041 w 9147527"/>
              <a:gd name="connsiteY306" fmla="*/ 5050972 h 5736772"/>
              <a:gd name="connsiteX307" fmla="*/ 4749698 w 9147527"/>
              <a:gd name="connsiteY307" fmla="*/ 5061857 h 5736772"/>
              <a:gd name="connsiteX308" fmla="*/ 4891212 w 9147527"/>
              <a:gd name="connsiteY308" fmla="*/ 5094515 h 5736772"/>
              <a:gd name="connsiteX309" fmla="*/ 4923869 w 9147527"/>
              <a:gd name="connsiteY309" fmla="*/ 5116286 h 5736772"/>
              <a:gd name="connsiteX310" fmla="*/ 5054498 w 9147527"/>
              <a:gd name="connsiteY310" fmla="*/ 5138057 h 5736772"/>
              <a:gd name="connsiteX311" fmla="*/ 5163355 w 9147527"/>
              <a:gd name="connsiteY311" fmla="*/ 5170715 h 5736772"/>
              <a:gd name="connsiteX312" fmla="*/ 5196012 w 9147527"/>
              <a:gd name="connsiteY312" fmla="*/ 5181600 h 5736772"/>
              <a:gd name="connsiteX313" fmla="*/ 5228669 w 9147527"/>
              <a:gd name="connsiteY313" fmla="*/ 5203372 h 5736772"/>
              <a:gd name="connsiteX314" fmla="*/ 5272212 w 9147527"/>
              <a:gd name="connsiteY314" fmla="*/ 5246915 h 5736772"/>
              <a:gd name="connsiteX315" fmla="*/ 5304869 w 9147527"/>
              <a:gd name="connsiteY315" fmla="*/ 5257800 h 5736772"/>
              <a:gd name="connsiteX316" fmla="*/ 5381069 w 9147527"/>
              <a:gd name="connsiteY316" fmla="*/ 5246915 h 5736772"/>
              <a:gd name="connsiteX317" fmla="*/ 5402841 w 9147527"/>
              <a:gd name="connsiteY317" fmla="*/ 5214257 h 5736772"/>
              <a:gd name="connsiteX318" fmla="*/ 5435498 w 9147527"/>
              <a:gd name="connsiteY318" fmla="*/ 5192486 h 5736772"/>
              <a:gd name="connsiteX319" fmla="*/ 5457269 w 9147527"/>
              <a:gd name="connsiteY319" fmla="*/ 5159829 h 5736772"/>
              <a:gd name="connsiteX320" fmla="*/ 5479041 w 9147527"/>
              <a:gd name="connsiteY320" fmla="*/ 5094515 h 5736772"/>
              <a:gd name="connsiteX321" fmla="*/ 5468155 w 9147527"/>
              <a:gd name="connsiteY321" fmla="*/ 5018315 h 5736772"/>
              <a:gd name="connsiteX322" fmla="*/ 5457269 w 9147527"/>
              <a:gd name="connsiteY322" fmla="*/ 4985657 h 5736772"/>
              <a:gd name="connsiteX323" fmla="*/ 5468155 w 9147527"/>
              <a:gd name="connsiteY323" fmla="*/ 4855029 h 5736772"/>
              <a:gd name="connsiteX324" fmla="*/ 5479041 w 9147527"/>
              <a:gd name="connsiteY324" fmla="*/ 4822372 h 5736772"/>
              <a:gd name="connsiteX325" fmla="*/ 5522584 w 9147527"/>
              <a:gd name="connsiteY325" fmla="*/ 4778829 h 5736772"/>
              <a:gd name="connsiteX326" fmla="*/ 5533469 w 9147527"/>
              <a:gd name="connsiteY326" fmla="*/ 4746172 h 5736772"/>
              <a:gd name="connsiteX327" fmla="*/ 5587898 w 9147527"/>
              <a:gd name="connsiteY327" fmla="*/ 4702629 h 5736772"/>
              <a:gd name="connsiteX328" fmla="*/ 5620555 w 9147527"/>
              <a:gd name="connsiteY328" fmla="*/ 4691743 h 5736772"/>
              <a:gd name="connsiteX329" fmla="*/ 5674984 w 9147527"/>
              <a:gd name="connsiteY329" fmla="*/ 4648200 h 5736772"/>
              <a:gd name="connsiteX330" fmla="*/ 5936241 w 9147527"/>
              <a:gd name="connsiteY330" fmla="*/ 4659086 h 5736772"/>
              <a:gd name="connsiteX331" fmla="*/ 6001555 w 9147527"/>
              <a:gd name="connsiteY331" fmla="*/ 4680857 h 5736772"/>
              <a:gd name="connsiteX332" fmla="*/ 6034212 w 9147527"/>
              <a:gd name="connsiteY332" fmla="*/ 4691743 h 5736772"/>
              <a:gd name="connsiteX333" fmla="*/ 6055984 w 9147527"/>
              <a:gd name="connsiteY333" fmla="*/ 4691743 h 5736772"/>
              <a:gd name="connsiteX334" fmla="*/ 6066869 w 9147527"/>
              <a:gd name="connsiteY334" fmla="*/ 4767943 h 5736772"/>
              <a:gd name="connsiteX335" fmla="*/ 6197498 w 9147527"/>
              <a:gd name="connsiteY335" fmla="*/ 4800600 h 5736772"/>
              <a:gd name="connsiteX336" fmla="*/ 6251927 w 9147527"/>
              <a:gd name="connsiteY336" fmla="*/ 4833257 h 5736772"/>
              <a:gd name="connsiteX337" fmla="*/ 6317241 w 9147527"/>
              <a:gd name="connsiteY337" fmla="*/ 4811486 h 5736772"/>
              <a:gd name="connsiteX338" fmla="*/ 6404327 w 9147527"/>
              <a:gd name="connsiteY338" fmla="*/ 4822372 h 5736772"/>
              <a:gd name="connsiteX339" fmla="*/ 6426098 w 9147527"/>
              <a:gd name="connsiteY339" fmla="*/ 4887686 h 5736772"/>
              <a:gd name="connsiteX340" fmla="*/ 6534955 w 9147527"/>
              <a:gd name="connsiteY340" fmla="*/ 4876800 h 5736772"/>
              <a:gd name="connsiteX341" fmla="*/ 6600269 w 9147527"/>
              <a:gd name="connsiteY341" fmla="*/ 4855029 h 5736772"/>
              <a:gd name="connsiteX342" fmla="*/ 6665584 w 9147527"/>
              <a:gd name="connsiteY342" fmla="*/ 4865915 h 5736772"/>
              <a:gd name="connsiteX343" fmla="*/ 6774441 w 9147527"/>
              <a:gd name="connsiteY343" fmla="*/ 4876800 h 5736772"/>
              <a:gd name="connsiteX344" fmla="*/ 6807098 w 9147527"/>
              <a:gd name="connsiteY344" fmla="*/ 4887686 h 5736772"/>
              <a:gd name="connsiteX345" fmla="*/ 6861527 w 9147527"/>
              <a:gd name="connsiteY345" fmla="*/ 4898572 h 5736772"/>
              <a:gd name="connsiteX346" fmla="*/ 6894184 w 9147527"/>
              <a:gd name="connsiteY346" fmla="*/ 4909457 h 5736772"/>
              <a:gd name="connsiteX347" fmla="*/ 6981269 w 9147527"/>
              <a:gd name="connsiteY347" fmla="*/ 4920343 h 5736772"/>
              <a:gd name="connsiteX348" fmla="*/ 7046584 w 9147527"/>
              <a:gd name="connsiteY348" fmla="*/ 4920343 h 5736772"/>
              <a:gd name="connsiteX349" fmla="*/ 7155441 w 9147527"/>
              <a:gd name="connsiteY349" fmla="*/ 4931229 h 5736772"/>
              <a:gd name="connsiteX350" fmla="*/ 7188098 w 9147527"/>
              <a:gd name="connsiteY350" fmla="*/ 4953000 h 5736772"/>
              <a:gd name="connsiteX351" fmla="*/ 7264298 w 9147527"/>
              <a:gd name="connsiteY351" fmla="*/ 4931229 h 5736772"/>
              <a:gd name="connsiteX352" fmla="*/ 7307841 w 9147527"/>
              <a:gd name="connsiteY352" fmla="*/ 4887686 h 5736772"/>
              <a:gd name="connsiteX353" fmla="*/ 7340498 w 9147527"/>
              <a:gd name="connsiteY353" fmla="*/ 4865915 h 5736772"/>
              <a:gd name="connsiteX354" fmla="*/ 7384041 w 9147527"/>
              <a:gd name="connsiteY354" fmla="*/ 4822372 h 5736772"/>
              <a:gd name="connsiteX355" fmla="*/ 7416698 w 9147527"/>
              <a:gd name="connsiteY355" fmla="*/ 4833257 h 5736772"/>
              <a:gd name="connsiteX356" fmla="*/ 7460241 w 9147527"/>
              <a:gd name="connsiteY356" fmla="*/ 4789715 h 5736772"/>
              <a:gd name="connsiteX357" fmla="*/ 7492898 w 9147527"/>
              <a:gd name="connsiteY357" fmla="*/ 4778829 h 5736772"/>
              <a:gd name="connsiteX358" fmla="*/ 7514669 w 9147527"/>
              <a:gd name="connsiteY358" fmla="*/ 4757057 h 5736772"/>
              <a:gd name="connsiteX359" fmla="*/ 7688841 w 9147527"/>
              <a:gd name="connsiteY359" fmla="*/ 4724400 h 5736772"/>
              <a:gd name="connsiteX360" fmla="*/ 7775927 w 9147527"/>
              <a:gd name="connsiteY360" fmla="*/ 4735286 h 5736772"/>
              <a:gd name="connsiteX361" fmla="*/ 7786812 w 9147527"/>
              <a:gd name="connsiteY361" fmla="*/ 4767943 h 5736772"/>
              <a:gd name="connsiteX362" fmla="*/ 7819469 w 9147527"/>
              <a:gd name="connsiteY362" fmla="*/ 4778829 h 5736772"/>
              <a:gd name="connsiteX363" fmla="*/ 7917441 w 9147527"/>
              <a:gd name="connsiteY363" fmla="*/ 4789715 h 5736772"/>
              <a:gd name="connsiteX364" fmla="*/ 8026298 w 9147527"/>
              <a:gd name="connsiteY364" fmla="*/ 4757057 h 5736772"/>
              <a:gd name="connsiteX365" fmla="*/ 8058955 w 9147527"/>
              <a:gd name="connsiteY365" fmla="*/ 4735286 h 5736772"/>
              <a:gd name="connsiteX366" fmla="*/ 8124269 w 9147527"/>
              <a:gd name="connsiteY366" fmla="*/ 4713515 h 5736772"/>
              <a:gd name="connsiteX367" fmla="*/ 8146041 w 9147527"/>
              <a:gd name="connsiteY367" fmla="*/ 4691743 h 5736772"/>
              <a:gd name="connsiteX368" fmla="*/ 8178698 w 9147527"/>
              <a:gd name="connsiteY368" fmla="*/ 4680857 h 5736772"/>
              <a:gd name="connsiteX369" fmla="*/ 8211355 w 9147527"/>
              <a:gd name="connsiteY369" fmla="*/ 4615543 h 5736772"/>
              <a:gd name="connsiteX370" fmla="*/ 8233127 w 9147527"/>
              <a:gd name="connsiteY370" fmla="*/ 4572000 h 5736772"/>
              <a:gd name="connsiteX371" fmla="*/ 8254898 w 9147527"/>
              <a:gd name="connsiteY371" fmla="*/ 4365172 h 5736772"/>
              <a:gd name="connsiteX372" fmla="*/ 8265784 w 9147527"/>
              <a:gd name="connsiteY372" fmla="*/ 4321629 h 5736772"/>
              <a:gd name="connsiteX373" fmla="*/ 8298441 w 9147527"/>
              <a:gd name="connsiteY373" fmla="*/ 4071257 h 5736772"/>
              <a:gd name="connsiteX374" fmla="*/ 8320212 w 9147527"/>
              <a:gd name="connsiteY374" fmla="*/ 4038600 h 5736772"/>
              <a:gd name="connsiteX375" fmla="*/ 8309327 w 9147527"/>
              <a:gd name="connsiteY375" fmla="*/ 3929743 h 5736772"/>
              <a:gd name="connsiteX376" fmla="*/ 8341984 w 9147527"/>
              <a:gd name="connsiteY376" fmla="*/ 3918857 h 5736772"/>
              <a:gd name="connsiteX377" fmla="*/ 8309327 w 9147527"/>
              <a:gd name="connsiteY377" fmla="*/ 3810000 h 5736772"/>
              <a:gd name="connsiteX378" fmla="*/ 8298441 w 9147527"/>
              <a:gd name="connsiteY378" fmla="*/ 3777343 h 5736772"/>
              <a:gd name="connsiteX379" fmla="*/ 8265784 w 9147527"/>
              <a:gd name="connsiteY379" fmla="*/ 3679372 h 5736772"/>
              <a:gd name="connsiteX380" fmla="*/ 8254898 w 9147527"/>
              <a:gd name="connsiteY380" fmla="*/ 3537857 h 5736772"/>
              <a:gd name="connsiteX381" fmla="*/ 8276669 w 9147527"/>
              <a:gd name="connsiteY381" fmla="*/ 3429000 h 5736772"/>
              <a:gd name="connsiteX382" fmla="*/ 8265784 w 9147527"/>
              <a:gd name="connsiteY382" fmla="*/ 3396343 h 5736772"/>
              <a:gd name="connsiteX383" fmla="*/ 8233127 w 9147527"/>
              <a:gd name="connsiteY383" fmla="*/ 3407229 h 5736772"/>
              <a:gd name="connsiteX384" fmla="*/ 8189584 w 9147527"/>
              <a:gd name="connsiteY384" fmla="*/ 3450772 h 5736772"/>
              <a:gd name="connsiteX385" fmla="*/ 8178698 w 9147527"/>
              <a:gd name="connsiteY385" fmla="*/ 3483429 h 5736772"/>
              <a:gd name="connsiteX386" fmla="*/ 8058955 w 9147527"/>
              <a:gd name="connsiteY386" fmla="*/ 3450772 h 5736772"/>
              <a:gd name="connsiteX387" fmla="*/ 8004527 w 9147527"/>
              <a:gd name="connsiteY387" fmla="*/ 3483429 h 5736772"/>
              <a:gd name="connsiteX388" fmla="*/ 7993641 w 9147527"/>
              <a:gd name="connsiteY388" fmla="*/ 3516086 h 5736772"/>
              <a:gd name="connsiteX389" fmla="*/ 7950098 w 9147527"/>
              <a:gd name="connsiteY389" fmla="*/ 3559629 h 5736772"/>
              <a:gd name="connsiteX390" fmla="*/ 7928327 w 9147527"/>
              <a:gd name="connsiteY390" fmla="*/ 3592286 h 5736772"/>
              <a:gd name="connsiteX391" fmla="*/ 7895669 w 9147527"/>
              <a:gd name="connsiteY391" fmla="*/ 3603172 h 5736772"/>
              <a:gd name="connsiteX392" fmla="*/ 7863012 w 9147527"/>
              <a:gd name="connsiteY392" fmla="*/ 3624943 h 5736772"/>
              <a:gd name="connsiteX393" fmla="*/ 7841241 w 9147527"/>
              <a:gd name="connsiteY393" fmla="*/ 3646715 h 5736772"/>
              <a:gd name="connsiteX394" fmla="*/ 7765041 w 9147527"/>
              <a:gd name="connsiteY394" fmla="*/ 3668486 h 5736772"/>
              <a:gd name="connsiteX395" fmla="*/ 7699727 w 9147527"/>
              <a:gd name="connsiteY395" fmla="*/ 3701143 h 5736772"/>
              <a:gd name="connsiteX396" fmla="*/ 7601755 w 9147527"/>
              <a:gd name="connsiteY396" fmla="*/ 3668486 h 5736772"/>
              <a:gd name="connsiteX397" fmla="*/ 7569098 w 9147527"/>
              <a:gd name="connsiteY397" fmla="*/ 3657600 h 5736772"/>
              <a:gd name="connsiteX398" fmla="*/ 7536441 w 9147527"/>
              <a:gd name="connsiteY398" fmla="*/ 3646715 h 5736772"/>
              <a:gd name="connsiteX399" fmla="*/ 7514669 w 9147527"/>
              <a:gd name="connsiteY399" fmla="*/ 3624943 h 5736772"/>
              <a:gd name="connsiteX400" fmla="*/ 7449355 w 9147527"/>
              <a:gd name="connsiteY400" fmla="*/ 3603172 h 5736772"/>
              <a:gd name="connsiteX401" fmla="*/ 7329612 w 9147527"/>
              <a:gd name="connsiteY401" fmla="*/ 3570515 h 5736772"/>
              <a:gd name="connsiteX402" fmla="*/ 7296955 w 9147527"/>
              <a:gd name="connsiteY402" fmla="*/ 3603172 h 5736772"/>
              <a:gd name="connsiteX403" fmla="*/ 7286069 w 9147527"/>
              <a:gd name="connsiteY403" fmla="*/ 3722915 h 5736772"/>
              <a:gd name="connsiteX404" fmla="*/ 7253412 w 9147527"/>
              <a:gd name="connsiteY404" fmla="*/ 3733800 h 5736772"/>
              <a:gd name="connsiteX405" fmla="*/ 7166327 w 9147527"/>
              <a:gd name="connsiteY405" fmla="*/ 3755572 h 5736772"/>
              <a:gd name="connsiteX406" fmla="*/ 7057469 w 9147527"/>
              <a:gd name="connsiteY406" fmla="*/ 3744686 h 5736772"/>
              <a:gd name="connsiteX407" fmla="*/ 7046584 w 9147527"/>
              <a:gd name="connsiteY407" fmla="*/ 3712029 h 5736772"/>
              <a:gd name="connsiteX408" fmla="*/ 7024812 w 9147527"/>
              <a:gd name="connsiteY408" fmla="*/ 3690257 h 5736772"/>
              <a:gd name="connsiteX409" fmla="*/ 6970384 w 9147527"/>
              <a:gd name="connsiteY409" fmla="*/ 3646715 h 5736772"/>
              <a:gd name="connsiteX410" fmla="*/ 6883298 w 9147527"/>
              <a:gd name="connsiteY410" fmla="*/ 3657600 h 5736772"/>
              <a:gd name="connsiteX411" fmla="*/ 6861527 w 9147527"/>
              <a:gd name="connsiteY411" fmla="*/ 3679372 h 5736772"/>
              <a:gd name="connsiteX412" fmla="*/ 6828869 w 9147527"/>
              <a:gd name="connsiteY412" fmla="*/ 3690257 h 5736772"/>
              <a:gd name="connsiteX413" fmla="*/ 6774441 w 9147527"/>
              <a:gd name="connsiteY413" fmla="*/ 3722915 h 5736772"/>
              <a:gd name="connsiteX414" fmla="*/ 6752669 w 9147527"/>
              <a:gd name="connsiteY414" fmla="*/ 3701143 h 5736772"/>
              <a:gd name="connsiteX415" fmla="*/ 6807098 w 9147527"/>
              <a:gd name="connsiteY415" fmla="*/ 3657600 h 5736772"/>
              <a:gd name="connsiteX416" fmla="*/ 6839755 w 9147527"/>
              <a:gd name="connsiteY416" fmla="*/ 3646715 h 5736772"/>
              <a:gd name="connsiteX417" fmla="*/ 6839755 w 9147527"/>
              <a:gd name="connsiteY417" fmla="*/ 3603172 h 5736772"/>
              <a:gd name="connsiteX418" fmla="*/ 6774441 w 9147527"/>
              <a:gd name="connsiteY418" fmla="*/ 3624943 h 5736772"/>
              <a:gd name="connsiteX419" fmla="*/ 6741784 w 9147527"/>
              <a:gd name="connsiteY419" fmla="*/ 3635829 h 5736772"/>
              <a:gd name="connsiteX420" fmla="*/ 6687355 w 9147527"/>
              <a:gd name="connsiteY420" fmla="*/ 3559629 h 5736772"/>
              <a:gd name="connsiteX421" fmla="*/ 6643812 w 9147527"/>
              <a:gd name="connsiteY421" fmla="*/ 3548743 h 5736772"/>
              <a:gd name="connsiteX422" fmla="*/ 6643812 w 9147527"/>
              <a:gd name="connsiteY422" fmla="*/ 3439886 h 5736772"/>
              <a:gd name="connsiteX423" fmla="*/ 6611155 w 9147527"/>
              <a:gd name="connsiteY423" fmla="*/ 3429000 h 5736772"/>
              <a:gd name="connsiteX424" fmla="*/ 6578498 w 9147527"/>
              <a:gd name="connsiteY424" fmla="*/ 3363686 h 5736772"/>
              <a:gd name="connsiteX425" fmla="*/ 6589384 w 9147527"/>
              <a:gd name="connsiteY425" fmla="*/ 3331029 h 5736772"/>
              <a:gd name="connsiteX426" fmla="*/ 6611155 w 9147527"/>
              <a:gd name="connsiteY426" fmla="*/ 3309257 h 5736772"/>
              <a:gd name="connsiteX427" fmla="*/ 6556727 w 9147527"/>
              <a:gd name="connsiteY427" fmla="*/ 3276600 h 5736772"/>
              <a:gd name="connsiteX428" fmla="*/ 6567612 w 9147527"/>
              <a:gd name="connsiteY428" fmla="*/ 3243943 h 5736772"/>
              <a:gd name="connsiteX429" fmla="*/ 6589384 w 9147527"/>
              <a:gd name="connsiteY429" fmla="*/ 3222172 h 5736772"/>
              <a:gd name="connsiteX430" fmla="*/ 6556727 w 9147527"/>
              <a:gd name="connsiteY430" fmla="*/ 3167743 h 5736772"/>
              <a:gd name="connsiteX431" fmla="*/ 6545841 w 9147527"/>
              <a:gd name="connsiteY431" fmla="*/ 3124200 h 5736772"/>
              <a:gd name="connsiteX432" fmla="*/ 6480527 w 9147527"/>
              <a:gd name="connsiteY432" fmla="*/ 3102429 h 5736772"/>
              <a:gd name="connsiteX433" fmla="*/ 6447869 w 9147527"/>
              <a:gd name="connsiteY433" fmla="*/ 3091543 h 5736772"/>
              <a:gd name="connsiteX434" fmla="*/ 6436984 w 9147527"/>
              <a:gd name="connsiteY434" fmla="*/ 3058886 h 5736772"/>
              <a:gd name="connsiteX435" fmla="*/ 6458755 w 9147527"/>
              <a:gd name="connsiteY435" fmla="*/ 2960915 h 5736772"/>
              <a:gd name="connsiteX436" fmla="*/ 6480527 w 9147527"/>
              <a:gd name="connsiteY436" fmla="*/ 2939143 h 5736772"/>
              <a:gd name="connsiteX437" fmla="*/ 6491412 w 9147527"/>
              <a:gd name="connsiteY437" fmla="*/ 2906486 h 5736772"/>
              <a:gd name="connsiteX438" fmla="*/ 6556727 w 9147527"/>
              <a:gd name="connsiteY438" fmla="*/ 2873829 h 5736772"/>
              <a:gd name="connsiteX439" fmla="*/ 6622041 w 9147527"/>
              <a:gd name="connsiteY439" fmla="*/ 2884715 h 5736772"/>
              <a:gd name="connsiteX440" fmla="*/ 6654698 w 9147527"/>
              <a:gd name="connsiteY440" fmla="*/ 2895600 h 5736772"/>
              <a:gd name="connsiteX441" fmla="*/ 6676469 w 9147527"/>
              <a:gd name="connsiteY441" fmla="*/ 2830286 h 5736772"/>
              <a:gd name="connsiteX442" fmla="*/ 6915955 w 9147527"/>
              <a:gd name="connsiteY442" fmla="*/ 2841172 h 5736772"/>
              <a:gd name="connsiteX443" fmla="*/ 6905069 w 9147527"/>
              <a:gd name="connsiteY443" fmla="*/ 2775857 h 5736772"/>
              <a:gd name="connsiteX444" fmla="*/ 6937727 w 9147527"/>
              <a:gd name="connsiteY444" fmla="*/ 2754086 h 5736772"/>
              <a:gd name="connsiteX445" fmla="*/ 7003041 w 9147527"/>
              <a:gd name="connsiteY445" fmla="*/ 2732315 h 5736772"/>
              <a:gd name="connsiteX446" fmla="*/ 6970384 w 9147527"/>
              <a:gd name="connsiteY446" fmla="*/ 2721429 h 5736772"/>
              <a:gd name="connsiteX447" fmla="*/ 6915955 w 9147527"/>
              <a:gd name="connsiteY447" fmla="*/ 2710543 h 5736772"/>
              <a:gd name="connsiteX448" fmla="*/ 6894184 w 9147527"/>
              <a:gd name="connsiteY448" fmla="*/ 2677886 h 5736772"/>
              <a:gd name="connsiteX449" fmla="*/ 6828869 w 9147527"/>
              <a:gd name="connsiteY449" fmla="*/ 2699657 h 5736772"/>
              <a:gd name="connsiteX450" fmla="*/ 6796212 w 9147527"/>
              <a:gd name="connsiteY450" fmla="*/ 2710543 h 5736772"/>
              <a:gd name="connsiteX451" fmla="*/ 6720012 w 9147527"/>
              <a:gd name="connsiteY451" fmla="*/ 2721429 h 5736772"/>
              <a:gd name="connsiteX452" fmla="*/ 6687355 w 9147527"/>
              <a:gd name="connsiteY452" fmla="*/ 2732315 h 5736772"/>
              <a:gd name="connsiteX453" fmla="*/ 6632927 w 9147527"/>
              <a:gd name="connsiteY453" fmla="*/ 2743200 h 5736772"/>
              <a:gd name="connsiteX454" fmla="*/ 6622041 w 9147527"/>
              <a:gd name="connsiteY454" fmla="*/ 2775857 h 5736772"/>
              <a:gd name="connsiteX455" fmla="*/ 6578498 w 9147527"/>
              <a:gd name="connsiteY455" fmla="*/ 2797629 h 5736772"/>
              <a:gd name="connsiteX456" fmla="*/ 6545841 w 9147527"/>
              <a:gd name="connsiteY456" fmla="*/ 2819400 h 5736772"/>
              <a:gd name="connsiteX457" fmla="*/ 6469641 w 9147527"/>
              <a:gd name="connsiteY457" fmla="*/ 2841172 h 5736772"/>
              <a:gd name="connsiteX458" fmla="*/ 6393441 w 9147527"/>
              <a:gd name="connsiteY458" fmla="*/ 2830286 h 5736772"/>
              <a:gd name="connsiteX459" fmla="*/ 6371669 w 9147527"/>
              <a:gd name="connsiteY459" fmla="*/ 2808515 h 5736772"/>
              <a:gd name="connsiteX460" fmla="*/ 6262812 w 9147527"/>
              <a:gd name="connsiteY460" fmla="*/ 2797629 h 5736772"/>
              <a:gd name="connsiteX461" fmla="*/ 6241041 w 9147527"/>
              <a:gd name="connsiteY461" fmla="*/ 2764972 h 5736772"/>
              <a:gd name="connsiteX462" fmla="*/ 6197498 w 9147527"/>
              <a:gd name="connsiteY462" fmla="*/ 2808515 h 5736772"/>
              <a:gd name="connsiteX463" fmla="*/ 6175727 w 9147527"/>
              <a:gd name="connsiteY463" fmla="*/ 2841172 h 5736772"/>
              <a:gd name="connsiteX464" fmla="*/ 6164841 w 9147527"/>
              <a:gd name="connsiteY464" fmla="*/ 2884715 h 5736772"/>
              <a:gd name="connsiteX465" fmla="*/ 6143069 w 9147527"/>
              <a:gd name="connsiteY465" fmla="*/ 2862943 h 5736772"/>
              <a:gd name="connsiteX466" fmla="*/ 6121298 w 9147527"/>
              <a:gd name="connsiteY466" fmla="*/ 2797629 h 5736772"/>
              <a:gd name="connsiteX467" fmla="*/ 6066869 w 9147527"/>
              <a:gd name="connsiteY467" fmla="*/ 2830286 h 5736772"/>
              <a:gd name="connsiteX468" fmla="*/ 6034212 w 9147527"/>
              <a:gd name="connsiteY468" fmla="*/ 2841172 h 5736772"/>
              <a:gd name="connsiteX469" fmla="*/ 6001555 w 9147527"/>
              <a:gd name="connsiteY469" fmla="*/ 2862943 h 5736772"/>
              <a:gd name="connsiteX470" fmla="*/ 6034212 w 9147527"/>
              <a:gd name="connsiteY470" fmla="*/ 2950029 h 5736772"/>
              <a:gd name="connsiteX471" fmla="*/ 6066869 w 9147527"/>
              <a:gd name="connsiteY471" fmla="*/ 2960915 h 5736772"/>
              <a:gd name="connsiteX472" fmla="*/ 6088641 w 9147527"/>
              <a:gd name="connsiteY472" fmla="*/ 2982686 h 5736772"/>
              <a:gd name="connsiteX473" fmla="*/ 6023327 w 9147527"/>
              <a:gd name="connsiteY473" fmla="*/ 2982686 h 5736772"/>
              <a:gd name="connsiteX474" fmla="*/ 5979784 w 9147527"/>
              <a:gd name="connsiteY474" fmla="*/ 3069772 h 5736772"/>
              <a:gd name="connsiteX475" fmla="*/ 5958012 w 9147527"/>
              <a:gd name="connsiteY475" fmla="*/ 3048000 h 5736772"/>
              <a:gd name="connsiteX476" fmla="*/ 5947127 w 9147527"/>
              <a:gd name="connsiteY476" fmla="*/ 3015343 h 5736772"/>
              <a:gd name="connsiteX477" fmla="*/ 5903584 w 9147527"/>
              <a:gd name="connsiteY477" fmla="*/ 2971800 h 5736772"/>
              <a:gd name="connsiteX478" fmla="*/ 5881812 w 9147527"/>
              <a:gd name="connsiteY478" fmla="*/ 2950029 h 5736772"/>
              <a:gd name="connsiteX479" fmla="*/ 5860041 w 9147527"/>
              <a:gd name="connsiteY479" fmla="*/ 2917372 h 5736772"/>
              <a:gd name="connsiteX480" fmla="*/ 5827384 w 9147527"/>
              <a:gd name="connsiteY480" fmla="*/ 2906486 h 5736772"/>
              <a:gd name="connsiteX481" fmla="*/ 5816498 w 9147527"/>
              <a:gd name="connsiteY481" fmla="*/ 2939143 h 5736772"/>
              <a:gd name="connsiteX482" fmla="*/ 5827384 w 9147527"/>
              <a:gd name="connsiteY482" fmla="*/ 3015343 h 5736772"/>
              <a:gd name="connsiteX483" fmla="*/ 5870927 w 9147527"/>
              <a:gd name="connsiteY483" fmla="*/ 3069772 h 5736772"/>
              <a:gd name="connsiteX484" fmla="*/ 5914469 w 9147527"/>
              <a:gd name="connsiteY484" fmla="*/ 3135086 h 5736772"/>
              <a:gd name="connsiteX485" fmla="*/ 5936241 w 9147527"/>
              <a:gd name="connsiteY485" fmla="*/ 3200400 h 5736772"/>
              <a:gd name="connsiteX486" fmla="*/ 5925355 w 9147527"/>
              <a:gd name="connsiteY486" fmla="*/ 3243943 h 5736772"/>
              <a:gd name="connsiteX487" fmla="*/ 5892698 w 9147527"/>
              <a:gd name="connsiteY487" fmla="*/ 3254829 h 5736772"/>
              <a:gd name="connsiteX488" fmla="*/ 5881812 w 9147527"/>
              <a:gd name="connsiteY488" fmla="*/ 3189515 h 5736772"/>
              <a:gd name="connsiteX489" fmla="*/ 5870927 w 9147527"/>
              <a:gd name="connsiteY489" fmla="*/ 3298372 h 5736772"/>
              <a:gd name="connsiteX490" fmla="*/ 5838269 w 9147527"/>
              <a:gd name="connsiteY490" fmla="*/ 3309257 h 5736772"/>
              <a:gd name="connsiteX491" fmla="*/ 5903584 w 9147527"/>
              <a:gd name="connsiteY491" fmla="*/ 3331029 h 5736772"/>
              <a:gd name="connsiteX492" fmla="*/ 5936241 w 9147527"/>
              <a:gd name="connsiteY492" fmla="*/ 3341915 h 5736772"/>
              <a:gd name="connsiteX493" fmla="*/ 5968898 w 9147527"/>
              <a:gd name="connsiteY493" fmla="*/ 3352800 h 5736772"/>
              <a:gd name="connsiteX494" fmla="*/ 6045098 w 9147527"/>
              <a:gd name="connsiteY494" fmla="*/ 3418115 h 5736772"/>
              <a:gd name="connsiteX495" fmla="*/ 6077755 w 9147527"/>
              <a:gd name="connsiteY495" fmla="*/ 3429000 h 5736772"/>
              <a:gd name="connsiteX496" fmla="*/ 6110412 w 9147527"/>
              <a:gd name="connsiteY496" fmla="*/ 3450772 h 5736772"/>
              <a:gd name="connsiteX497" fmla="*/ 6110412 w 9147527"/>
              <a:gd name="connsiteY497" fmla="*/ 3548743 h 5736772"/>
              <a:gd name="connsiteX498" fmla="*/ 6077755 w 9147527"/>
              <a:gd name="connsiteY498" fmla="*/ 3526972 h 5736772"/>
              <a:gd name="connsiteX499" fmla="*/ 6055984 w 9147527"/>
              <a:gd name="connsiteY499" fmla="*/ 3505200 h 5736772"/>
              <a:gd name="connsiteX500" fmla="*/ 5990669 w 9147527"/>
              <a:gd name="connsiteY500" fmla="*/ 3483429 h 5736772"/>
              <a:gd name="connsiteX501" fmla="*/ 5925355 w 9147527"/>
              <a:gd name="connsiteY501" fmla="*/ 3516086 h 5736772"/>
              <a:gd name="connsiteX502" fmla="*/ 5936241 w 9147527"/>
              <a:gd name="connsiteY502" fmla="*/ 3548743 h 5736772"/>
              <a:gd name="connsiteX503" fmla="*/ 5990669 w 9147527"/>
              <a:gd name="connsiteY503" fmla="*/ 3559629 h 5736772"/>
              <a:gd name="connsiteX504" fmla="*/ 6001555 w 9147527"/>
              <a:gd name="connsiteY504" fmla="*/ 3635829 h 5736772"/>
              <a:gd name="connsiteX505" fmla="*/ 5925355 w 9147527"/>
              <a:gd name="connsiteY505" fmla="*/ 3624943 h 5736772"/>
              <a:gd name="connsiteX506" fmla="*/ 5892698 w 9147527"/>
              <a:gd name="connsiteY506" fmla="*/ 3603172 h 5736772"/>
              <a:gd name="connsiteX507" fmla="*/ 5881812 w 9147527"/>
              <a:gd name="connsiteY507" fmla="*/ 3570515 h 5736772"/>
              <a:gd name="connsiteX508" fmla="*/ 5892698 w 9147527"/>
              <a:gd name="connsiteY508" fmla="*/ 3614057 h 5736772"/>
              <a:gd name="connsiteX509" fmla="*/ 5936241 w 9147527"/>
              <a:gd name="connsiteY509" fmla="*/ 3701143 h 5736772"/>
              <a:gd name="connsiteX510" fmla="*/ 5947127 w 9147527"/>
              <a:gd name="connsiteY510" fmla="*/ 3831772 h 5736772"/>
              <a:gd name="connsiteX511" fmla="*/ 5914469 w 9147527"/>
              <a:gd name="connsiteY511" fmla="*/ 3820886 h 5736772"/>
              <a:gd name="connsiteX512" fmla="*/ 5892698 w 9147527"/>
              <a:gd name="connsiteY512" fmla="*/ 3788229 h 5736772"/>
              <a:gd name="connsiteX513" fmla="*/ 5870927 w 9147527"/>
              <a:gd name="connsiteY513" fmla="*/ 3766457 h 5736772"/>
              <a:gd name="connsiteX514" fmla="*/ 5838269 w 9147527"/>
              <a:gd name="connsiteY514" fmla="*/ 3864429 h 5736772"/>
              <a:gd name="connsiteX515" fmla="*/ 5827384 w 9147527"/>
              <a:gd name="connsiteY515" fmla="*/ 3831772 h 5736772"/>
              <a:gd name="connsiteX516" fmla="*/ 5805612 w 9147527"/>
              <a:gd name="connsiteY516" fmla="*/ 3755572 h 5736772"/>
              <a:gd name="connsiteX517" fmla="*/ 5783841 w 9147527"/>
              <a:gd name="connsiteY517" fmla="*/ 3733800 h 5736772"/>
              <a:gd name="connsiteX518" fmla="*/ 5762069 w 9147527"/>
              <a:gd name="connsiteY518" fmla="*/ 3755572 h 5736772"/>
              <a:gd name="connsiteX519" fmla="*/ 5740298 w 9147527"/>
              <a:gd name="connsiteY519" fmla="*/ 3788229 h 5736772"/>
              <a:gd name="connsiteX520" fmla="*/ 5707641 w 9147527"/>
              <a:gd name="connsiteY520" fmla="*/ 3799115 h 5736772"/>
              <a:gd name="connsiteX521" fmla="*/ 5664098 w 9147527"/>
              <a:gd name="connsiteY521" fmla="*/ 3701143 h 5736772"/>
              <a:gd name="connsiteX522" fmla="*/ 5664098 w 9147527"/>
              <a:gd name="connsiteY522" fmla="*/ 3614057 h 5736772"/>
              <a:gd name="connsiteX523" fmla="*/ 5631441 w 9147527"/>
              <a:gd name="connsiteY523" fmla="*/ 3603172 h 5736772"/>
              <a:gd name="connsiteX524" fmla="*/ 5609669 w 9147527"/>
              <a:gd name="connsiteY524" fmla="*/ 3581400 h 5736772"/>
              <a:gd name="connsiteX525" fmla="*/ 5587898 w 9147527"/>
              <a:gd name="connsiteY525" fmla="*/ 3516086 h 5736772"/>
              <a:gd name="connsiteX526" fmla="*/ 5631441 w 9147527"/>
              <a:gd name="connsiteY526" fmla="*/ 3461657 h 5736772"/>
              <a:gd name="connsiteX527" fmla="*/ 5674984 w 9147527"/>
              <a:gd name="connsiteY527" fmla="*/ 3450772 h 5736772"/>
              <a:gd name="connsiteX528" fmla="*/ 5696755 w 9147527"/>
              <a:gd name="connsiteY528" fmla="*/ 3429000 h 5736772"/>
              <a:gd name="connsiteX529" fmla="*/ 5838269 w 9147527"/>
              <a:gd name="connsiteY529" fmla="*/ 3483429 h 5736772"/>
              <a:gd name="connsiteX530" fmla="*/ 5903584 w 9147527"/>
              <a:gd name="connsiteY530" fmla="*/ 3505200 h 5736772"/>
              <a:gd name="connsiteX531" fmla="*/ 5936241 w 9147527"/>
              <a:gd name="connsiteY531" fmla="*/ 3494315 h 5736772"/>
              <a:gd name="connsiteX532" fmla="*/ 5892698 w 9147527"/>
              <a:gd name="connsiteY532" fmla="*/ 3439886 h 5736772"/>
              <a:gd name="connsiteX533" fmla="*/ 5827384 w 9147527"/>
              <a:gd name="connsiteY533" fmla="*/ 3407229 h 5736772"/>
              <a:gd name="connsiteX534" fmla="*/ 5794727 w 9147527"/>
              <a:gd name="connsiteY534" fmla="*/ 3418115 h 5736772"/>
              <a:gd name="connsiteX535" fmla="*/ 5696755 w 9147527"/>
              <a:gd name="connsiteY535" fmla="*/ 3396343 h 5736772"/>
              <a:gd name="connsiteX536" fmla="*/ 5631441 w 9147527"/>
              <a:gd name="connsiteY536" fmla="*/ 3418115 h 5736772"/>
              <a:gd name="connsiteX537" fmla="*/ 5598784 w 9147527"/>
              <a:gd name="connsiteY537" fmla="*/ 3429000 h 5736772"/>
              <a:gd name="connsiteX538" fmla="*/ 5577012 w 9147527"/>
              <a:gd name="connsiteY538" fmla="*/ 3450772 h 5736772"/>
              <a:gd name="connsiteX539" fmla="*/ 5555241 w 9147527"/>
              <a:gd name="connsiteY539" fmla="*/ 3429000 h 5736772"/>
              <a:gd name="connsiteX540" fmla="*/ 5533469 w 9147527"/>
              <a:gd name="connsiteY540" fmla="*/ 3363686 h 5736772"/>
              <a:gd name="connsiteX541" fmla="*/ 5522584 w 9147527"/>
              <a:gd name="connsiteY541" fmla="*/ 3331029 h 5736772"/>
              <a:gd name="connsiteX542" fmla="*/ 5511698 w 9147527"/>
              <a:gd name="connsiteY542" fmla="*/ 3298372 h 5736772"/>
              <a:gd name="connsiteX543" fmla="*/ 5555241 w 9147527"/>
              <a:gd name="connsiteY543" fmla="*/ 3287486 h 5736772"/>
              <a:gd name="connsiteX544" fmla="*/ 5522584 w 9147527"/>
              <a:gd name="connsiteY544" fmla="*/ 3276600 h 5736772"/>
              <a:gd name="connsiteX545" fmla="*/ 5435498 w 9147527"/>
              <a:gd name="connsiteY545" fmla="*/ 3254829 h 5736772"/>
              <a:gd name="connsiteX546" fmla="*/ 5424612 w 9147527"/>
              <a:gd name="connsiteY546" fmla="*/ 3211286 h 5736772"/>
              <a:gd name="connsiteX547" fmla="*/ 5391955 w 9147527"/>
              <a:gd name="connsiteY547" fmla="*/ 3178629 h 5736772"/>
              <a:gd name="connsiteX548" fmla="*/ 5370184 w 9147527"/>
              <a:gd name="connsiteY548" fmla="*/ 3145972 h 5736772"/>
              <a:gd name="connsiteX549" fmla="*/ 5348412 w 9147527"/>
              <a:gd name="connsiteY549" fmla="*/ 3124200 h 5736772"/>
              <a:gd name="connsiteX550" fmla="*/ 5304869 w 9147527"/>
              <a:gd name="connsiteY550" fmla="*/ 3069772 h 5736772"/>
              <a:gd name="connsiteX551" fmla="*/ 5293984 w 9147527"/>
              <a:gd name="connsiteY551" fmla="*/ 3037115 h 5736772"/>
              <a:gd name="connsiteX552" fmla="*/ 5261327 w 9147527"/>
              <a:gd name="connsiteY552" fmla="*/ 3026229 h 5736772"/>
              <a:gd name="connsiteX553" fmla="*/ 5239555 w 9147527"/>
              <a:gd name="connsiteY553" fmla="*/ 3004457 h 5736772"/>
              <a:gd name="connsiteX554" fmla="*/ 5228669 w 9147527"/>
              <a:gd name="connsiteY554" fmla="*/ 2971800 h 5736772"/>
              <a:gd name="connsiteX555" fmla="*/ 5250441 w 9147527"/>
              <a:gd name="connsiteY555" fmla="*/ 2819400 h 5736772"/>
              <a:gd name="connsiteX556" fmla="*/ 5261327 w 9147527"/>
              <a:gd name="connsiteY556" fmla="*/ 2732315 h 5736772"/>
              <a:gd name="connsiteX557" fmla="*/ 5228669 w 9147527"/>
              <a:gd name="connsiteY557" fmla="*/ 2645229 h 5736772"/>
              <a:gd name="connsiteX558" fmla="*/ 5196012 w 9147527"/>
              <a:gd name="connsiteY558" fmla="*/ 2634343 h 5736772"/>
              <a:gd name="connsiteX559" fmla="*/ 5130698 w 9147527"/>
              <a:gd name="connsiteY559" fmla="*/ 2558143 h 5736772"/>
              <a:gd name="connsiteX560" fmla="*/ 5098041 w 9147527"/>
              <a:gd name="connsiteY560" fmla="*/ 2536372 h 5736772"/>
              <a:gd name="connsiteX561" fmla="*/ 5076269 w 9147527"/>
              <a:gd name="connsiteY561" fmla="*/ 2514600 h 5736772"/>
              <a:gd name="connsiteX562" fmla="*/ 5010955 w 9147527"/>
              <a:gd name="connsiteY562" fmla="*/ 2492829 h 5736772"/>
              <a:gd name="connsiteX563" fmla="*/ 4934755 w 9147527"/>
              <a:gd name="connsiteY563" fmla="*/ 2438400 h 5736772"/>
              <a:gd name="connsiteX564" fmla="*/ 4902098 w 9147527"/>
              <a:gd name="connsiteY564" fmla="*/ 2416629 h 5736772"/>
              <a:gd name="connsiteX565" fmla="*/ 4880327 w 9147527"/>
              <a:gd name="connsiteY565" fmla="*/ 2394857 h 5736772"/>
              <a:gd name="connsiteX566" fmla="*/ 4847669 w 9147527"/>
              <a:gd name="connsiteY566" fmla="*/ 2383972 h 5736772"/>
              <a:gd name="connsiteX567" fmla="*/ 4793241 w 9147527"/>
              <a:gd name="connsiteY567" fmla="*/ 2340429 h 5736772"/>
              <a:gd name="connsiteX568" fmla="*/ 4760584 w 9147527"/>
              <a:gd name="connsiteY568" fmla="*/ 2329543 h 5736772"/>
              <a:gd name="connsiteX569" fmla="*/ 4673498 w 9147527"/>
              <a:gd name="connsiteY569" fmla="*/ 2286000 h 5736772"/>
              <a:gd name="connsiteX570" fmla="*/ 4673498 w 9147527"/>
              <a:gd name="connsiteY570" fmla="*/ 2286000 h 5736772"/>
              <a:gd name="connsiteX571" fmla="*/ 4608184 w 9147527"/>
              <a:gd name="connsiteY571" fmla="*/ 2253343 h 5736772"/>
              <a:gd name="connsiteX572" fmla="*/ 4531984 w 9147527"/>
              <a:gd name="connsiteY572" fmla="*/ 2198915 h 5736772"/>
              <a:gd name="connsiteX573" fmla="*/ 4510212 w 9147527"/>
              <a:gd name="connsiteY573" fmla="*/ 2177143 h 5736772"/>
              <a:gd name="connsiteX574" fmla="*/ 4553755 w 9147527"/>
              <a:gd name="connsiteY574" fmla="*/ 2122715 h 5736772"/>
              <a:gd name="connsiteX575" fmla="*/ 4499327 w 9147527"/>
              <a:gd name="connsiteY575" fmla="*/ 2079172 h 5736772"/>
              <a:gd name="connsiteX576" fmla="*/ 4477555 w 9147527"/>
              <a:gd name="connsiteY576" fmla="*/ 2013857 h 5736772"/>
              <a:gd name="connsiteX577" fmla="*/ 4466669 w 9147527"/>
              <a:gd name="connsiteY577" fmla="*/ 1915886 h 5736772"/>
              <a:gd name="connsiteX578" fmla="*/ 4401355 w 9147527"/>
              <a:gd name="connsiteY578" fmla="*/ 1894115 h 5736772"/>
              <a:gd name="connsiteX579" fmla="*/ 4346927 w 9147527"/>
              <a:gd name="connsiteY579" fmla="*/ 1992086 h 5736772"/>
              <a:gd name="connsiteX580" fmla="*/ 4314269 w 9147527"/>
              <a:gd name="connsiteY580" fmla="*/ 2002972 h 5736772"/>
              <a:gd name="connsiteX581" fmla="*/ 4292498 w 9147527"/>
              <a:gd name="connsiteY581" fmla="*/ 1981200 h 5736772"/>
              <a:gd name="connsiteX582" fmla="*/ 4270727 w 9147527"/>
              <a:gd name="connsiteY582" fmla="*/ 1915886 h 5736772"/>
              <a:gd name="connsiteX583" fmla="*/ 4281612 w 9147527"/>
              <a:gd name="connsiteY583" fmla="*/ 1850572 h 5736772"/>
              <a:gd name="connsiteX584" fmla="*/ 4292498 w 9147527"/>
              <a:gd name="connsiteY584" fmla="*/ 1817915 h 5736772"/>
              <a:gd name="connsiteX585" fmla="*/ 4270727 w 9147527"/>
              <a:gd name="connsiteY585" fmla="*/ 1796143 h 5736772"/>
              <a:gd name="connsiteX586" fmla="*/ 4183641 w 9147527"/>
              <a:gd name="connsiteY586" fmla="*/ 1807029 h 5736772"/>
              <a:gd name="connsiteX587" fmla="*/ 4161869 w 9147527"/>
              <a:gd name="connsiteY587" fmla="*/ 1828800 h 5736772"/>
              <a:gd name="connsiteX588" fmla="*/ 4096555 w 9147527"/>
              <a:gd name="connsiteY588" fmla="*/ 1850572 h 5736772"/>
              <a:gd name="connsiteX589" fmla="*/ 4063898 w 9147527"/>
              <a:gd name="connsiteY589" fmla="*/ 1883229 h 5736772"/>
              <a:gd name="connsiteX590" fmla="*/ 4042127 w 9147527"/>
              <a:gd name="connsiteY590" fmla="*/ 1948543 h 5736772"/>
              <a:gd name="connsiteX591" fmla="*/ 4107441 w 9147527"/>
              <a:gd name="connsiteY591" fmla="*/ 2024743 h 5736772"/>
              <a:gd name="connsiteX592" fmla="*/ 4085669 w 9147527"/>
              <a:gd name="connsiteY592" fmla="*/ 2046515 h 5736772"/>
              <a:gd name="connsiteX593" fmla="*/ 4085669 w 9147527"/>
              <a:gd name="connsiteY593" fmla="*/ 2122715 h 5736772"/>
              <a:gd name="connsiteX594" fmla="*/ 4107441 w 9147527"/>
              <a:gd name="connsiteY594" fmla="*/ 2144486 h 5736772"/>
              <a:gd name="connsiteX595" fmla="*/ 4129212 w 9147527"/>
              <a:gd name="connsiteY595" fmla="*/ 2177143 h 5736772"/>
              <a:gd name="connsiteX596" fmla="*/ 4140098 w 9147527"/>
              <a:gd name="connsiteY596" fmla="*/ 2209800 h 5736772"/>
              <a:gd name="connsiteX597" fmla="*/ 4227184 w 9147527"/>
              <a:gd name="connsiteY597" fmla="*/ 2264229 h 5736772"/>
              <a:gd name="connsiteX598" fmla="*/ 4248955 w 9147527"/>
              <a:gd name="connsiteY598" fmla="*/ 2296886 h 5736772"/>
              <a:gd name="connsiteX599" fmla="*/ 4270727 w 9147527"/>
              <a:gd name="connsiteY599" fmla="*/ 2318657 h 5736772"/>
              <a:gd name="connsiteX600" fmla="*/ 4281612 w 9147527"/>
              <a:gd name="connsiteY600" fmla="*/ 2351315 h 5736772"/>
              <a:gd name="connsiteX601" fmla="*/ 4314269 w 9147527"/>
              <a:gd name="connsiteY601" fmla="*/ 2362200 h 5736772"/>
              <a:gd name="connsiteX602" fmla="*/ 4346927 w 9147527"/>
              <a:gd name="connsiteY602" fmla="*/ 2427515 h 5736772"/>
              <a:gd name="connsiteX603" fmla="*/ 4368698 w 9147527"/>
              <a:gd name="connsiteY603" fmla="*/ 2492829 h 5736772"/>
              <a:gd name="connsiteX604" fmla="*/ 4379584 w 9147527"/>
              <a:gd name="connsiteY604" fmla="*/ 2536372 h 5736772"/>
              <a:gd name="connsiteX605" fmla="*/ 4412241 w 9147527"/>
              <a:gd name="connsiteY605" fmla="*/ 2569029 h 5736772"/>
              <a:gd name="connsiteX606" fmla="*/ 4444898 w 9147527"/>
              <a:gd name="connsiteY606" fmla="*/ 2579915 h 5736772"/>
              <a:gd name="connsiteX607" fmla="*/ 4488441 w 9147527"/>
              <a:gd name="connsiteY607" fmla="*/ 2634343 h 5736772"/>
              <a:gd name="connsiteX608" fmla="*/ 4499327 w 9147527"/>
              <a:gd name="connsiteY608" fmla="*/ 2667000 h 5736772"/>
              <a:gd name="connsiteX609" fmla="*/ 4564641 w 9147527"/>
              <a:gd name="connsiteY609" fmla="*/ 2688772 h 5736772"/>
              <a:gd name="connsiteX610" fmla="*/ 4629955 w 9147527"/>
              <a:gd name="connsiteY610" fmla="*/ 2656115 h 5736772"/>
              <a:gd name="connsiteX611" fmla="*/ 4662612 w 9147527"/>
              <a:gd name="connsiteY611" fmla="*/ 2645229 h 5736772"/>
              <a:gd name="connsiteX612" fmla="*/ 4717041 w 9147527"/>
              <a:gd name="connsiteY612" fmla="*/ 2677886 h 5736772"/>
              <a:gd name="connsiteX613" fmla="*/ 4727927 w 9147527"/>
              <a:gd name="connsiteY613" fmla="*/ 2710543 h 5736772"/>
              <a:gd name="connsiteX614" fmla="*/ 4673498 w 9147527"/>
              <a:gd name="connsiteY614" fmla="*/ 2743200 h 5736772"/>
              <a:gd name="connsiteX615" fmla="*/ 4651727 w 9147527"/>
              <a:gd name="connsiteY615" fmla="*/ 2764972 h 5736772"/>
              <a:gd name="connsiteX616" fmla="*/ 4684384 w 9147527"/>
              <a:gd name="connsiteY616" fmla="*/ 2786743 h 5736772"/>
              <a:gd name="connsiteX617" fmla="*/ 4749698 w 9147527"/>
              <a:gd name="connsiteY617" fmla="*/ 2808515 h 5736772"/>
              <a:gd name="connsiteX618" fmla="*/ 4804127 w 9147527"/>
              <a:gd name="connsiteY618" fmla="*/ 2852057 h 5736772"/>
              <a:gd name="connsiteX619" fmla="*/ 4858555 w 9147527"/>
              <a:gd name="connsiteY619" fmla="*/ 2884715 h 5736772"/>
              <a:gd name="connsiteX620" fmla="*/ 4880327 w 9147527"/>
              <a:gd name="connsiteY620" fmla="*/ 2906486 h 5736772"/>
              <a:gd name="connsiteX621" fmla="*/ 4945641 w 9147527"/>
              <a:gd name="connsiteY621" fmla="*/ 2928257 h 5736772"/>
              <a:gd name="connsiteX622" fmla="*/ 4978298 w 9147527"/>
              <a:gd name="connsiteY622" fmla="*/ 2950029 h 5736772"/>
              <a:gd name="connsiteX623" fmla="*/ 5010955 w 9147527"/>
              <a:gd name="connsiteY623" fmla="*/ 2960915 h 5736772"/>
              <a:gd name="connsiteX624" fmla="*/ 5032727 w 9147527"/>
              <a:gd name="connsiteY624" fmla="*/ 2982686 h 5736772"/>
              <a:gd name="connsiteX625" fmla="*/ 5065384 w 9147527"/>
              <a:gd name="connsiteY625" fmla="*/ 2993572 h 5736772"/>
              <a:gd name="connsiteX626" fmla="*/ 5098041 w 9147527"/>
              <a:gd name="connsiteY626" fmla="*/ 3015343 h 5736772"/>
              <a:gd name="connsiteX627" fmla="*/ 5108927 w 9147527"/>
              <a:gd name="connsiteY627" fmla="*/ 3048000 h 5736772"/>
              <a:gd name="connsiteX628" fmla="*/ 5076269 w 9147527"/>
              <a:gd name="connsiteY628" fmla="*/ 3135086 h 5736772"/>
              <a:gd name="connsiteX629" fmla="*/ 5043612 w 9147527"/>
              <a:gd name="connsiteY629" fmla="*/ 3145972 h 5736772"/>
              <a:gd name="connsiteX630" fmla="*/ 5032727 w 9147527"/>
              <a:gd name="connsiteY630" fmla="*/ 3113315 h 5736772"/>
              <a:gd name="connsiteX631" fmla="*/ 5021841 w 9147527"/>
              <a:gd name="connsiteY631" fmla="*/ 3069772 h 5736772"/>
              <a:gd name="connsiteX632" fmla="*/ 5000069 w 9147527"/>
              <a:gd name="connsiteY632" fmla="*/ 3048000 h 5736772"/>
              <a:gd name="connsiteX633" fmla="*/ 4902098 w 9147527"/>
              <a:gd name="connsiteY633" fmla="*/ 3026229 h 5736772"/>
              <a:gd name="connsiteX634" fmla="*/ 4847669 w 9147527"/>
              <a:gd name="connsiteY634" fmla="*/ 2982686 h 5736772"/>
              <a:gd name="connsiteX635" fmla="*/ 4815012 w 9147527"/>
              <a:gd name="connsiteY635" fmla="*/ 3048000 h 5736772"/>
              <a:gd name="connsiteX636" fmla="*/ 4771469 w 9147527"/>
              <a:gd name="connsiteY636" fmla="*/ 3102429 h 5736772"/>
              <a:gd name="connsiteX637" fmla="*/ 4804127 w 9147527"/>
              <a:gd name="connsiteY637" fmla="*/ 3189515 h 5736772"/>
              <a:gd name="connsiteX638" fmla="*/ 4847669 w 9147527"/>
              <a:gd name="connsiteY638" fmla="*/ 3200400 h 5736772"/>
              <a:gd name="connsiteX639" fmla="*/ 4869441 w 9147527"/>
              <a:gd name="connsiteY639" fmla="*/ 3222172 h 5736772"/>
              <a:gd name="connsiteX640" fmla="*/ 4869441 w 9147527"/>
              <a:gd name="connsiteY640" fmla="*/ 3374572 h 5736772"/>
              <a:gd name="connsiteX641" fmla="*/ 4815012 w 9147527"/>
              <a:gd name="connsiteY641" fmla="*/ 3363686 h 5736772"/>
              <a:gd name="connsiteX642" fmla="*/ 4771469 w 9147527"/>
              <a:gd name="connsiteY642" fmla="*/ 3374572 h 5736772"/>
              <a:gd name="connsiteX643" fmla="*/ 4760584 w 9147527"/>
              <a:gd name="connsiteY643" fmla="*/ 3407229 h 5736772"/>
              <a:gd name="connsiteX644" fmla="*/ 4738812 w 9147527"/>
              <a:gd name="connsiteY644" fmla="*/ 3494315 h 5736772"/>
              <a:gd name="connsiteX645" fmla="*/ 4706155 w 9147527"/>
              <a:gd name="connsiteY645" fmla="*/ 3516086 h 5736772"/>
              <a:gd name="connsiteX646" fmla="*/ 4695269 w 9147527"/>
              <a:gd name="connsiteY646" fmla="*/ 3548743 h 5736772"/>
              <a:gd name="connsiteX647" fmla="*/ 4608184 w 9147527"/>
              <a:gd name="connsiteY647" fmla="*/ 3559629 h 5736772"/>
              <a:gd name="connsiteX648" fmla="*/ 4597298 w 9147527"/>
              <a:gd name="connsiteY648" fmla="*/ 3526972 h 5736772"/>
              <a:gd name="connsiteX649" fmla="*/ 4629955 w 9147527"/>
              <a:gd name="connsiteY649" fmla="*/ 3472543 h 5736772"/>
              <a:gd name="connsiteX650" fmla="*/ 4640841 w 9147527"/>
              <a:gd name="connsiteY650" fmla="*/ 3439886 h 5736772"/>
              <a:gd name="connsiteX651" fmla="*/ 4640841 w 9147527"/>
              <a:gd name="connsiteY651" fmla="*/ 3374572 h 5736772"/>
              <a:gd name="connsiteX652" fmla="*/ 4673498 w 9147527"/>
              <a:gd name="connsiteY652" fmla="*/ 3363686 h 5736772"/>
              <a:gd name="connsiteX653" fmla="*/ 4684384 w 9147527"/>
              <a:gd name="connsiteY653" fmla="*/ 3331029 h 5736772"/>
              <a:gd name="connsiteX654" fmla="*/ 4662612 w 9147527"/>
              <a:gd name="connsiteY654" fmla="*/ 3233057 h 5736772"/>
              <a:gd name="connsiteX655" fmla="*/ 4640841 w 9147527"/>
              <a:gd name="connsiteY655" fmla="*/ 3200400 h 5736772"/>
              <a:gd name="connsiteX656" fmla="*/ 4629955 w 9147527"/>
              <a:gd name="connsiteY656" fmla="*/ 3145972 h 5736772"/>
              <a:gd name="connsiteX657" fmla="*/ 4597298 w 9147527"/>
              <a:gd name="connsiteY657" fmla="*/ 3091543 h 5736772"/>
              <a:gd name="connsiteX658" fmla="*/ 4564641 w 9147527"/>
              <a:gd name="connsiteY658" fmla="*/ 3080657 h 5736772"/>
              <a:gd name="connsiteX659" fmla="*/ 4531984 w 9147527"/>
              <a:gd name="connsiteY659" fmla="*/ 3091543 h 5736772"/>
              <a:gd name="connsiteX660" fmla="*/ 4488441 w 9147527"/>
              <a:gd name="connsiteY660" fmla="*/ 3004457 h 5736772"/>
              <a:gd name="connsiteX661" fmla="*/ 4477555 w 9147527"/>
              <a:gd name="connsiteY661" fmla="*/ 2971800 h 5736772"/>
              <a:gd name="connsiteX662" fmla="*/ 4412241 w 9147527"/>
              <a:gd name="connsiteY662" fmla="*/ 2982686 h 5736772"/>
              <a:gd name="connsiteX663" fmla="*/ 4379584 w 9147527"/>
              <a:gd name="connsiteY663" fmla="*/ 2993572 h 5736772"/>
              <a:gd name="connsiteX664" fmla="*/ 4336041 w 9147527"/>
              <a:gd name="connsiteY664" fmla="*/ 2917372 h 5736772"/>
              <a:gd name="connsiteX665" fmla="*/ 4314269 w 9147527"/>
              <a:gd name="connsiteY665" fmla="*/ 2895600 h 5736772"/>
              <a:gd name="connsiteX666" fmla="*/ 4259841 w 9147527"/>
              <a:gd name="connsiteY666" fmla="*/ 2841172 h 5736772"/>
              <a:gd name="connsiteX667" fmla="*/ 4216298 w 9147527"/>
              <a:gd name="connsiteY667" fmla="*/ 2830286 h 5736772"/>
              <a:gd name="connsiteX668" fmla="*/ 4183641 w 9147527"/>
              <a:gd name="connsiteY668" fmla="*/ 2808515 h 5736772"/>
              <a:gd name="connsiteX669" fmla="*/ 4161869 w 9147527"/>
              <a:gd name="connsiteY669" fmla="*/ 2786743 h 5736772"/>
              <a:gd name="connsiteX670" fmla="*/ 4096555 w 9147527"/>
              <a:gd name="connsiteY670" fmla="*/ 2775857 h 5736772"/>
              <a:gd name="connsiteX671" fmla="*/ 4063898 w 9147527"/>
              <a:gd name="connsiteY671" fmla="*/ 2754086 h 5736772"/>
              <a:gd name="connsiteX672" fmla="*/ 4009469 w 9147527"/>
              <a:gd name="connsiteY672" fmla="*/ 2699657 h 5736772"/>
              <a:gd name="connsiteX673" fmla="*/ 3976812 w 9147527"/>
              <a:gd name="connsiteY673" fmla="*/ 2667000 h 5736772"/>
              <a:gd name="connsiteX674" fmla="*/ 3944155 w 9147527"/>
              <a:gd name="connsiteY674" fmla="*/ 2645229 h 5736772"/>
              <a:gd name="connsiteX675" fmla="*/ 3900612 w 9147527"/>
              <a:gd name="connsiteY675" fmla="*/ 2601686 h 5736772"/>
              <a:gd name="connsiteX676" fmla="*/ 3889727 w 9147527"/>
              <a:gd name="connsiteY676" fmla="*/ 2569029 h 5736772"/>
              <a:gd name="connsiteX677" fmla="*/ 3857069 w 9147527"/>
              <a:gd name="connsiteY677" fmla="*/ 2547257 h 5736772"/>
              <a:gd name="connsiteX678" fmla="*/ 3813527 w 9147527"/>
              <a:gd name="connsiteY678" fmla="*/ 2481943 h 5736772"/>
              <a:gd name="connsiteX679" fmla="*/ 3769984 w 9147527"/>
              <a:gd name="connsiteY679" fmla="*/ 2438400 h 5736772"/>
              <a:gd name="connsiteX680" fmla="*/ 3737327 w 9147527"/>
              <a:gd name="connsiteY680" fmla="*/ 2340429 h 5736772"/>
              <a:gd name="connsiteX681" fmla="*/ 3726441 w 9147527"/>
              <a:gd name="connsiteY681" fmla="*/ 2307772 h 5736772"/>
              <a:gd name="connsiteX682" fmla="*/ 3715555 w 9147527"/>
              <a:gd name="connsiteY682" fmla="*/ 2275115 h 5736772"/>
              <a:gd name="connsiteX683" fmla="*/ 3704669 w 9147527"/>
              <a:gd name="connsiteY683" fmla="*/ 2220686 h 5736772"/>
              <a:gd name="connsiteX684" fmla="*/ 3682898 w 9147527"/>
              <a:gd name="connsiteY684" fmla="*/ 2188029 h 5736772"/>
              <a:gd name="connsiteX685" fmla="*/ 3650241 w 9147527"/>
              <a:gd name="connsiteY685" fmla="*/ 2133600 h 5736772"/>
              <a:gd name="connsiteX686" fmla="*/ 3584927 w 9147527"/>
              <a:gd name="connsiteY686" fmla="*/ 2111829 h 5736772"/>
              <a:gd name="connsiteX687" fmla="*/ 3552269 w 9147527"/>
              <a:gd name="connsiteY687" fmla="*/ 2100943 h 5736772"/>
              <a:gd name="connsiteX688" fmla="*/ 3519612 w 9147527"/>
              <a:gd name="connsiteY688" fmla="*/ 2079172 h 5736772"/>
              <a:gd name="connsiteX689" fmla="*/ 3454298 w 9147527"/>
              <a:gd name="connsiteY689" fmla="*/ 2090057 h 5736772"/>
              <a:gd name="connsiteX690" fmla="*/ 3410755 w 9147527"/>
              <a:gd name="connsiteY690" fmla="*/ 2133600 h 5736772"/>
              <a:gd name="connsiteX691" fmla="*/ 3388984 w 9147527"/>
              <a:gd name="connsiteY691" fmla="*/ 2144486 h 5736772"/>
              <a:gd name="connsiteX692" fmla="*/ 3334555 w 9147527"/>
              <a:gd name="connsiteY692" fmla="*/ 2220686 h 5736772"/>
              <a:gd name="connsiteX693" fmla="*/ 3258355 w 9147527"/>
              <a:gd name="connsiteY693" fmla="*/ 2209800 h 5736772"/>
              <a:gd name="connsiteX694" fmla="*/ 3225698 w 9147527"/>
              <a:gd name="connsiteY694" fmla="*/ 2198915 h 5736772"/>
              <a:gd name="connsiteX695" fmla="*/ 3171269 w 9147527"/>
              <a:gd name="connsiteY695" fmla="*/ 2242457 h 5736772"/>
              <a:gd name="connsiteX696" fmla="*/ 3160384 w 9147527"/>
              <a:gd name="connsiteY696" fmla="*/ 2275115 h 5736772"/>
              <a:gd name="connsiteX697" fmla="*/ 3105955 w 9147527"/>
              <a:gd name="connsiteY697" fmla="*/ 2318657 h 5736772"/>
              <a:gd name="connsiteX698" fmla="*/ 3051527 w 9147527"/>
              <a:gd name="connsiteY698" fmla="*/ 2362200 h 5736772"/>
              <a:gd name="connsiteX699" fmla="*/ 2986212 w 9147527"/>
              <a:gd name="connsiteY699" fmla="*/ 2351315 h 5736772"/>
              <a:gd name="connsiteX700" fmla="*/ 2942669 w 9147527"/>
              <a:gd name="connsiteY700" fmla="*/ 2307772 h 5736772"/>
              <a:gd name="connsiteX701" fmla="*/ 2920898 w 9147527"/>
              <a:gd name="connsiteY701" fmla="*/ 2286000 h 5736772"/>
              <a:gd name="connsiteX702" fmla="*/ 2888241 w 9147527"/>
              <a:gd name="connsiteY702" fmla="*/ 2275115 h 5736772"/>
              <a:gd name="connsiteX703" fmla="*/ 2855584 w 9147527"/>
              <a:gd name="connsiteY703" fmla="*/ 2253343 h 5736772"/>
              <a:gd name="connsiteX704" fmla="*/ 2790269 w 9147527"/>
              <a:gd name="connsiteY704" fmla="*/ 2231572 h 5736772"/>
              <a:gd name="connsiteX705" fmla="*/ 2616098 w 9147527"/>
              <a:gd name="connsiteY705" fmla="*/ 2220686 h 5736772"/>
              <a:gd name="connsiteX706" fmla="*/ 2594327 w 9147527"/>
              <a:gd name="connsiteY706" fmla="*/ 2253343 h 5736772"/>
              <a:gd name="connsiteX707" fmla="*/ 2518127 w 9147527"/>
              <a:gd name="connsiteY707" fmla="*/ 2275115 h 5736772"/>
              <a:gd name="connsiteX708" fmla="*/ 2518127 w 9147527"/>
              <a:gd name="connsiteY708" fmla="*/ 2394857 h 5736772"/>
              <a:gd name="connsiteX709" fmla="*/ 2507241 w 9147527"/>
              <a:gd name="connsiteY709" fmla="*/ 2579915 h 5736772"/>
              <a:gd name="connsiteX710" fmla="*/ 2474584 w 9147527"/>
              <a:gd name="connsiteY710" fmla="*/ 2590800 h 5736772"/>
              <a:gd name="connsiteX711" fmla="*/ 2431041 w 9147527"/>
              <a:gd name="connsiteY711" fmla="*/ 2601686 h 5736772"/>
              <a:gd name="connsiteX712" fmla="*/ 2343955 w 9147527"/>
              <a:gd name="connsiteY712" fmla="*/ 2667000 h 5736772"/>
              <a:gd name="connsiteX713" fmla="*/ 2278641 w 9147527"/>
              <a:gd name="connsiteY713" fmla="*/ 2688772 h 5736772"/>
              <a:gd name="connsiteX714" fmla="*/ 2180669 w 9147527"/>
              <a:gd name="connsiteY714" fmla="*/ 2688772 h 5736772"/>
              <a:gd name="connsiteX715" fmla="*/ 2115355 w 9147527"/>
              <a:gd name="connsiteY715" fmla="*/ 2710543 h 5736772"/>
              <a:gd name="connsiteX716" fmla="*/ 2039155 w 9147527"/>
              <a:gd name="connsiteY716" fmla="*/ 2764972 h 5736772"/>
              <a:gd name="connsiteX717" fmla="*/ 2017384 w 9147527"/>
              <a:gd name="connsiteY717" fmla="*/ 2797629 h 5736772"/>
              <a:gd name="connsiteX718" fmla="*/ 1962955 w 9147527"/>
              <a:gd name="connsiteY718" fmla="*/ 2841172 h 5736772"/>
              <a:gd name="connsiteX719" fmla="*/ 1941184 w 9147527"/>
              <a:gd name="connsiteY719" fmla="*/ 2873829 h 5736772"/>
              <a:gd name="connsiteX720" fmla="*/ 1908527 w 9147527"/>
              <a:gd name="connsiteY720" fmla="*/ 2939143 h 5736772"/>
              <a:gd name="connsiteX721" fmla="*/ 1875869 w 9147527"/>
              <a:gd name="connsiteY721" fmla="*/ 2960915 h 5736772"/>
              <a:gd name="connsiteX722" fmla="*/ 1854098 w 9147527"/>
              <a:gd name="connsiteY722" fmla="*/ 2993572 h 5736772"/>
              <a:gd name="connsiteX723" fmla="*/ 1832327 w 9147527"/>
              <a:gd name="connsiteY723" fmla="*/ 3058886 h 5736772"/>
              <a:gd name="connsiteX724" fmla="*/ 1843212 w 9147527"/>
              <a:gd name="connsiteY724" fmla="*/ 3124200 h 5736772"/>
              <a:gd name="connsiteX725" fmla="*/ 1854098 w 9147527"/>
              <a:gd name="connsiteY725" fmla="*/ 3156857 h 5736772"/>
              <a:gd name="connsiteX726" fmla="*/ 1886755 w 9147527"/>
              <a:gd name="connsiteY726" fmla="*/ 3167743 h 5736772"/>
              <a:gd name="connsiteX727" fmla="*/ 1908527 w 9147527"/>
              <a:gd name="connsiteY727" fmla="*/ 3189515 h 5736772"/>
              <a:gd name="connsiteX728" fmla="*/ 1886755 w 9147527"/>
              <a:gd name="connsiteY728" fmla="*/ 3211286 h 5736772"/>
              <a:gd name="connsiteX729" fmla="*/ 1821441 w 9147527"/>
              <a:gd name="connsiteY729" fmla="*/ 3222172 h 5736772"/>
              <a:gd name="connsiteX730" fmla="*/ 1799669 w 9147527"/>
              <a:gd name="connsiteY730" fmla="*/ 3243943 h 5736772"/>
              <a:gd name="connsiteX731" fmla="*/ 1767012 w 9147527"/>
              <a:gd name="connsiteY731" fmla="*/ 3254829 h 5736772"/>
              <a:gd name="connsiteX732" fmla="*/ 1756127 w 9147527"/>
              <a:gd name="connsiteY732" fmla="*/ 3287486 h 5736772"/>
              <a:gd name="connsiteX733" fmla="*/ 1734355 w 9147527"/>
              <a:gd name="connsiteY733" fmla="*/ 3309257 h 5736772"/>
              <a:gd name="connsiteX734" fmla="*/ 1723469 w 9147527"/>
              <a:gd name="connsiteY734" fmla="*/ 3341915 h 5736772"/>
              <a:gd name="connsiteX735" fmla="*/ 1701698 w 9147527"/>
              <a:gd name="connsiteY735" fmla="*/ 3374572 h 5736772"/>
              <a:gd name="connsiteX736" fmla="*/ 1690812 w 9147527"/>
              <a:gd name="connsiteY736" fmla="*/ 3418115 h 5736772"/>
              <a:gd name="connsiteX737" fmla="*/ 1527527 w 9147527"/>
              <a:gd name="connsiteY737" fmla="*/ 3450772 h 5736772"/>
              <a:gd name="connsiteX738" fmla="*/ 1505755 w 9147527"/>
              <a:gd name="connsiteY738" fmla="*/ 3472543 h 5736772"/>
              <a:gd name="connsiteX739" fmla="*/ 1483984 w 9147527"/>
              <a:gd name="connsiteY739" fmla="*/ 3537857 h 5736772"/>
              <a:gd name="connsiteX740" fmla="*/ 1418669 w 9147527"/>
              <a:gd name="connsiteY740" fmla="*/ 3570515 h 5736772"/>
              <a:gd name="connsiteX741" fmla="*/ 1386012 w 9147527"/>
              <a:gd name="connsiteY741" fmla="*/ 3559629 h 5736772"/>
              <a:gd name="connsiteX742" fmla="*/ 1342469 w 9147527"/>
              <a:gd name="connsiteY742" fmla="*/ 3537857 h 5736772"/>
              <a:gd name="connsiteX743" fmla="*/ 1320698 w 9147527"/>
              <a:gd name="connsiteY743" fmla="*/ 3559629 h 5736772"/>
              <a:gd name="connsiteX744" fmla="*/ 1244498 w 9147527"/>
              <a:gd name="connsiteY744" fmla="*/ 3537857 h 5736772"/>
              <a:gd name="connsiteX745" fmla="*/ 1135641 w 9147527"/>
              <a:gd name="connsiteY745" fmla="*/ 3526972 h 5736772"/>
              <a:gd name="connsiteX746" fmla="*/ 1102984 w 9147527"/>
              <a:gd name="connsiteY746" fmla="*/ 3516086 h 5736772"/>
              <a:gd name="connsiteX747" fmla="*/ 1081212 w 9147527"/>
              <a:gd name="connsiteY747" fmla="*/ 3494315 h 5736772"/>
              <a:gd name="connsiteX748" fmla="*/ 1005012 w 9147527"/>
              <a:gd name="connsiteY748" fmla="*/ 3505200 h 5736772"/>
              <a:gd name="connsiteX749" fmla="*/ 972355 w 9147527"/>
              <a:gd name="connsiteY749" fmla="*/ 3516086 h 5736772"/>
              <a:gd name="connsiteX750" fmla="*/ 907041 w 9147527"/>
              <a:gd name="connsiteY750" fmla="*/ 3548743 h 5736772"/>
              <a:gd name="connsiteX751" fmla="*/ 841727 w 9147527"/>
              <a:gd name="connsiteY751" fmla="*/ 3526972 h 5736772"/>
              <a:gd name="connsiteX752" fmla="*/ 787298 w 9147527"/>
              <a:gd name="connsiteY752" fmla="*/ 3603172 h 5736772"/>
              <a:gd name="connsiteX753" fmla="*/ 754641 w 9147527"/>
              <a:gd name="connsiteY753" fmla="*/ 3592286 h 5736772"/>
              <a:gd name="connsiteX754" fmla="*/ 711098 w 9147527"/>
              <a:gd name="connsiteY754" fmla="*/ 3548743 h 5736772"/>
              <a:gd name="connsiteX755" fmla="*/ 678441 w 9147527"/>
              <a:gd name="connsiteY755" fmla="*/ 3526972 h 5736772"/>
              <a:gd name="connsiteX756" fmla="*/ 667555 w 9147527"/>
              <a:gd name="connsiteY756" fmla="*/ 3494315 h 5736772"/>
              <a:gd name="connsiteX757" fmla="*/ 678441 w 9147527"/>
              <a:gd name="connsiteY757" fmla="*/ 3407229 h 573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</a:cxnLst>
            <a:rect l="l" t="t" r="r" b="b"/>
            <a:pathLst>
              <a:path w="9147527" h="5736772">
                <a:moveTo>
                  <a:pt x="678441" y="3407229"/>
                </a:moveTo>
                <a:cubicBezTo>
                  <a:pt x="678441" y="3387272"/>
                  <a:pt x="670707" y="3385605"/>
                  <a:pt x="667555" y="3374572"/>
                </a:cubicBezTo>
                <a:cubicBezTo>
                  <a:pt x="663445" y="3360187"/>
                  <a:pt x="663360" y="3344411"/>
                  <a:pt x="656669" y="3331029"/>
                </a:cubicBezTo>
                <a:cubicBezTo>
                  <a:pt x="650206" y="3318102"/>
                  <a:pt x="612132" y="3291882"/>
                  <a:pt x="602241" y="3287486"/>
                </a:cubicBezTo>
                <a:cubicBezTo>
                  <a:pt x="581270" y="3278166"/>
                  <a:pt x="558698" y="3272972"/>
                  <a:pt x="536927" y="3265715"/>
                </a:cubicBezTo>
                <a:lnTo>
                  <a:pt x="504269" y="3254829"/>
                </a:lnTo>
                <a:cubicBezTo>
                  <a:pt x="493383" y="3258458"/>
                  <a:pt x="481875" y="3260583"/>
                  <a:pt x="471612" y="3265715"/>
                </a:cubicBezTo>
                <a:cubicBezTo>
                  <a:pt x="459910" y="3271566"/>
                  <a:pt x="452038" y="3287486"/>
                  <a:pt x="438955" y="3287486"/>
                </a:cubicBezTo>
                <a:cubicBezTo>
                  <a:pt x="425872" y="3287486"/>
                  <a:pt x="418000" y="3271566"/>
                  <a:pt x="406298" y="3265715"/>
                </a:cubicBezTo>
                <a:cubicBezTo>
                  <a:pt x="396035" y="3260583"/>
                  <a:pt x="384930" y="3256882"/>
                  <a:pt x="373641" y="3254829"/>
                </a:cubicBezTo>
                <a:cubicBezTo>
                  <a:pt x="186766" y="3220851"/>
                  <a:pt x="358377" y="3261899"/>
                  <a:pt x="243012" y="3233057"/>
                </a:cubicBezTo>
                <a:lnTo>
                  <a:pt x="264784" y="3167743"/>
                </a:lnTo>
                <a:cubicBezTo>
                  <a:pt x="268413" y="3156857"/>
                  <a:pt x="267555" y="3143199"/>
                  <a:pt x="275669" y="3135086"/>
                </a:cubicBezTo>
                <a:lnTo>
                  <a:pt x="297441" y="3113315"/>
                </a:lnTo>
                <a:cubicBezTo>
                  <a:pt x="304698" y="3091543"/>
                  <a:pt x="313646" y="3070264"/>
                  <a:pt x="319212" y="3048000"/>
                </a:cubicBezTo>
                <a:cubicBezTo>
                  <a:pt x="322841" y="3033486"/>
                  <a:pt x="325799" y="3018787"/>
                  <a:pt x="330098" y="3004457"/>
                </a:cubicBezTo>
                <a:cubicBezTo>
                  <a:pt x="336692" y="2982476"/>
                  <a:pt x="351869" y="2939143"/>
                  <a:pt x="351869" y="2939143"/>
                </a:cubicBezTo>
                <a:cubicBezTo>
                  <a:pt x="333726" y="2935514"/>
                  <a:pt x="308999" y="2942705"/>
                  <a:pt x="297441" y="2928257"/>
                </a:cubicBezTo>
                <a:cubicBezTo>
                  <a:pt x="288095" y="2916575"/>
                  <a:pt x="313883" y="2898606"/>
                  <a:pt x="308327" y="2884715"/>
                </a:cubicBezTo>
                <a:cubicBezTo>
                  <a:pt x="304065" y="2874061"/>
                  <a:pt x="286555" y="2877458"/>
                  <a:pt x="275669" y="2873829"/>
                </a:cubicBezTo>
                <a:cubicBezTo>
                  <a:pt x="268412" y="2866572"/>
                  <a:pt x="255585" y="2862181"/>
                  <a:pt x="253898" y="2852057"/>
                </a:cubicBezTo>
                <a:cubicBezTo>
                  <a:pt x="251439" y="2837300"/>
                  <a:pt x="260674" y="2822900"/>
                  <a:pt x="264784" y="2808515"/>
                </a:cubicBezTo>
                <a:cubicBezTo>
                  <a:pt x="276089" y="2768945"/>
                  <a:pt x="270081" y="2781444"/>
                  <a:pt x="297441" y="2754086"/>
                </a:cubicBezTo>
                <a:cubicBezTo>
                  <a:pt x="314705" y="2702292"/>
                  <a:pt x="311410" y="2693083"/>
                  <a:pt x="340984" y="2656115"/>
                </a:cubicBezTo>
                <a:cubicBezTo>
                  <a:pt x="347395" y="2648101"/>
                  <a:pt x="355498" y="2641600"/>
                  <a:pt x="362755" y="2634343"/>
                </a:cubicBezTo>
                <a:cubicBezTo>
                  <a:pt x="374253" y="2599851"/>
                  <a:pt x="371296" y="2599174"/>
                  <a:pt x="395412" y="2569029"/>
                </a:cubicBezTo>
                <a:cubicBezTo>
                  <a:pt x="418033" y="2540753"/>
                  <a:pt x="422202" y="2552295"/>
                  <a:pt x="438955" y="2514600"/>
                </a:cubicBezTo>
                <a:cubicBezTo>
                  <a:pt x="474294" y="2435087"/>
                  <a:pt x="433986" y="2458200"/>
                  <a:pt x="493384" y="2438400"/>
                </a:cubicBezTo>
                <a:cubicBezTo>
                  <a:pt x="497012" y="2427514"/>
                  <a:pt x="499137" y="2416006"/>
                  <a:pt x="504269" y="2405743"/>
                </a:cubicBezTo>
                <a:cubicBezTo>
                  <a:pt x="510120" y="2394041"/>
                  <a:pt x="526041" y="2386169"/>
                  <a:pt x="526041" y="2373086"/>
                </a:cubicBezTo>
                <a:cubicBezTo>
                  <a:pt x="526041" y="2360003"/>
                  <a:pt x="511526" y="2351315"/>
                  <a:pt x="504269" y="2340429"/>
                </a:cubicBezTo>
                <a:cubicBezTo>
                  <a:pt x="507898" y="2293258"/>
                  <a:pt x="507776" y="2245647"/>
                  <a:pt x="515155" y="2198915"/>
                </a:cubicBezTo>
                <a:cubicBezTo>
                  <a:pt x="518734" y="2176246"/>
                  <a:pt x="517832" y="2146330"/>
                  <a:pt x="536927" y="2133600"/>
                </a:cubicBezTo>
                <a:lnTo>
                  <a:pt x="569584" y="2111829"/>
                </a:lnTo>
                <a:cubicBezTo>
                  <a:pt x="597083" y="2029326"/>
                  <a:pt x="578369" y="2121761"/>
                  <a:pt x="547812" y="2068286"/>
                </a:cubicBezTo>
                <a:cubicBezTo>
                  <a:pt x="536862" y="2049122"/>
                  <a:pt x="542280" y="2024385"/>
                  <a:pt x="536927" y="2002972"/>
                </a:cubicBezTo>
                <a:cubicBezTo>
                  <a:pt x="531361" y="1980708"/>
                  <a:pt x="515155" y="1937657"/>
                  <a:pt x="515155" y="1937657"/>
                </a:cubicBezTo>
                <a:cubicBezTo>
                  <a:pt x="518784" y="1923143"/>
                  <a:pt x="515462" y="1904694"/>
                  <a:pt x="526041" y="1894115"/>
                </a:cubicBezTo>
                <a:cubicBezTo>
                  <a:pt x="536620" y="1883536"/>
                  <a:pt x="555199" y="1887339"/>
                  <a:pt x="569584" y="1883229"/>
                </a:cubicBezTo>
                <a:cubicBezTo>
                  <a:pt x="609018" y="1871962"/>
                  <a:pt x="599117" y="1874425"/>
                  <a:pt x="634898" y="1850572"/>
                </a:cubicBezTo>
                <a:cubicBezTo>
                  <a:pt x="649412" y="1854200"/>
                  <a:pt x="663480" y="1861457"/>
                  <a:pt x="678441" y="1861457"/>
                </a:cubicBezTo>
                <a:cubicBezTo>
                  <a:pt x="719561" y="1861457"/>
                  <a:pt x="704123" y="1846047"/>
                  <a:pt x="732869" y="1828800"/>
                </a:cubicBezTo>
                <a:cubicBezTo>
                  <a:pt x="742709" y="1822896"/>
                  <a:pt x="754641" y="1821543"/>
                  <a:pt x="765527" y="1817915"/>
                </a:cubicBezTo>
                <a:cubicBezTo>
                  <a:pt x="783670" y="1821543"/>
                  <a:pt x="802949" y="1821512"/>
                  <a:pt x="819955" y="1828800"/>
                </a:cubicBezTo>
                <a:cubicBezTo>
                  <a:pt x="829389" y="1832843"/>
                  <a:pt x="833713" y="1844161"/>
                  <a:pt x="841727" y="1850572"/>
                </a:cubicBezTo>
                <a:cubicBezTo>
                  <a:pt x="851943" y="1858745"/>
                  <a:pt x="864168" y="1864170"/>
                  <a:pt x="874384" y="1872343"/>
                </a:cubicBezTo>
                <a:cubicBezTo>
                  <a:pt x="882398" y="1878754"/>
                  <a:pt x="887354" y="1888835"/>
                  <a:pt x="896155" y="1894115"/>
                </a:cubicBezTo>
                <a:cubicBezTo>
                  <a:pt x="919901" y="1908363"/>
                  <a:pt x="991808" y="1914000"/>
                  <a:pt x="1005012" y="1915886"/>
                </a:cubicBezTo>
                <a:cubicBezTo>
                  <a:pt x="1095573" y="1946074"/>
                  <a:pt x="951262" y="1900133"/>
                  <a:pt x="1113869" y="1937657"/>
                </a:cubicBezTo>
                <a:cubicBezTo>
                  <a:pt x="1136231" y="1942817"/>
                  <a:pt x="1157412" y="1952172"/>
                  <a:pt x="1179184" y="1959429"/>
                </a:cubicBezTo>
                <a:lnTo>
                  <a:pt x="1277155" y="1992086"/>
                </a:lnTo>
                <a:lnTo>
                  <a:pt x="1342469" y="2013857"/>
                </a:lnTo>
                <a:cubicBezTo>
                  <a:pt x="1367869" y="2017486"/>
                  <a:pt x="1393425" y="2020153"/>
                  <a:pt x="1418669" y="2024743"/>
                </a:cubicBezTo>
                <a:cubicBezTo>
                  <a:pt x="1448741" y="2030211"/>
                  <a:pt x="1466888" y="2037188"/>
                  <a:pt x="1494869" y="2046515"/>
                </a:cubicBezTo>
                <a:cubicBezTo>
                  <a:pt x="1543716" y="2095359"/>
                  <a:pt x="1485706" y="2050334"/>
                  <a:pt x="1549298" y="2057400"/>
                </a:cubicBezTo>
                <a:cubicBezTo>
                  <a:pt x="1572107" y="2059934"/>
                  <a:pt x="1592841" y="2071915"/>
                  <a:pt x="1614612" y="2079172"/>
                </a:cubicBezTo>
                <a:lnTo>
                  <a:pt x="1647269" y="2090057"/>
                </a:lnTo>
                <a:lnTo>
                  <a:pt x="1679927" y="2100943"/>
                </a:lnTo>
                <a:cubicBezTo>
                  <a:pt x="1705327" y="2097314"/>
                  <a:pt x="1731551" y="2097430"/>
                  <a:pt x="1756127" y="2090057"/>
                </a:cubicBezTo>
                <a:cubicBezTo>
                  <a:pt x="1810530" y="2073736"/>
                  <a:pt x="1779997" y="2048808"/>
                  <a:pt x="1810555" y="2002972"/>
                </a:cubicBezTo>
                <a:lnTo>
                  <a:pt x="1832327" y="1970315"/>
                </a:lnTo>
                <a:cubicBezTo>
                  <a:pt x="1835955" y="1959429"/>
                  <a:pt x="1837308" y="1947497"/>
                  <a:pt x="1843212" y="1937657"/>
                </a:cubicBezTo>
                <a:cubicBezTo>
                  <a:pt x="1876221" y="1882641"/>
                  <a:pt x="1858247" y="1953720"/>
                  <a:pt x="1875869" y="1883229"/>
                </a:cubicBezTo>
                <a:cubicBezTo>
                  <a:pt x="1909243" y="1749731"/>
                  <a:pt x="1857976" y="1926820"/>
                  <a:pt x="1897641" y="1741715"/>
                </a:cubicBezTo>
                <a:cubicBezTo>
                  <a:pt x="1902450" y="1719275"/>
                  <a:pt x="1903184" y="1692627"/>
                  <a:pt x="1919412" y="1676400"/>
                </a:cubicBezTo>
                <a:lnTo>
                  <a:pt x="1941184" y="1654629"/>
                </a:lnTo>
                <a:cubicBezTo>
                  <a:pt x="1948441" y="1665515"/>
                  <a:pt x="1954782" y="1677070"/>
                  <a:pt x="1962955" y="1687286"/>
                </a:cubicBezTo>
                <a:cubicBezTo>
                  <a:pt x="1969366" y="1695300"/>
                  <a:pt x="1980137" y="1699877"/>
                  <a:pt x="1984727" y="1709057"/>
                </a:cubicBezTo>
                <a:cubicBezTo>
                  <a:pt x="1994990" y="1729583"/>
                  <a:pt x="2006498" y="1774372"/>
                  <a:pt x="2006498" y="1774372"/>
                </a:cubicBezTo>
                <a:cubicBezTo>
                  <a:pt x="2002869" y="1752600"/>
                  <a:pt x="2002592" y="1729996"/>
                  <a:pt x="1995612" y="1709057"/>
                </a:cubicBezTo>
                <a:cubicBezTo>
                  <a:pt x="1991475" y="1696645"/>
                  <a:pt x="1979154" y="1688355"/>
                  <a:pt x="1973841" y="1676400"/>
                </a:cubicBezTo>
                <a:cubicBezTo>
                  <a:pt x="1964520" y="1655429"/>
                  <a:pt x="1959326" y="1632857"/>
                  <a:pt x="1952069" y="1611086"/>
                </a:cubicBezTo>
                <a:cubicBezTo>
                  <a:pt x="1948440" y="1600200"/>
                  <a:pt x="1949298" y="1586543"/>
                  <a:pt x="1941184" y="1578429"/>
                </a:cubicBezTo>
                <a:cubicBezTo>
                  <a:pt x="1910161" y="1547406"/>
                  <a:pt x="1925105" y="1565197"/>
                  <a:pt x="1897641" y="1524000"/>
                </a:cubicBezTo>
                <a:cubicBezTo>
                  <a:pt x="1912155" y="1520372"/>
                  <a:pt x="1932207" y="1525084"/>
                  <a:pt x="1941184" y="1513115"/>
                </a:cubicBezTo>
                <a:cubicBezTo>
                  <a:pt x="1964408" y="1482150"/>
                  <a:pt x="1903447" y="1471507"/>
                  <a:pt x="1897641" y="1469572"/>
                </a:cubicBezTo>
                <a:cubicBezTo>
                  <a:pt x="1894012" y="1458686"/>
                  <a:pt x="1893424" y="1446252"/>
                  <a:pt x="1886755" y="1436915"/>
                </a:cubicBezTo>
                <a:cubicBezTo>
                  <a:pt x="1874824" y="1420212"/>
                  <a:pt x="1843212" y="1393372"/>
                  <a:pt x="1843212" y="1393372"/>
                </a:cubicBezTo>
                <a:cubicBezTo>
                  <a:pt x="1826654" y="1343697"/>
                  <a:pt x="1805942" y="1315513"/>
                  <a:pt x="1832327" y="1262743"/>
                </a:cubicBezTo>
                <a:cubicBezTo>
                  <a:pt x="1838178" y="1251041"/>
                  <a:pt x="1854098" y="1248229"/>
                  <a:pt x="1864984" y="1240972"/>
                </a:cubicBezTo>
                <a:cubicBezTo>
                  <a:pt x="1857727" y="1233715"/>
                  <a:pt x="1852646" y="1223243"/>
                  <a:pt x="1843212" y="1219200"/>
                </a:cubicBezTo>
                <a:cubicBezTo>
                  <a:pt x="1826206" y="1211912"/>
                  <a:pt x="1801867" y="1221398"/>
                  <a:pt x="1788784" y="1208315"/>
                </a:cubicBezTo>
                <a:cubicBezTo>
                  <a:pt x="1775701" y="1195232"/>
                  <a:pt x="1791946" y="1165927"/>
                  <a:pt x="1777898" y="1153886"/>
                </a:cubicBezTo>
                <a:cubicBezTo>
                  <a:pt x="1761140" y="1139522"/>
                  <a:pt x="1734355" y="1146629"/>
                  <a:pt x="1712584" y="1143000"/>
                </a:cubicBezTo>
                <a:cubicBezTo>
                  <a:pt x="1708955" y="1153886"/>
                  <a:pt x="1713173" y="1175657"/>
                  <a:pt x="1701698" y="1175657"/>
                </a:cubicBezTo>
                <a:cubicBezTo>
                  <a:pt x="1688615" y="1175657"/>
                  <a:pt x="1684521" y="1155250"/>
                  <a:pt x="1679927" y="1143000"/>
                </a:cubicBezTo>
                <a:cubicBezTo>
                  <a:pt x="1673430" y="1125676"/>
                  <a:pt x="1683089" y="1100613"/>
                  <a:pt x="1669041" y="1088572"/>
                </a:cubicBezTo>
                <a:cubicBezTo>
                  <a:pt x="1652283" y="1074208"/>
                  <a:pt x="1625498" y="1081315"/>
                  <a:pt x="1603727" y="1077686"/>
                </a:cubicBezTo>
                <a:cubicBezTo>
                  <a:pt x="1552070" y="1026029"/>
                  <a:pt x="1579657" y="1040634"/>
                  <a:pt x="1527527" y="1023257"/>
                </a:cubicBezTo>
                <a:cubicBezTo>
                  <a:pt x="1520203" y="1015934"/>
                  <a:pt x="1481237" y="979816"/>
                  <a:pt x="1483984" y="968829"/>
                </a:cubicBezTo>
                <a:cubicBezTo>
                  <a:pt x="1486767" y="957697"/>
                  <a:pt x="1505755" y="961572"/>
                  <a:pt x="1516641" y="957943"/>
                </a:cubicBezTo>
                <a:cubicBezTo>
                  <a:pt x="1550821" y="855407"/>
                  <a:pt x="1517709" y="987193"/>
                  <a:pt x="1505755" y="903515"/>
                </a:cubicBezTo>
                <a:cubicBezTo>
                  <a:pt x="1496391" y="837967"/>
                  <a:pt x="1522376" y="845691"/>
                  <a:pt x="1571069" y="838200"/>
                </a:cubicBezTo>
                <a:cubicBezTo>
                  <a:pt x="1599983" y="833752"/>
                  <a:pt x="1629126" y="830943"/>
                  <a:pt x="1658155" y="827315"/>
                </a:cubicBezTo>
                <a:cubicBezTo>
                  <a:pt x="1669041" y="823686"/>
                  <a:pt x="1679408" y="815162"/>
                  <a:pt x="1690812" y="816429"/>
                </a:cubicBezTo>
                <a:cubicBezTo>
                  <a:pt x="1713621" y="818963"/>
                  <a:pt x="1756127" y="838200"/>
                  <a:pt x="1756127" y="838200"/>
                </a:cubicBezTo>
                <a:cubicBezTo>
                  <a:pt x="1767013" y="845457"/>
                  <a:pt x="1781527" y="849086"/>
                  <a:pt x="1788784" y="859972"/>
                </a:cubicBezTo>
                <a:cubicBezTo>
                  <a:pt x="1869022" y="980333"/>
                  <a:pt x="1743221" y="847070"/>
                  <a:pt x="1821441" y="925286"/>
                </a:cubicBezTo>
                <a:cubicBezTo>
                  <a:pt x="1832327" y="918029"/>
                  <a:pt x="1841015" y="903515"/>
                  <a:pt x="1854098" y="903515"/>
                </a:cubicBezTo>
                <a:cubicBezTo>
                  <a:pt x="1877047" y="903515"/>
                  <a:pt x="1896694" y="922040"/>
                  <a:pt x="1919412" y="925286"/>
                </a:cubicBezTo>
                <a:lnTo>
                  <a:pt x="1995612" y="936172"/>
                </a:lnTo>
                <a:cubicBezTo>
                  <a:pt x="2045377" y="886407"/>
                  <a:pt x="2003906" y="942392"/>
                  <a:pt x="1995612" y="892629"/>
                </a:cubicBezTo>
                <a:cubicBezTo>
                  <a:pt x="1994093" y="883516"/>
                  <a:pt x="2013415" y="828335"/>
                  <a:pt x="2017384" y="816429"/>
                </a:cubicBezTo>
                <a:cubicBezTo>
                  <a:pt x="1991475" y="738703"/>
                  <a:pt x="2008341" y="770210"/>
                  <a:pt x="1973841" y="718457"/>
                </a:cubicBezTo>
                <a:cubicBezTo>
                  <a:pt x="1977470" y="703943"/>
                  <a:pt x="1971346" y="681606"/>
                  <a:pt x="1984727" y="674915"/>
                </a:cubicBezTo>
                <a:cubicBezTo>
                  <a:pt x="2019123" y="657717"/>
                  <a:pt x="2042767" y="689412"/>
                  <a:pt x="2060927" y="707572"/>
                </a:cubicBezTo>
                <a:cubicBezTo>
                  <a:pt x="2064555" y="718458"/>
                  <a:pt x="2063698" y="732115"/>
                  <a:pt x="2071812" y="740229"/>
                </a:cubicBezTo>
                <a:cubicBezTo>
                  <a:pt x="2079926" y="748343"/>
                  <a:pt x="2094630" y="745211"/>
                  <a:pt x="2104469" y="751115"/>
                </a:cubicBezTo>
                <a:cubicBezTo>
                  <a:pt x="2113270" y="756395"/>
                  <a:pt x="2117440" y="767606"/>
                  <a:pt x="2126241" y="772886"/>
                </a:cubicBezTo>
                <a:cubicBezTo>
                  <a:pt x="2136080" y="778790"/>
                  <a:pt x="2148635" y="778640"/>
                  <a:pt x="2158898" y="783772"/>
                </a:cubicBezTo>
                <a:cubicBezTo>
                  <a:pt x="2243307" y="825976"/>
                  <a:pt x="2142128" y="789067"/>
                  <a:pt x="2224212" y="816429"/>
                </a:cubicBezTo>
                <a:cubicBezTo>
                  <a:pt x="2231469" y="809172"/>
                  <a:pt x="2236804" y="799247"/>
                  <a:pt x="2245984" y="794657"/>
                </a:cubicBezTo>
                <a:cubicBezTo>
                  <a:pt x="2290567" y="772366"/>
                  <a:pt x="2306223" y="800468"/>
                  <a:pt x="2267755" y="762000"/>
                </a:cubicBezTo>
                <a:cubicBezTo>
                  <a:pt x="2271384" y="751114"/>
                  <a:pt x="2269304" y="736012"/>
                  <a:pt x="2278641" y="729343"/>
                </a:cubicBezTo>
                <a:cubicBezTo>
                  <a:pt x="2297315" y="716004"/>
                  <a:pt x="2322184" y="714829"/>
                  <a:pt x="2343955" y="707572"/>
                </a:cubicBezTo>
                <a:lnTo>
                  <a:pt x="2376612" y="696686"/>
                </a:lnTo>
                <a:cubicBezTo>
                  <a:pt x="2387498" y="693057"/>
                  <a:pt x="2398137" y="688583"/>
                  <a:pt x="2409269" y="685800"/>
                </a:cubicBezTo>
                <a:lnTo>
                  <a:pt x="2452812" y="674915"/>
                </a:lnTo>
                <a:cubicBezTo>
                  <a:pt x="2460069" y="667658"/>
                  <a:pt x="2465783" y="658424"/>
                  <a:pt x="2474584" y="653143"/>
                </a:cubicBezTo>
                <a:cubicBezTo>
                  <a:pt x="2484423" y="647239"/>
                  <a:pt x="2499127" y="650371"/>
                  <a:pt x="2507241" y="642257"/>
                </a:cubicBezTo>
                <a:cubicBezTo>
                  <a:pt x="2515355" y="634143"/>
                  <a:pt x="2515108" y="620670"/>
                  <a:pt x="2518127" y="609600"/>
                </a:cubicBezTo>
                <a:cubicBezTo>
                  <a:pt x="2526000" y="580733"/>
                  <a:pt x="2530436" y="550901"/>
                  <a:pt x="2539898" y="522515"/>
                </a:cubicBezTo>
                <a:cubicBezTo>
                  <a:pt x="2543527" y="511629"/>
                  <a:pt x="2543616" y="498817"/>
                  <a:pt x="2550784" y="489857"/>
                </a:cubicBezTo>
                <a:cubicBezTo>
                  <a:pt x="2558957" y="479641"/>
                  <a:pt x="2571739" y="473937"/>
                  <a:pt x="2583441" y="468086"/>
                </a:cubicBezTo>
                <a:cubicBezTo>
                  <a:pt x="2609870" y="454872"/>
                  <a:pt x="2643192" y="453770"/>
                  <a:pt x="2670527" y="446315"/>
                </a:cubicBezTo>
                <a:cubicBezTo>
                  <a:pt x="2692667" y="440277"/>
                  <a:pt x="2713577" y="430109"/>
                  <a:pt x="2735841" y="424543"/>
                </a:cubicBezTo>
                <a:cubicBezTo>
                  <a:pt x="2790516" y="410874"/>
                  <a:pt x="2765191" y="418388"/>
                  <a:pt x="2812041" y="402772"/>
                </a:cubicBezTo>
                <a:cubicBezTo>
                  <a:pt x="2819298" y="395515"/>
                  <a:pt x="2825011" y="386280"/>
                  <a:pt x="2833812" y="381000"/>
                </a:cubicBezTo>
                <a:cubicBezTo>
                  <a:pt x="2843651" y="375096"/>
                  <a:pt x="2858355" y="378229"/>
                  <a:pt x="2866469" y="370115"/>
                </a:cubicBezTo>
                <a:cubicBezTo>
                  <a:pt x="2874581" y="362003"/>
                  <a:pt x="2907639" y="297516"/>
                  <a:pt x="2931784" y="283029"/>
                </a:cubicBezTo>
                <a:cubicBezTo>
                  <a:pt x="2941623" y="277125"/>
                  <a:pt x="2953555" y="275772"/>
                  <a:pt x="2964441" y="272143"/>
                </a:cubicBezTo>
                <a:cubicBezTo>
                  <a:pt x="2971698" y="261257"/>
                  <a:pt x="2980899" y="251441"/>
                  <a:pt x="2986212" y="239486"/>
                </a:cubicBezTo>
                <a:cubicBezTo>
                  <a:pt x="2995533" y="218515"/>
                  <a:pt x="2995254" y="193267"/>
                  <a:pt x="3007984" y="174172"/>
                </a:cubicBezTo>
                <a:lnTo>
                  <a:pt x="3029755" y="141515"/>
                </a:lnTo>
                <a:cubicBezTo>
                  <a:pt x="3033384" y="156029"/>
                  <a:pt x="3031295" y="173375"/>
                  <a:pt x="3040641" y="185057"/>
                </a:cubicBezTo>
                <a:cubicBezTo>
                  <a:pt x="3047809" y="194017"/>
                  <a:pt x="3063459" y="190039"/>
                  <a:pt x="3073298" y="195943"/>
                </a:cubicBezTo>
                <a:cubicBezTo>
                  <a:pt x="3148004" y="240768"/>
                  <a:pt x="3035220" y="197767"/>
                  <a:pt x="3127727" y="228600"/>
                </a:cubicBezTo>
                <a:cubicBezTo>
                  <a:pt x="3142241" y="224972"/>
                  <a:pt x="3159587" y="227061"/>
                  <a:pt x="3171269" y="217715"/>
                </a:cubicBezTo>
                <a:cubicBezTo>
                  <a:pt x="3187396" y="204813"/>
                  <a:pt x="3184171" y="165302"/>
                  <a:pt x="3171269" y="152400"/>
                </a:cubicBezTo>
                <a:cubicBezTo>
                  <a:pt x="3163155" y="144286"/>
                  <a:pt x="3149498" y="145143"/>
                  <a:pt x="3138612" y="141515"/>
                </a:cubicBezTo>
                <a:cubicBezTo>
                  <a:pt x="3134984" y="130629"/>
                  <a:pt x="3133631" y="118697"/>
                  <a:pt x="3127727" y="108857"/>
                </a:cubicBezTo>
                <a:cubicBezTo>
                  <a:pt x="3122447" y="100056"/>
                  <a:pt x="3107968" y="97150"/>
                  <a:pt x="3105955" y="87086"/>
                </a:cubicBezTo>
                <a:cubicBezTo>
                  <a:pt x="3103705" y="75834"/>
                  <a:pt x="3113212" y="65315"/>
                  <a:pt x="3116841" y="54429"/>
                </a:cubicBezTo>
                <a:cubicBezTo>
                  <a:pt x="3019027" y="40455"/>
                  <a:pt x="3037113" y="68539"/>
                  <a:pt x="3051527" y="10886"/>
                </a:cubicBezTo>
                <a:cubicBezTo>
                  <a:pt x="3052407" y="7366"/>
                  <a:pt x="3051527" y="3629"/>
                  <a:pt x="3051527" y="0"/>
                </a:cubicBezTo>
                <a:lnTo>
                  <a:pt x="9136641" y="21772"/>
                </a:lnTo>
                <a:cubicBezTo>
                  <a:pt x="9140270" y="1923143"/>
                  <a:pt x="9143898" y="3824515"/>
                  <a:pt x="9147527" y="5725886"/>
                </a:cubicBezTo>
                <a:lnTo>
                  <a:pt x="8853612" y="5725886"/>
                </a:lnTo>
                <a:cubicBezTo>
                  <a:pt x="8846355" y="5704115"/>
                  <a:pt x="8853612" y="5667829"/>
                  <a:pt x="8831841" y="5660572"/>
                </a:cubicBezTo>
                <a:lnTo>
                  <a:pt x="8766527" y="5638800"/>
                </a:lnTo>
                <a:cubicBezTo>
                  <a:pt x="8752013" y="5617029"/>
                  <a:pt x="8744755" y="5588000"/>
                  <a:pt x="8722984" y="5573486"/>
                </a:cubicBezTo>
                <a:cubicBezTo>
                  <a:pt x="8622471" y="5506478"/>
                  <a:pt x="8746111" y="5591988"/>
                  <a:pt x="8668555" y="5529943"/>
                </a:cubicBezTo>
                <a:cubicBezTo>
                  <a:pt x="8658339" y="5521770"/>
                  <a:pt x="8646784" y="5515429"/>
                  <a:pt x="8635898" y="5508172"/>
                </a:cubicBezTo>
                <a:cubicBezTo>
                  <a:pt x="8628641" y="5497286"/>
                  <a:pt x="8619978" y="5487217"/>
                  <a:pt x="8614127" y="5475515"/>
                </a:cubicBezTo>
                <a:cubicBezTo>
                  <a:pt x="8608995" y="5465252"/>
                  <a:pt x="8609145" y="5452697"/>
                  <a:pt x="8603241" y="5442857"/>
                </a:cubicBezTo>
                <a:cubicBezTo>
                  <a:pt x="8591111" y="5422640"/>
                  <a:pt x="8565925" y="5413006"/>
                  <a:pt x="8548812" y="5399315"/>
                </a:cubicBezTo>
                <a:cubicBezTo>
                  <a:pt x="8540798" y="5392904"/>
                  <a:pt x="8536221" y="5382133"/>
                  <a:pt x="8527041" y="5377543"/>
                </a:cubicBezTo>
                <a:cubicBezTo>
                  <a:pt x="8490214" y="5359129"/>
                  <a:pt x="8447111" y="5352849"/>
                  <a:pt x="8407298" y="5344886"/>
                </a:cubicBezTo>
                <a:cubicBezTo>
                  <a:pt x="8411644" y="5305777"/>
                  <a:pt x="8462320" y="4919158"/>
                  <a:pt x="8385527" y="5072743"/>
                </a:cubicBezTo>
                <a:cubicBezTo>
                  <a:pt x="8380395" y="5083006"/>
                  <a:pt x="8378270" y="5094514"/>
                  <a:pt x="8374641" y="5105400"/>
                </a:cubicBezTo>
                <a:cubicBezTo>
                  <a:pt x="8371012" y="5177972"/>
                  <a:pt x="8370050" y="5250726"/>
                  <a:pt x="8363755" y="5323115"/>
                </a:cubicBezTo>
                <a:cubicBezTo>
                  <a:pt x="8362761" y="5334546"/>
                  <a:pt x="8354755" y="5344454"/>
                  <a:pt x="8352869" y="5355772"/>
                </a:cubicBezTo>
                <a:cubicBezTo>
                  <a:pt x="8347467" y="5388183"/>
                  <a:pt x="8345612" y="5421086"/>
                  <a:pt x="8341984" y="5453743"/>
                </a:cubicBezTo>
                <a:cubicBezTo>
                  <a:pt x="8312955" y="5450114"/>
                  <a:pt x="8283122" y="5450554"/>
                  <a:pt x="8254898" y="5442857"/>
                </a:cubicBezTo>
                <a:cubicBezTo>
                  <a:pt x="8229483" y="5435926"/>
                  <a:pt x="8219112" y="5414230"/>
                  <a:pt x="8200469" y="5399315"/>
                </a:cubicBezTo>
                <a:cubicBezTo>
                  <a:pt x="8148472" y="5357718"/>
                  <a:pt x="8188812" y="5393486"/>
                  <a:pt x="8135155" y="5366657"/>
                </a:cubicBezTo>
                <a:cubicBezTo>
                  <a:pt x="8123453" y="5360806"/>
                  <a:pt x="8113384" y="5352143"/>
                  <a:pt x="8102498" y="5344886"/>
                </a:cubicBezTo>
                <a:lnTo>
                  <a:pt x="8080727" y="5279572"/>
                </a:lnTo>
                <a:cubicBezTo>
                  <a:pt x="8069633" y="5246291"/>
                  <a:pt x="8075237" y="5246878"/>
                  <a:pt x="8048069" y="5225143"/>
                </a:cubicBezTo>
                <a:cubicBezTo>
                  <a:pt x="8037853" y="5216970"/>
                  <a:pt x="8026298" y="5210629"/>
                  <a:pt x="8015412" y="5203372"/>
                </a:cubicBezTo>
                <a:cubicBezTo>
                  <a:pt x="8011784" y="5192486"/>
                  <a:pt x="8012641" y="5178829"/>
                  <a:pt x="8004527" y="5170715"/>
                </a:cubicBezTo>
                <a:cubicBezTo>
                  <a:pt x="7996413" y="5162601"/>
                  <a:pt x="7978234" y="5169377"/>
                  <a:pt x="7971869" y="5159829"/>
                </a:cubicBezTo>
                <a:cubicBezTo>
                  <a:pt x="7963729" y="5147619"/>
                  <a:pt x="7963737" y="5089792"/>
                  <a:pt x="7950098" y="5072743"/>
                </a:cubicBezTo>
                <a:cubicBezTo>
                  <a:pt x="7941925" y="5062527"/>
                  <a:pt x="7928327" y="5058229"/>
                  <a:pt x="7917441" y="5050972"/>
                </a:cubicBezTo>
                <a:cubicBezTo>
                  <a:pt x="7906555" y="5054600"/>
                  <a:pt x="7887936" y="5050824"/>
                  <a:pt x="7884784" y="5061857"/>
                </a:cubicBezTo>
                <a:cubicBezTo>
                  <a:pt x="7884672" y="5062248"/>
                  <a:pt x="7895387" y="5145869"/>
                  <a:pt x="7906555" y="5159829"/>
                </a:cubicBezTo>
                <a:cubicBezTo>
                  <a:pt x="7914728" y="5170045"/>
                  <a:pt x="7928326" y="5174343"/>
                  <a:pt x="7939212" y="5181600"/>
                </a:cubicBezTo>
                <a:lnTo>
                  <a:pt x="7971869" y="5279572"/>
                </a:lnTo>
                <a:cubicBezTo>
                  <a:pt x="7975498" y="5290458"/>
                  <a:pt x="7974641" y="5304115"/>
                  <a:pt x="7982755" y="5312229"/>
                </a:cubicBezTo>
                <a:cubicBezTo>
                  <a:pt x="8087573" y="5417047"/>
                  <a:pt x="7976061" y="5311228"/>
                  <a:pt x="8058955" y="5377543"/>
                </a:cubicBezTo>
                <a:cubicBezTo>
                  <a:pt x="8066969" y="5383954"/>
                  <a:pt x="8074316" y="5391301"/>
                  <a:pt x="8080727" y="5399315"/>
                </a:cubicBezTo>
                <a:cubicBezTo>
                  <a:pt x="8088900" y="5409531"/>
                  <a:pt x="8091404" y="5425038"/>
                  <a:pt x="8102498" y="5431972"/>
                </a:cubicBezTo>
                <a:cubicBezTo>
                  <a:pt x="8121959" y="5444135"/>
                  <a:pt x="8146041" y="5446486"/>
                  <a:pt x="8167812" y="5453743"/>
                </a:cubicBezTo>
                <a:lnTo>
                  <a:pt x="8200469" y="5464629"/>
                </a:lnTo>
                <a:lnTo>
                  <a:pt x="8244012" y="5508172"/>
                </a:lnTo>
                <a:cubicBezTo>
                  <a:pt x="8276362" y="5540521"/>
                  <a:pt x="8275743" y="5532433"/>
                  <a:pt x="8222241" y="5519057"/>
                </a:cubicBezTo>
                <a:cubicBezTo>
                  <a:pt x="8225870" y="5533571"/>
                  <a:pt x="8226436" y="5549218"/>
                  <a:pt x="8233127" y="5562600"/>
                </a:cubicBezTo>
                <a:cubicBezTo>
                  <a:pt x="8237717" y="5571780"/>
                  <a:pt x="8248487" y="5576358"/>
                  <a:pt x="8254898" y="5584372"/>
                </a:cubicBezTo>
                <a:cubicBezTo>
                  <a:pt x="8309816" y="5653021"/>
                  <a:pt x="8245881" y="5586242"/>
                  <a:pt x="8298441" y="5638800"/>
                </a:cubicBezTo>
                <a:cubicBezTo>
                  <a:pt x="8323654" y="5714442"/>
                  <a:pt x="8320212" y="5681166"/>
                  <a:pt x="8320212" y="5736772"/>
                </a:cubicBezTo>
                <a:lnTo>
                  <a:pt x="3527" y="5736772"/>
                </a:lnTo>
                <a:cubicBezTo>
                  <a:pt x="7155" y="5199743"/>
                  <a:pt x="0" y="4662534"/>
                  <a:pt x="14412" y="4125686"/>
                </a:cubicBezTo>
                <a:cubicBezTo>
                  <a:pt x="14720" y="4114216"/>
                  <a:pt x="37230" y="4120704"/>
                  <a:pt x="47069" y="4114800"/>
                </a:cubicBezTo>
                <a:cubicBezTo>
                  <a:pt x="55870" y="4109520"/>
                  <a:pt x="59661" y="4097619"/>
                  <a:pt x="68841" y="4093029"/>
                </a:cubicBezTo>
                <a:cubicBezTo>
                  <a:pt x="89367" y="4082766"/>
                  <a:pt x="112384" y="4078514"/>
                  <a:pt x="134155" y="4071257"/>
                </a:cubicBezTo>
                <a:lnTo>
                  <a:pt x="199469" y="4049486"/>
                </a:lnTo>
                <a:lnTo>
                  <a:pt x="232127" y="4038600"/>
                </a:lnTo>
                <a:lnTo>
                  <a:pt x="264784" y="4027715"/>
                </a:lnTo>
                <a:cubicBezTo>
                  <a:pt x="275670" y="4031343"/>
                  <a:pt x="286123" y="4040486"/>
                  <a:pt x="297441" y="4038600"/>
                </a:cubicBezTo>
                <a:cubicBezTo>
                  <a:pt x="336167" y="4032145"/>
                  <a:pt x="322785" y="4009599"/>
                  <a:pt x="351869" y="3995057"/>
                </a:cubicBezTo>
                <a:cubicBezTo>
                  <a:pt x="365250" y="3988366"/>
                  <a:pt x="381082" y="3988471"/>
                  <a:pt x="395412" y="3984172"/>
                </a:cubicBezTo>
                <a:cubicBezTo>
                  <a:pt x="417394" y="3977578"/>
                  <a:pt x="438955" y="3969657"/>
                  <a:pt x="460727" y="3962400"/>
                </a:cubicBezTo>
                <a:lnTo>
                  <a:pt x="493384" y="3951515"/>
                </a:lnTo>
                <a:cubicBezTo>
                  <a:pt x="500641" y="3944258"/>
                  <a:pt x="507141" y="3936154"/>
                  <a:pt x="515155" y="3929743"/>
                </a:cubicBezTo>
                <a:cubicBezTo>
                  <a:pt x="525371" y="3921570"/>
                  <a:pt x="540878" y="3919066"/>
                  <a:pt x="547812" y="3907972"/>
                </a:cubicBezTo>
                <a:cubicBezTo>
                  <a:pt x="601286" y="3822414"/>
                  <a:pt x="533776" y="3854592"/>
                  <a:pt x="602241" y="3831772"/>
                </a:cubicBezTo>
                <a:cubicBezTo>
                  <a:pt x="605870" y="3820886"/>
                  <a:pt x="607223" y="3808954"/>
                  <a:pt x="613127" y="3799115"/>
                </a:cubicBezTo>
                <a:cubicBezTo>
                  <a:pt x="618407" y="3790314"/>
                  <a:pt x="628487" y="3785357"/>
                  <a:pt x="634898" y="3777343"/>
                </a:cubicBezTo>
                <a:cubicBezTo>
                  <a:pt x="643071" y="3767127"/>
                  <a:pt x="650818" y="3756388"/>
                  <a:pt x="656669" y="3744686"/>
                </a:cubicBezTo>
                <a:cubicBezTo>
                  <a:pt x="684931" y="3688162"/>
                  <a:pt x="646802" y="3732782"/>
                  <a:pt x="689327" y="3690257"/>
                </a:cubicBezTo>
                <a:cubicBezTo>
                  <a:pt x="707469" y="3635828"/>
                  <a:pt x="689326" y="3661229"/>
                  <a:pt x="765527" y="3635829"/>
                </a:cubicBezTo>
                <a:lnTo>
                  <a:pt x="798184" y="3624943"/>
                </a:lnTo>
                <a:cubicBezTo>
                  <a:pt x="800382" y="3638135"/>
                  <a:pt x="807586" y="3702301"/>
                  <a:pt x="819955" y="3722915"/>
                </a:cubicBezTo>
                <a:cubicBezTo>
                  <a:pt x="825235" y="3731716"/>
                  <a:pt x="835316" y="3736672"/>
                  <a:pt x="841727" y="3744686"/>
                </a:cubicBezTo>
                <a:cubicBezTo>
                  <a:pt x="849900" y="3754902"/>
                  <a:pt x="853282" y="3769170"/>
                  <a:pt x="863498" y="3777343"/>
                </a:cubicBezTo>
                <a:cubicBezTo>
                  <a:pt x="872458" y="3784511"/>
                  <a:pt x="885269" y="3784600"/>
                  <a:pt x="896155" y="3788229"/>
                </a:cubicBezTo>
                <a:cubicBezTo>
                  <a:pt x="903412" y="3795486"/>
                  <a:pt x="908747" y="3805410"/>
                  <a:pt x="917927" y="3810000"/>
                </a:cubicBezTo>
                <a:cubicBezTo>
                  <a:pt x="969634" y="3835854"/>
                  <a:pt x="1013193" y="3835516"/>
                  <a:pt x="1070327" y="3842657"/>
                </a:cubicBezTo>
                <a:cubicBezTo>
                  <a:pt x="1096096" y="3851247"/>
                  <a:pt x="1131140" y="3864429"/>
                  <a:pt x="1157412" y="3864429"/>
                </a:cubicBezTo>
                <a:cubicBezTo>
                  <a:pt x="1168887" y="3864429"/>
                  <a:pt x="1179183" y="3857172"/>
                  <a:pt x="1190069" y="3853543"/>
                </a:cubicBezTo>
                <a:cubicBezTo>
                  <a:pt x="1197326" y="3846286"/>
                  <a:pt x="1201884" y="3829283"/>
                  <a:pt x="1211841" y="3831772"/>
                </a:cubicBezTo>
                <a:cubicBezTo>
                  <a:pt x="1224533" y="3834945"/>
                  <a:pt x="1225098" y="3854496"/>
                  <a:pt x="1233612" y="3864429"/>
                </a:cubicBezTo>
                <a:cubicBezTo>
                  <a:pt x="1246970" y="3880014"/>
                  <a:pt x="1262641" y="3893458"/>
                  <a:pt x="1277155" y="3907972"/>
                </a:cubicBezTo>
                <a:lnTo>
                  <a:pt x="1277155" y="3907972"/>
                </a:lnTo>
                <a:lnTo>
                  <a:pt x="1342469" y="3918857"/>
                </a:lnTo>
                <a:cubicBezTo>
                  <a:pt x="1353355" y="3922486"/>
                  <a:pt x="1363652" y="3929743"/>
                  <a:pt x="1375127" y="3929743"/>
                </a:cubicBezTo>
                <a:cubicBezTo>
                  <a:pt x="1405897" y="3929743"/>
                  <a:pt x="1469259" y="3905623"/>
                  <a:pt x="1494869" y="3897086"/>
                </a:cubicBezTo>
                <a:lnTo>
                  <a:pt x="1527527" y="3886200"/>
                </a:lnTo>
                <a:cubicBezTo>
                  <a:pt x="1531155" y="3875314"/>
                  <a:pt x="1530298" y="3861657"/>
                  <a:pt x="1538412" y="3853543"/>
                </a:cubicBezTo>
                <a:cubicBezTo>
                  <a:pt x="1546526" y="3845429"/>
                  <a:pt x="1561230" y="3848561"/>
                  <a:pt x="1571069" y="3842657"/>
                </a:cubicBezTo>
                <a:cubicBezTo>
                  <a:pt x="1579870" y="3837377"/>
                  <a:pt x="1584040" y="3826166"/>
                  <a:pt x="1592841" y="3820886"/>
                </a:cubicBezTo>
                <a:cubicBezTo>
                  <a:pt x="1612897" y="3808852"/>
                  <a:pt x="1619097" y="3810000"/>
                  <a:pt x="1636384" y="3810000"/>
                </a:cubicBezTo>
                <a:cubicBezTo>
                  <a:pt x="1629127" y="3817257"/>
                  <a:pt x="1604349" y="3831772"/>
                  <a:pt x="1614612" y="3831772"/>
                </a:cubicBezTo>
                <a:cubicBezTo>
                  <a:pt x="1637561" y="3831772"/>
                  <a:pt x="1658155" y="3817257"/>
                  <a:pt x="1679927" y="3810000"/>
                </a:cubicBezTo>
                <a:lnTo>
                  <a:pt x="1712584" y="3799115"/>
                </a:lnTo>
                <a:cubicBezTo>
                  <a:pt x="1722131" y="3827758"/>
                  <a:pt x="1720250" y="3858295"/>
                  <a:pt x="1767012" y="3820886"/>
                </a:cubicBezTo>
                <a:cubicBezTo>
                  <a:pt x="1775972" y="3813718"/>
                  <a:pt x="1770730" y="3797189"/>
                  <a:pt x="1777898" y="3788229"/>
                </a:cubicBezTo>
                <a:cubicBezTo>
                  <a:pt x="1786071" y="3778013"/>
                  <a:pt x="1800339" y="3774630"/>
                  <a:pt x="1810555" y="3766457"/>
                </a:cubicBezTo>
                <a:cubicBezTo>
                  <a:pt x="1818569" y="3760046"/>
                  <a:pt x="1823147" y="3749276"/>
                  <a:pt x="1832327" y="3744686"/>
                </a:cubicBezTo>
                <a:cubicBezTo>
                  <a:pt x="1896386" y="3712657"/>
                  <a:pt x="1956081" y="3718045"/>
                  <a:pt x="2028269" y="3712029"/>
                </a:cubicBezTo>
                <a:cubicBezTo>
                  <a:pt x="2131606" y="3677583"/>
                  <a:pt x="2070729" y="3688179"/>
                  <a:pt x="2213327" y="3701143"/>
                </a:cubicBezTo>
                <a:cubicBezTo>
                  <a:pt x="2224213" y="3704772"/>
                  <a:pt x="2234509" y="3712029"/>
                  <a:pt x="2245984" y="3712029"/>
                </a:cubicBezTo>
                <a:cubicBezTo>
                  <a:pt x="2305354" y="3712029"/>
                  <a:pt x="2278487" y="3701297"/>
                  <a:pt x="2311298" y="3668486"/>
                </a:cubicBezTo>
                <a:cubicBezTo>
                  <a:pt x="2320549" y="3659235"/>
                  <a:pt x="2333069" y="3653972"/>
                  <a:pt x="2343955" y="3646715"/>
                </a:cubicBezTo>
                <a:cubicBezTo>
                  <a:pt x="2347584" y="3657601"/>
                  <a:pt x="2347673" y="3670412"/>
                  <a:pt x="2354841" y="3679372"/>
                </a:cubicBezTo>
                <a:cubicBezTo>
                  <a:pt x="2387658" y="3720393"/>
                  <a:pt x="2428587" y="3696007"/>
                  <a:pt x="2474584" y="3690257"/>
                </a:cubicBezTo>
                <a:cubicBezTo>
                  <a:pt x="2485470" y="3683000"/>
                  <a:pt x="2494212" y="3669670"/>
                  <a:pt x="2507241" y="3668486"/>
                </a:cubicBezTo>
                <a:cubicBezTo>
                  <a:pt x="2536375" y="3665838"/>
                  <a:pt x="2565470" y="3674563"/>
                  <a:pt x="2594327" y="3679372"/>
                </a:cubicBezTo>
                <a:cubicBezTo>
                  <a:pt x="2621667" y="3683929"/>
                  <a:pt x="2644641" y="3692514"/>
                  <a:pt x="2670527" y="3701143"/>
                </a:cubicBezTo>
                <a:cubicBezTo>
                  <a:pt x="2677784" y="3708400"/>
                  <a:pt x="2685887" y="3714901"/>
                  <a:pt x="2692298" y="3722915"/>
                </a:cubicBezTo>
                <a:cubicBezTo>
                  <a:pt x="2700471" y="3733131"/>
                  <a:pt x="2701298" y="3752734"/>
                  <a:pt x="2714069" y="3755572"/>
                </a:cubicBezTo>
                <a:cubicBezTo>
                  <a:pt x="2739116" y="3761138"/>
                  <a:pt x="2764869" y="3748315"/>
                  <a:pt x="2790269" y="3744686"/>
                </a:cubicBezTo>
                <a:cubicBezTo>
                  <a:pt x="2840055" y="3694902"/>
                  <a:pt x="2777204" y="3749043"/>
                  <a:pt x="2888241" y="3712029"/>
                </a:cubicBezTo>
                <a:cubicBezTo>
                  <a:pt x="2897977" y="3708783"/>
                  <a:pt x="2902755" y="3697514"/>
                  <a:pt x="2910012" y="3690257"/>
                </a:cubicBezTo>
                <a:cubicBezTo>
                  <a:pt x="2942669" y="3693886"/>
                  <a:pt x="2977476" y="3688940"/>
                  <a:pt x="3007984" y="3701143"/>
                </a:cubicBezTo>
                <a:cubicBezTo>
                  <a:pt x="3018638" y="3705405"/>
                  <a:pt x="3007668" y="3731311"/>
                  <a:pt x="3018869" y="3733800"/>
                </a:cubicBezTo>
                <a:cubicBezTo>
                  <a:pt x="3047427" y="3740146"/>
                  <a:pt x="3076926" y="3726543"/>
                  <a:pt x="3105955" y="3722915"/>
                </a:cubicBezTo>
                <a:cubicBezTo>
                  <a:pt x="3123201" y="3705669"/>
                  <a:pt x="3132122" y="3690257"/>
                  <a:pt x="3160384" y="3690257"/>
                </a:cubicBezTo>
                <a:cubicBezTo>
                  <a:pt x="3171859" y="3690257"/>
                  <a:pt x="3182155" y="3697514"/>
                  <a:pt x="3193041" y="3701143"/>
                </a:cubicBezTo>
                <a:cubicBezTo>
                  <a:pt x="3252191" y="3760293"/>
                  <a:pt x="3216337" y="3741311"/>
                  <a:pt x="3301898" y="3755572"/>
                </a:cubicBezTo>
                <a:cubicBezTo>
                  <a:pt x="3334555" y="3751943"/>
                  <a:pt x="3368169" y="3753331"/>
                  <a:pt x="3399869" y="3744686"/>
                </a:cubicBezTo>
                <a:cubicBezTo>
                  <a:pt x="3409771" y="3741986"/>
                  <a:pt x="3412031" y="3726519"/>
                  <a:pt x="3421641" y="3722915"/>
                </a:cubicBezTo>
                <a:cubicBezTo>
                  <a:pt x="3442307" y="3715165"/>
                  <a:pt x="3465409" y="3716817"/>
                  <a:pt x="3486955" y="3712029"/>
                </a:cubicBezTo>
                <a:cubicBezTo>
                  <a:pt x="3520756" y="3704518"/>
                  <a:pt x="3522912" y="3698943"/>
                  <a:pt x="3552269" y="3679372"/>
                </a:cubicBezTo>
                <a:cubicBezTo>
                  <a:pt x="3559526" y="3686629"/>
                  <a:pt x="3568760" y="3692342"/>
                  <a:pt x="3574041" y="3701143"/>
                </a:cubicBezTo>
                <a:cubicBezTo>
                  <a:pt x="3579945" y="3710982"/>
                  <a:pt x="3574964" y="3728107"/>
                  <a:pt x="3584927" y="3733800"/>
                </a:cubicBezTo>
                <a:cubicBezTo>
                  <a:pt x="3604091" y="3744751"/>
                  <a:pt x="3628470" y="3741057"/>
                  <a:pt x="3650241" y="3744686"/>
                </a:cubicBezTo>
                <a:cubicBezTo>
                  <a:pt x="3676395" y="3823148"/>
                  <a:pt x="3650692" y="3818052"/>
                  <a:pt x="3726441" y="3799115"/>
                </a:cubicBezTo>
                <a:cubicBezTo>
                  <a:pt x="3737573" y="3796332"/>
                  <a:pt x="3748212" y="3791858"/>
                  <a:pt x="3759098" y="3788229"/>
                </a:cubicBezTo>
                <a:cubicBezTo>
                  <a:pt x="3762727" y="3773715"/>
                  <a:pt x="3757155" y="3752383"/>
                  <a:pt x="3769984" y="3744686"/>
                </a:cubicBezTo>
                <a:cubicBezTo>
                  <a:pt x="3782813" y="3736989"/>
                  <a:pt x="3809417" y="3741187"/>
                  <a:pt x="3813527" y="3755572"/>
                </a:cubicBezTo>
                <a:cubicBezTo>
                  <a:pt x="3829597" y="3811819"/>
                  <a:pt x="3786918" y="3820401"/>
                  <a:pt x="3759098" y="3842657"/>
                </a:cubicBezTo>
                <a:cubicBezTo>
                  <a:pt x="3751084" y="3849068"/>
                  <a:pt x="3744584" y="3857172"/>
                  <a:pt x="3737327" y="3864429"/>
                </a:cubicBezTo>
                <a:cubicBezTo>
                  <a:pt x="3733698" y="3875315"/>
                  <a:pt x="3734555" y="3888972"/>
                  <a:pt x="3726441" y="3897086"/>
                </a:cubicBezTo>
                <a:cubicBezTo>
                  <a:pt x="3718327" y="3905200"/>
                  <a:pt x="3698046" y="3897318"/>
                  <a:pt x="3693784" y="3907972"/>
                </a:cubicBezTo>
                <a:cubicBezTo>
                  <a:pt x="3688228" y="3921863"/>
                  <a:pt x="3702209" y="3936758"/>
                  <a:pt x="3704669" y="3951515"/>
                </a:cubicBezTo>
                <a:cubicBezTo>
                  <a:pt x="3709478" y="3980371"/>
                  <a:pt x="3711418" y="4009640"/>
                  <a:pt x="3715555" y="4038600"/>
                </a:cubicBezTo>
                <a:cubicBezTo>
                  <a:pt x="3718677" y="4060450"/>
                  <a:pt x="3715490" y="4084751"/>
                  <a:pt x="3726441" y="4103915"/>
                </a:cubicBezTo>
                <a:cubicBezTo>
                  <a:pt x="3732134" y="4113878"/>
                  <a:pt x="3748212" y="4111172"/>
                  <a:pt x="3759098" y="4114800"/>
                </a:cubicBezTo>
                <a:cubicBezTo>
                  <a:pt x="3767932" y="4141301"/>
                  <a:pt x="3781612" y="4162858"/>
                  <a:pt x="3759098" y="4191000"/>
                </a:cubicBezTo>
                <a:cubicBezTo>
                  <a:pt x="3751930" y="4199960"/>
                  <a:pt x="3737327" y="4198257"/>
                  <a:pt x="3726441" y="4201886"/>
                </a:cubicBezTo>
                <a:cubicBezTo>
                  <a:pt x="3719184" y="4209143"/>
                  <a:pt x="3709949" y="4214856"/>
                  <a:pt x="3704669" y="4223657"/>
                </a:cubicBezTo>
                <a:cubicBezTo>
                  <a:pt x="3678106" y="4267929"/>
                  <a:pt x="3713308" y="4247677"/>
                  <a:pt x="3672012" y="4288972"/>
                </a:cubicBezTo>
                <a:cubicBezTo>
                  <a:pt x="3662761" y="4298223"/>
                  <a:pt x="3649288" y="4302229"/>
                  <a:pt x="3639355" y="4310743"/>
                </a:cubicBezTo>
                <a:cubicBezTo>
                  <a:pt x="3598293" y="4345939"/>
                  <a:pt x="3599720" y="4348423"/>
                  <a:pt x="3574041" y="4386943"/>
                </a:cubicBezTo>
                <a:cubicBezTo>
                  <a:pt x="3577670" y="4405086"/>
                  <a:pt x="3580440" y="4423422"/>
                  <a:pt x="3584927" y="4441372"/>
                </a:cubicBezTo>
                <a:cubicBezTo>
                  <a:pt x="3587710" y="4452504"/>
                  <a:pt x="3586475" y="4467360"/>
                  <a:pt x="3595812" y="4474029"/>
                </a:cubicBezTo>
                <a:cubicBezTo>
                  <a:pt x="3617294" y="4489373"/>
                  <a:pt x="3688113" y="4501197"/>
                  <a:pt x="3715555" y="4506686"/>
                </a:cubicBezTo>
                <a:cubicBezTo>
                  <a:pt x="3722812" y="4513943"/>
                  <a:pt x="3732737" y="4519277"/>
                  <a:pt x="3737327" y="4528457"/>
                </a:cubicBezTo>
                <a:cubicBezTo>
                  <a:pt x="3744018" y="4541838"/>
                  <a:pt x="3736719" y="4562422"/>
                  <a:pt x="3748212" y="4572000"/>
                </a:cubicBezTo>
                <a:cubicBezTo>
                  <a:pt x="3762426" y="4583845"/>
                  <a:pt x="3784498" y="4579257"/>
                  <a:pt x="3802641" y="4582886"/>
                </a:cubicBezTo>
                <a:cubicBezTo>
                  <a:pt x="3813527" y="4590143"/>
                  <a:pt x="3825082" y="4596484"/>
                  <a:pt x="3835298" y="4604657"/>
                </a:cubicBezTo>
                <a:cubicBezTo>
                  <a:pt x="3843312" y="4611068"/>
                  <a:pt x="3847332" y="4623183"/>
                  <a:pt x="3857069" y="4626429"/>
                </a:cubicBezTo>
                <a:cubicBezTo>
                  <a:pt x="3892175" y="4638131"/>
                  <a:pt x="3965927" y="4648200"/>
                  <a:pt x="3965927" y="4648200"/>
                </a:cubicBezTo>
                <a:cubicBezTo>
                  <a:pt x="4021088" y="4703364"/>
                  <a:pt x="3949701" y="4638465"/>
                  <a:pt x="4020355" y="4680857"/>
                </a:cubicBezTo>
                <a:cubicBezTo>
                  <a:pt x="4029156" y="4686137"/>
                  <a:pt x="4031958" y="4701242"/>
                  <a:pt x="4042127" y="4702629"/>
                </a:cubicBezTo>
                <a:cubicBezTo>
                  <a:pt x="4114123" y="4712447"/>
                  <a:pt x="4187270" y="4709886"/>
                  <a:pt x="4259841" y="4713515"/>
                </a:cubicBezTo>
                <a:cubicBezTo>
                  <a:pt x="4277984" y="4717143"/>
                  <a:pt x="4296419" y="4719532"/>
                  <a:pt x="4314269" y="4724400"/>
                </a:cubicBezTo>
                <a:cubicBezTo>
                  <a:pt x="4336410" y="4730438"/>
                  <a:pt x="4357812" y="4738915"/>
                  <a:pt x="4379584" y="4746172"/>
                </a:cubicBezTo>
                <a:cubicBezTo>
                  <a:pt x="4390470" y="4749801"/>
                  <a:pt x="4401109" y="4754274"/>
                  <a:pt x="4412241" y="4757057"/>
                </a:cubicBezTo>
                <a:lnTo>
                  <a:pt x="4455784" y="4767943"/>
                </a:lnTo>
                <a:cubicBezTo>
                  <a:pt x="4477366" y="4789525"/>
                  <a:pt x="4507835" y="4814301"/>
                  <a:pt x="4521098" y="4844143"/>
                </a:cubicBezTo>
                <a:cubicBezTo>
                  <a:pt x="4530418" y="4865114"/>
                  <a:pt x="4526642" y="4893230"/>
                  <a:pt x="4542869" y="4909457"/>
                </a:cubicBezTo>
                <a:cubicBezTo>
                  <a:pt x="4561012" y="4927600"/>
                  <a:pt x="4583066" y="4942537"/>
                  <a:pt x="4597298" y="4963886"/>
                </a:cubicBezTo>
                <a:cubicBezTo>
                  <a:pt x="4604555" y="4974772"/>
                  <a:pt x="4610896" y="4986327"/>
                  <a:pt x="4619069" y="4996543"/>
                </a:cubicBezTo>
                <a:cubicBezTo>
                  <a:pt x="4631283" y="5011810"/>
                  <a:pt x="4656278" y="5032706"/>
                  <a:pt x="4673498" y="5040086"/>
                </a:cubicBezTo>
                <a:cubicBezTo>
                  <a:pt x="4687249" y="5045979"/>
                  <a:pt x="4702656" y="5046862"/>
                  <a:pt x="4717041" y="5050972"/>
                </a:cubicBezTo>
                <a:cubicBezTo>
                  <a:pt x="4728074" y="5054124"/>
                  <a:pt x="4738812" y="5058229"/>
                  <a:pt x="4749698" y="5061857"/>
                </a:cubicBezTo>
                <a:cubicBezTo>
                  <a:pt x="4825813" y="5112602"/>
                  <a:pt x="4732777" y="5057953"/>
                  <a:pt x="4891212" y="5094515"/>
                </a:cubicBezTo>
                <a:cubicBezTo>
                  <a:pt x="4903960" y="5097457"/>
                  <a:pt x="4912167" y="5110435"/>
                  <a:pt x="4923869" y="5116286"/>
                </a:cubicBezTo>
                <a:cubicBezTo>
                  <a:pt x="4960344" y="5134523"/>
                  <a:pt x="5023451" y="5134608"/>
                  <a:pt x="5054498" y="5138057"/>
                </a:cubicBezTo>
                <a:cubicBezTo>
                  <a:pt x="5120311" y="5154511"/>
                  <a:pt x="5083838" y="5144209"/>
                  <a:pt x="5163355" y="5170715"/>
                </a:cubicBezTo>
                <a:lnTo>
                  <a:pt x="5196012" y="5181600"/>
                </a:lnTo>
                <a:cubicBezTo>
                  <a:pt x="5206898" y="5188857"/>
                  <a:pt x="5218736" y="5194858"/>
                  <a:pt x="5228669" y="5203372"/>
                </a:cubicBezTo>
                <a:cubicBezTo>
                  <a:pt x="5244254" y="5216730"/>
                  <a:pt x="5252739" y="5240424"/>
                  <a:pt x="5272212" y="5246915"/>
                </a:cubicBezTo>
                <a:lnTo>
                  <a:pt x="5304869" y="5257800"/>
                </a:lnTo>
                <a:cubicBezTo>
                  <a:pt x="5330269" y="5254172"/>
                  <a:pt x="5357623" y="5257336"/>
                  <a:pt x="5381069" y="5246915"/>
                </a:cubicBezTo>
                <a:cubicBezTo>
                  <a:pt x="5393025" y="5241601"/>
                  <a:pt x="5393590" y="5223508"/>
                  <a:pt x="5402841" y="5214257"/>
                </a:cubicBezTo>
                <a:cubicBezTo>
                  <a:pt x="5412092" y="5205006"/>
                  <a:pt x="5424612" y="5199743"/>
                  <a:pt x="5435498" y="5192486"/>
                </a:cubicBezTo>
                <a:cubicBezTo>
                  <a:pt x="5442755" y="5181600"/>
                  <a:pt x="5451956" y="5171784"/>
                  <a:pt x="5457269" y="5159829"/>
                </a:cubicBezTo>
                <a:cubicBezTo>
                  <a:pt x="5466590" y="5138858"/>
                  <a:pt x="5479041" y="5094515"/>
                  <a:pt x="5479041" y="5094515"/>
                </a:cubicBezTo>
                <a:cubicBezTo>
                  <a:pt x="5475412" y="5069115"/>
                  <a:pt x="5473187" y="5043475"/>
                  <a:pt x="5468155" y="5018315"/>
                </a:cubicBezTo>
                <a:cubicBezTo>
                  <a:pt x="5465905" y="5007063"/>
                  <a:pt x="5457269" y="4997132"/>
                  <a:pt x="5457269" y="4985657"/>
                </a:cubicBezTo>
                <a:cubicBezTo>
                  <a:pt x="5457269" y="4941963"/>
                  <a:pt x="5462380" y="4898339"/>
                  <a:pt x="5468155" y="4855029"/>
                </a:cubicBezTo>
                <a:cubicBezTo>
                  <a:pt x="5469672" y="4843655"/>
                  <a:pt x="5472372" y="4831709"/>
                  <a:pt x="5479041" y="4822372"/>
                </a:cubicBezTo>
                <a:cubicBezTo>
                  <a:pt x="5490972" y="4805669"/>
                  <a:pt x="5522584" y="4778829"/>
                  <a:pt x="5522584" y="4778829"/>
                </a:cubicBezTo>
                <a:cubicBezTo>
                  <a:pt x="5526212" y="4767943"/>
                  <a:pt x="5527566" y="4756011"/>
                  <a:pt x="5533469" y="4746172"/>
                </a:cubicBezTo>
                <a:cubicBezTo>
                  <a:pt x="5542148" y="4731707"/>
                  <a:pt x="5575184" y="4708986"/>
                  <a:pt x="5587898" y="4702629"/>
                </a:cubicBezTo>
                <a:cubicBezTo>
                  <a:pt x="5598161" y="4697497"/>
                  <a:pt x="5610292" y="4696875"/>
                  <a:pt x="5620555" y="4691743"/>
                </a:cubicBezTo>
                <a:cubicBezTo>
                  <a:pt x="5648020" y="4678010"/>
                  <a:pt x="5654733" y="4668451"/>
                  <a:pt x="5674984" y="4648200"/>
                </a:cubicBezTo>
                <a:cubicBezTo>
                  <a:pt x="5762070" y="4651829"/>
                  <a:pt x="5849512" y="4650413"/>
                  <a:pt x="5936241" y="4659086"/>
                </a:cubicBezTo>
                <a:cubicBezTo>
                  <a:pt x="5959076" y="4661370"/>
                  <a:pt x="5979784" y="4673600"/>
                  <a:pt x="6001555" y="4680857"/>
                </a:cubicBezTo>
                <a:cubicBezTo>
                  <a:pt x="6012441" y="4684486"/>
                  <a:pt x="6022737" y="4691743"/>
                  <a:pt x="6034212" y="4691743"/>
                </a:cubicBezTo>
                <a:lnTo>
                  <a:pt x="6055984" y="4691743"/>
                </a:lnTo>
                <a:cubicBezTo>
                  <a:pt x="6059612" y="4717143"/>
                  <a:pt x="6051117" y="4747690"/>
                  <a:pt x="6066869" y="4767943"/>
                </a:cubicBezTo>
                <a:cubicBezTo>
                  <a:pt x="6079716" y="4784461"/>
                  <a:pt x="6180146" y="4797708"/>
                  <a:pt x="6197498" y="4800600"/>
                </a:cubicBezTo>
                <a:cubicBezTo>
                  <a:pt x="6212217" y="4815320"/>
                  <a:pt x="6226488" y="4836084"/>
                  <a:pt x="6251927" y="4833257"/>
                </a:cubicBezTo>
                <a:cubicBezTo>
                  <a:pt x="6274736" y="4830723"/>
                  <a:pt x="6317241" y="4811486"/>
                  <a:pt x="6317241" y="4811486"/>
                </a:cubicBezTo>
                <a:cubicBezTo>
                  <a:pt x="6346270" y="4815115"/>
                  <a:pt x="6380361" y="4805596"/>
                  <a:pt x="6404327" y="4822372"/>
                </a:cubicBezTo>
                <a:cubicBezTo>
                  <a:pt x="6423128" y="4835532"/>
                  <a:pt x="6426098" y="4887686"/>
                  <a:pt x="6426098" y="4887686"/>
                </a:cubicBezTo>
                <a:cubicBezTo>
                  <a:pt x="6462384" y="4884057"/>
                  <a:pt x="6499113" y="4883520"/>
                  <a:pt x="6534955" y="4876800"/>
                </a:cubicBezTo>
                <a:cubicBezTo>
                  <a:pt x="6557511" y="4872571"/>
                  <a:pt x="6600269" y="4855029"/>
                  <a:pt x="6600269" y="4855029"/>
                </a:cubicBezTo>
                <a:cubicBezTo>
                  <a:pt x="6622041" y="4858658"/>
                  <a:pt x="6643682" y="4863177"/>
                  <a:pt x="6665584" y="4865915"/>
                </a:cubicBezTo>
                <a:cubicBezTo>
                  <a:pt x="6701769" y="4870438"/>
                  <a:pt x="6738398" y="4871255"/>
                  <a:pt x="6774441" y="4876800"/>
                </a:cubicBezTo>
                <a:cubicBezTo>
                  <a:pt x="6785782" y="4878545"/>
                  <a:pt x="6795966" y="4884903"/>
                  <a:pt x="6807098" y="4887686"/>
                </a:cubicBezTo>
                <a:cubicBezTo>
                  <a:pt x="6825048" y="4892174"/>
                  <a:pt x="6843577" y="4894085"/>
                  <a:pt x="6861527" y="4898572"/>
                </a:cubicBezTo>
                <a:cubicBezTo>
                  <a:pt x="6872659" y="4901355"/>
                  <a:pt x="6882895" y="4907404"/>
                  <a:pt x="6894184" y="4909457"/>
                </a:cubicBezTo>
                <a:cubicBezTo>
                  <a:pt x="6922966" y="4914690"/>
                  <a:pt x="6952241" y="4916714"/>
                  <a:pt x="6981269" y="4920343"/>
                </a:cubicBezTo>
                <a:cubicBezTo>
                  <a:pt x="7068358" y="4949373"/>
                  <a:pt x="6959497" y="4920343"/>
                  <a:pt x="7046584" y="4920343"/>
                </a:cubicBezTo>
                <a:cubicBezTo>
                  <a:pt x="7083051" y="4920343"/>
                  <a:pt x="7119155" y="4927600"/>
                  <a:pt x="7155441" y="4931229"/>
                </a:cubicBezTo>
                <a:cubicBezTo>
                  <a:pt x="7166327" y="4938486"/>
                  <a:pt x="7175147" y="4951150"/>
                  <a:pt x="7188098" y="4953000"/>
                </a:cubicBezTo>
                <a:cubicBezTo>
                  <a:pt x="7197669" y="4954367"/>
                  <a:pt x="7252041" y="4935315"/>
                  <a:pt x="7264298" y="4931229"/>
                </a:cubicBezTo>
                <a:cubicBezTo>
                  <a:pt x="7278812" y="4916715"/>
                  <a:pt x="7290762" y="4899072"/>
                  <a:pt x="7307841" y="4887686"/>
                </a:cubicBezTo>
                <a:cubicBezTo>
                  <a:pt x="7318727" y="4880429"/>
                  <a:pt x="7330565" y="4874429"/>
                  <a:pt x="7340498" y="4865915"/>
                </a:cubicBezTo>
                <a:cubicBezTo>
                  <a:pt x="7356083" y="4852557"/>
                  <a:pt x="7384041" y="4822372"/>
                  <a:pt x="7384041" y="4822372"/>
                </a:cubicBezTo>
                <a:cubicBezTo>
                  <a:pt x="7394927" y="4826000"/>
                  <a:pt x="7405224" y="4833257"/>
                  <a:pt x="7416698" y="4833257"/>
                </a:cubicBezTo>
                <a:cubicBezTo>
                  <a:pt x="7474755" y="4833257"/>
                  <a:pt x="7431212" y="4818744"/>
                  <a:pt x="7460241" y="4789715"/>
                </a:cubicBezTo>
                <a:cubicBezTo>
                  <a:pt x="7468355" y="4781601"/>
                  <a:pt x="7482012" y="4782458"/>
                  <a:pt x="7492898" y="4778829"/>
                </a:cubicBezTo>
                <a:cubicBezTo>
                  <a:pt x="7500155" y="4771572"/>
                  <a:pt x="7505489" y="4761647"/>
                  <a:pt x="7514669" y="4757057"/>
                </a:cubicBezTo>
                <a:cubicBezTo>
                  <a:pt x="7572947" y="4727918"/>
                  <a:pt x="7623303" y="4730954"/>
                  <a:pt x="7688841" y="4724400"/>
                </a:cubicBezTo>
                <a:cubicBezTo>
                  <a:pt x="7717870" y="4728029"/>
                  <a:pt x="7749194" y="4723405"/>
                  <a:pt x="7775927" y="4735286"/>
                </a:cubicBezTo>
                <a:cubicBezTo>
                  <a:pt x="7786412" y="4739946"/>
                  <a:pt x="7778698" y="4759829"/>
                  <a:pt x="7786812" y="4767943"/>
                </a:cubicBezTo>
                <a:cubicBezTo>
                  <a:pt x="7794926" y="4776057"/>
                  <a:pt x="7808151" y="4776943"/>
                  <a:pt x="7819469" y="4778829"/>
                </a:cubicBezTo>
                <a:cubicBezTo>
                  <a:pt x="7851880" y="4784231"/>
                  <a:pt x="7884784" y="4786086"/>
                  <a:pt x="7917441" y="4789715"/>
                </a:cubicBezTo>
                <a:cubicBezTo>
                  <a:pt x="7941783" y="4783629"/>
                  <a:pt x="8010395" y="4767659"/>
                  <a:pt x="8026298" y="4757057"/>
                </a:cubicBezTo>
                <a:cubicBezTo>
                  <a:pt x="8037184" y="4749800"/>
                  <a:pt x="8047000" y="4740599"/>
                  <a:pt x="8058955" y="4735286"/>
                </a:cubicBezTo>
                <a:cubicBezTo>
                  <a:pt x="8079926" y="4725966"/>
                  <a:pt x="8124269" y="4713515"/>
                  <a:pt x="8124269" y="4713515"/>
                </a:cubicBezTo>
                <a:cubicBezTo>
                  <a:pt x="8131526" y="4706258"/>
                  <a:pt x="8137240" y="4697024"/>
                  <a:pt x="8146041" y="4691743"/>
                </a:cubicBezTo>
                <a:cubicBezTo>
                  <a:pt x="8155880" y="4685839"/>
                  <a:pt x="8169738" y="4688025"/>
                  <a:pt x="8178698" y="4680857"/>
                </a:cubicBezTo>
                <a:cubicBezTo>
                  <a:pt x="8201436" y="4662666"/>
                  <a:pt x="8201066" y="4639550"/>
                  <a:pt x="8211355" y="4615543"/>
                </a:cubicBezTo>
                <a:cubicBezTo>
                  <a:pt x="8217748" y="4600628"/>
                  <a:pt x="8225870" y="4586514"/>
                  <a:pt x="8233127" y="4572000"/>
                </a:cubicBezTo>
                <a:cubicBezTo>
                  <a:pt x="8260500" y="4462500"/>
                  <a:pt x="8231135" y="4590916"/>
                  <a:pt x="8254898" y="4365172"/>
                </a:cubicBezTo>
                <a:cubicBezTo>
                  <a:pt x="8256464" y="4350293"/>
                  <a:pt x="8262155" y="4336143"/>
                  <a:pt x="8265784" y="4321629"/>
                </a:cubicBezTo>
                <a:cubicBezTo>
                  <a:pt x="8267253" y="4296655"/>
                  <a:pt x="8261126" y="4127231"/>
                  <a:pt x="8298441" y="4071257"/>
                </a:cubicBezTo>
                <a:lnTo>
                  <a:pt x="8320212" y="4038600"/>
                </a:lnTo>
                <a:cubicBezTo>
                  <a:pt x="8310038" y="4008079"/>
                  <a:pt x="8282230" y="3963614"/>
                  <a:pt x="8309327" y="3929743"/>
                </a:cubicBezTo>
                <a:cubicBezTo>
                  <a:pt x="8316495" y="3920783"/>
                  <a:pt x="8331098" y="3922486"/>
                  <a:pt x="8341984" y="3918857"/>
                </a:cubicBezTo>
                <a:cubicBezTo>
                  <a:pt x="8325533" y="3853055"/>
                  <a:pt x="8335827" y="3889502"/>
                  <a:pt x="8309327" y="3810000"/>
                </a:cubicBezTo>
                <a:cubicBezTo>
                  <a:pt x="8305698" y="3799114"/>
                  <a:pt x="8300327" y="3788661"/>
                  <a:pt x="8298441" y="3777343"/>
                </a:cubicBezTo>
                <a:cubicBezTo>
                  <a:pt x="8285404" y="3699124"/>
                  <a:pt x="8299798" y="3730394"/>
                  <a:pt x="8265784" y="3679372"/>
                </a:cubicBezTo>
                <a:cubicBezTo>
                  <a:pt x="8262155" y="3632200"/>
                  <a:pt x="8254898" y="3585168"/>
                  <a:pt x="8254898" y="3537857"/>
                </a:cubicBezTo>
                <a:cubicBezTo>
                  <a:pt x="8254898" y="3487827"/>
                  <a:pt x="8263265" y="3469215"/>
                  <a:pt x="8276669" y="3429000"/>
                </a:cubicBezTo>
                <a:cubicBezTo>
                  <a:pt x="8273041" y="3418114"/>
                  <a:pt x="8276047" y="3401475"/>
                  <a:pt x="8265784" y="3396343"/>
                </a:cubicBezTo>
                <a:cubicBezTo>
                  <a:pt x="8255521" y="3391211"/>
                  <a:pt x="8242464" y="3400560"/>
                  <a:pt x="8233127" y="3407229"/>
                </a:cubicBezTo>
                <a:cubicBezTo>
                  <a:pt x="8216424" y="3419160"/>
                  <a:pt x="8189584" y="3450772"/>
                  <a:pt x="8189584" y="3450772"/>
                </a:cubicBezTo>
                <a:cubicBezTo>
                  <a:pt x="8185955" y="3461658"/>
                  <a:pt x="8189899" y="3480940"/>
                  <a:pt x="8178698" y="3483429"/>
                </a:cubicBezTo>
                <a:cubicBezTo>
                  <a:pt x="8117720" y="3496979"/>
                  <a:pt x="8098472" y="3477116"/>
                  <a:pt x="8058955" y="3450772"/>
                </a:cubicBezTo>
                <a:cubicBezTo>
                  <a:pt x="8033266" y="3459334"/>
                  <a:pt x="8019470" y="3458523"/>
                  <a:pt x="8004527" y="3483429"/>
                </a:cubicBezTo>
                <a:cubicBezTo>
                  <a:pt x="7998623" y="3493268"/>
                  <a:pt x="8000310" y="3506749"/>
                  <a:pt x="7993641" y="3516086"/>
                </a:cubicBezTo>
                <a:cubicBezTo>
                  <a:pt x="7981710" y="3532789"/>
                  <a:pt x="7961484" y="3542550"/>
                  <a:pt x="7950098" y="3559629"/>
                </a:cubicBezTo>
                <a:cubicBezTo>
                  <a:pt x="7942841" y="3570515"/>
                  <a:pt x="7938543" y="3584113"/>
                  <a:pt x="7928327" y="3592286"/>
                </a:cubicBezTo>
                <a:cubicBezTo>
                  <a:pt x="7919367" y="3599454"/>
                  <a:pt x="7905932" y="3598040"/>
                  <a:pt x="7895669" y="3603172"/>
                </a:cubicBezTo>
                <a:cubicBezTo>
                  <a:pt x="7883967" y="3609023"/>
                  <a:pt x="7873228" y="3616770"/>
                  <a:pt x="7863012" y="3624943"/>
                </a:cubicBezTo>
                <a:cubicBezTo>
                  <a:pt x="7854998" y="3631354"/>
                  <a:pt x="7850042" y="3641435"/>
                  <a:pt x="7841241" y="3646715"/>
                </a:cubicBezTo>
                <a:cubicBezTo>
                  <a:pt x="7830090" y="3653406"/>
                  <a:pt x="7773169" y="3666454"/>
                  <a:pt x="7765041" y="3668486"/>
                </a:cubicBezTo>
                <a:cubicBezTo>
                  <a:pt x="7752201" y="3677046"/>
                  <a:pt x="7719041" y="3703289"/>
                  <a:pt x="7699727" y="3701143"/>
                </a:cubicBezTo>
                <a:cubicBezTo>
                  <a:pt x="7699720" y="3701142"/>
                  <a:pt x="7618087" y="3673930"/>
                  <a:pt x="7601755" y="3668486"/>
                </a:cubicBezTo>
                <a:lnTo>
                  <a:pt x="7569098" y="3657600"/>
                </a:lnTo>
                <a:lnTo>
                  <a:pt x="7536441" y="3646715"/>
                </a:lnTo>
                <a:cubicBezTo>
                  <a:pt x="7529184" y="3639458"/>
                  <a:pt x="7523849" y="3629533"/>
                  <a:pt x="7514669" y="3624943"/>
                </a:cubicBezTo>
                <a:cubicBezTo>
                  <a:pt x="7494143" y="3614680"/>
                  <a:pt x="7449355" y="3603172"/>
                  <a:pt x="7449355" y="3603172"/>
                </a:cubicBezTo>
                <a:cubicBezTo>
                  <a:pt x="7408539" y="3575960"/>
                  <a:pt x="7393496" y="3558899"/>
                  <a:pt x="7329612" y="3570515"/>
                </a:cubicBezTo>
                <a:cubicBezTo>
                  <a:pt x="7314466" y="3573269"/>
                  <a:pt x="7307841" y="3592286"/>
                  <a:pt x="7296955" y="3603172"/>
                </a:cubicBezTo>
                <a:cubicBezTo>
                  <a:pt x="7293326" y="3643086"/>
                  <a:pt x="7298743" y="3684893"/>
                  <a:pt x="7286069" y="3722915"/>
                </a:cubicBezTo>
                <a:cubicBezTo>
                  <a:pt x="7282440" y="3733801"/>
                  <a:pt x="7264544" y="3731017"/>
                  <a:pt x="7253412" y="3733800"/>
                </a:cubicBezTo>
                <a:lnTo>
                  <a:pt x="7166327" y="3755572"/>
                </a:lnTo>
                <a:cubicBezTo>
                  <a:pt x="7130041" y="3751943"/>
                  <a:pt x="7091740" y="3757148"/>
                  <a:pt x="7057469" y="3744686"/>
                </a:cubicBezTo>
                <a:cubicBezTo>
                  <a:pt x="7046685" y="3740765"/>
                  <a:pt x="7052487" y="3721868"/>
                  <a:pt x="7046584" y="3712029"/>
                </a:cubicBezTo>
                <a:cubicBezTo>
                  <a:pt x="7041304" y="3703228"/>
                  <a:pt x="7031223" y="3698271"/>
                  <a:pt x="7024812" y="3690257"/>
                </a:cubicBezTo>
                <a:cubicBezTo>
                  <a:pt x="6989002" y="3645495"/>
                  <a:pt x="7022183" y="3663980"/>
                  <a:pt x="6970384" y="3646715"/>
                </a:cubicBezTo>
                <a:cubicBezTo>
                  <a:pt x="6941355" y="3650343"/>
                  <a:pt x="6911319" y="3649194"/>
                  <a:pt x="6883298" y="3657600"/>
                </a:cubicBezTo>
                <a:cubicBezTo>
                  <a:pt x="6873468" y="3660549"/>
                  <a:pt x="6870328" y="3674092"/>
                  <a:pt x="6861527" y="3679372"/>
                </a:cubicBezTo>
                <a:cubicBezTo>
                  <a:pt x="6851687" y="3685276"/>
                  <a:pt x="6839755" y="3686629"/>
                  <a:pt x="6828869" y="3690257"/>
                </a:cubicBezTo>
                <a:cubicBezTo>
                  <a:pt x="6815837" y="3703290"/>
                  <a:pt x="6797993" y="3727626"/>
                  <a:pt x="6774441" y="3722915"/>
                </a:cubicBezTo>
                <a:cubicBezTo>
                  <a:pt x="6764377" y="3720902"/>
                  <a:pt x="6759926" y="3708400"/>
                  <a:pt x="6752669" y="3701143"/>
                </a:cubicBezTo>
                <a:cubicBezTo>
                  <a:pt x="6772918" y="3680895"/>
                  <a:pt x="6779637" y="3671331"/>
                  <a:pt x="6807098" y="3657600"/>
                </a:cubicBezTo>
                <a:cubicBezTo>
                  <a:pt x="6817361" y="3652468"/>
                  <a:pt x="6828869" y="3650343"/>
                  <a:pt x="6839755" y="3646715"/>
                </a:cubicBezTo>
                <a:cubicBezTo>
                  <a:pt x="6839755" y="3646715"/>
                  <a:pt x="6897813" y="3603172"/>
                  <a:pt x="6839755" y="3603172"/>
                </a:cubicBezTo>
                <a:cubicBezTo>
                  <a:pt x="6816806" y="3603172"/>
                  <a:pt x="6796212" y="3617686"/>
                  <a:pt x="6774441" y="3624943"/>
                </a:cubicBezTo>
                <a:lnTo>
                  <a:pt x="6741784" y="3635829"/>
                </a:lnTo>
                <a:cubicBezTo>
                  <a:pt x="6718293" y="3565359"/>
                  <a:pt x="6740828" y="3574908"/>
                  <a:pt x="6687355" y="3559629"/>
                </a:cubicBezTo>
                <a:cubicBezTo>
                  <a:pt x="6672970" y="3555519"/>
                  <a:pt x="6658326" y="3552372"/>
                  <a:pt x="6643812" y="3548743"/>
                </a:cubicBezTo>
                <a:cubicBezTo>
                  <a:pt x="6648070" y="3523193"/>
                  <a:pt x="6666211" y="3467885"/>
                  <a:pt x="6643812" y="3439886"/>
                </a:cubicBezTo>
                <a:cubicBezTo>
                  <a:pt x="6636644" y="3430926"/>
                  <a:pt x="6622041" y="3432629"/>
                  <a:pt x="6611155" y="3429000"/>
                </a:cubicBezTo>
                <a:cubicBezTo>
                  <a:pt x="6600148" y="3412490"/>
                  <a:pt x="6578498" y="3386219"/>
                  <a:pt x="6578498" y="3363686"/>
                </a:cubicBezTo>
                <a:cubicBezTo>
                  <a:pt x="6578498" y="3352211"/>
                  <a:pt x="6583480" y="3340868"/>
                  <a:pt x="6589384" y="3331029"/>
                </a:cubicBezTo>
                <a:cubicBezTo>
                  <a:pt x="6594664" y="3322228"/>
                  <a:pt x="6603898" y="3316514"/>
                  <a:pt x="6611155" y="3309257"/>
                </a:cubicBezTo>
                <a:cubicBezTo>
                  <a:pt x="6597399" y="3304672"/>
                  <a:pt x="6560997" y="3297948"/>
                  <a:pt x="6556727" y="3276600"/>
                </a:cubicBezTo>
                <a:cubicBezTo>
                  <a:pt x="6554477" y="3265348"/>
                  <a:pt x="6561708" y="3253782"/>
                  <a:pt x="6567612" y="3243943"/>
                </a:cubicBezTo>
                <a:cubicBezTo>
                  <a:pt x="6572892" y="3235142"/>
                  <a:pt x="6582127" y="3229429"/>
                  <a:pt x="6589384" y="3222172"/>
                </a:cubicBezTo>
                <a:cubicBezTo>
                  <a:pt x="6562026" y="3194814"/>
                  <a:pt x="6568032" y="3207311"/>
                  <a:pt x="6556727" y="3167743"/>
                </a:cubicBezTo>
                <a:cubicBezTo>
                  <a:pt x="6552617" y="3153358"/>
                  <a:pt x="6557200" y="3133936"/>
                  <a:pt x="6545841" y="3124200"/>
                </a:cubicBezTo>
                <a:cubicBezTo>
                  <a:pt x="6528417" y="3109265"/>
                  <a:pt x="6502298" y="3109686"/>
                  <a:pt x="6480527" y="3102429"/>
                </a:cubicBezTo>
                <a:lnTo>
                  <a:pt x="6447869" y="3091543"/>
                </a:lnTo>
                <a:cubicBezTo>
                  <a:pt x="6444241" y="3080657"/>
                  <a:pt x="6436984" y="3070360"/>
                  <a:pt x="6436984" y="3058886"/>
                </a:cubicBezTo>
                <a:cubicBezTo>
                  <a:pt x="6436984" y="3055447"/>
                  <a:pt x="6454555" y="2969315"/>
                  <a:pt x="6458755" y="2960915"/>
                </a:cubicBezTo>
                <a:cubicBezTo>
                  <a:pt x="6463345" y="2951735"/>
                  <a:pt x="6473270" y="2946400"/>
                  <a:pt x="6480527" y="2939143"/>
                </a:cubicBezTo>
                <a:cubicBezTo>
                  <a:pt x="6484155" y="2928257"/>
                  <a:pt x="6485508" y="2916325"/>
                  <a:pt x="6491412" y="2906486"/>
                </a:cubicBezTo>
                <a:cubicBezTo>
                  <a:pt x="6508538" y="2877943"/>
                  <a:pt x="6525422" y="2881656"/>
                  <a:pt x="6556727" y="2873829"/>
                </a:cubicBezTo>
                <a:cubicBezTo>
                  <a:pt x="6578498" y="2877458"/>
                  <a:pt x="6600495" y="2879927"/>
                  <a:pt x="6622041" y="2884715"/>
                </a:cubicBezTo>
                <a:cubicBezTo>
                  <a:pt x="6633242" y="2887204"/>
                  <a:pt x="6646584" y="2903714"/>
                  <a:pt x="6654698" y="2895600"/>
                </a:cubicBezTo>
                <a:cubicBezTo>
                  <a:pt x="6670925" y="2879372"/>
                  <a:pt x="6676469" y="2830286"/>
                  <a:pt x="6676469" y="2830286"/>
                </a:cubicBezTo>
                <a:cubicBezTo>
                  <a:pt x="6796969" y="2870452"/>
                  <a:pt x="6718879" y="2853488"/>
                  <a:pt x="6915955" y="2841172"/>
                </a:cubicBezTo>
                <a:cubicBezTo>
                  <a:pt x="6892781" y="2817997"/>
                  <a:pt x="6878320" y="2815981"/>
                  <a:pt x="6905069" y="2775857"/>
                </a:cubicBezTo>
                <a:cubicBezTo>
                  <a:pt x="6912326" y="2764971"/>
                  <a:pt x="6925771" y="2759399"/>
                  <a:pt x="6937727" y="2754086"/>
                </a:cubicBezTo>
                <a:cubicBezTo>
                  <a:pt x="6958698" y="2744766"/>
                  <a:pt x="7003041" y="2732315"/>
                  <a:pt x="7003041" y="2732315"/>
                </a:cubicBezTo>
                <a:cubicBezTo>
                  <a:pt x="6992155" y="2728686"/>
                  <a:pt x="6981516" y="2724212"/>
                  <a:pt x="6970384" y="2721429"/>
                </a:cubicBezTo>
                <a:cubicBezTo>
                  <a:pt x="6952434" y="2716941"/>
                  <a:pt x="6932019" y="2719723"/>
                  <a:pt x="6915955" y="2710543"/>
                </a:cubicBezTo>
                <a:cubicBezTo>
                  <a:pt x="6904596" y="2704052"/>
                  <a:pt x="6901441" y="2688772"/>
                  <a:pt x="6894184" y="2677886"/>
                </a:cubicBezTo>
                <a:lnTo>
                  <a:pt x="6828869" y="2699657"/>
                </a:lnTo>
                <a:cubicBezTo>
                  <a:pt x="6817983" y="2703286"/>
                  <a:pt x="6807571" y="2708920"/>
                  <a:pt x="6796212" y="2710543"/>
                </a:cubicBezTo>
                <a:lnTo>
                  <a:pt x="6720012" y="2721429"/>
                </a:lnTo>
                <a:cubicBezTo>
                  <a:pt x="6709126" y="2725058"/>
                  <a:pt x="6698487" y="2729532"/>
                  <a:pt x="6687355" y="2732315"/>
                </a:cubicBezTo>
                <a:cubicBezTo>
                  <a:pt x="6669405" y="2736802"/>
                  <a:pt x="6648322" y="2732937"/>
                  <a:pt x="6632927" y="2743200"/>
                </a:cubicBezTo>
                <a:cubicBezTo>
                  <a:pt x="6623380" y="2749565"/>
                  <a:pt x="6627945" y="2766018"/>
                  <a:pt x="6622041" y="2775857"/>
                </a:cubicBezTo>
                <a:cubicBezTo>
                  <a:pt x="6605899" y="2802760"/>
                  <a:pt x="6602924" y="2797629"/>
                  <a:pt x="6578498" y="2797629"/>
                </a:cubicBezTo>
                <a:cubicBezTo>
                  <a:pt x="6567612" y="2804886"/>
                  <a:pt x="6557543" y="2813549"/>
                  <a:pt x="6545841" y="2819400"/>
                </a:cubicBezTo>
                <a:cubicBezTo>
                  <a:pt x="6530223" y="2827209"/>
                  <a:pt x="6483594" y="2837684"/>
                  <a:pt x="6469641" y="2841172"/>
                </a:cubicBezTo>
                <a:cubicBezTo>
                  <a:pt x="6444241" y="2837543"/>
                  <a:pt x="6417782" y="2838400"/>
                  <a:pt x="6393441" y="2830286"/>
                </a:cubicBezTo>
                <a:cubicBezTo>
                  <a:pt x="6383704" y="2827041"/>
                  <a:pt x="6381626" y="2811004"/>
                  <a:pt x="6371669" y="2808515"/>
                </a:cubicBezTo>
                <a:cubicBezTo>
                  <a:pt x="6336291" y="2799671"/>
                  <a:pt x="6299098" y="2801258"/>
                  <a:pt x="6262812" y="2797629"/>
                </a:cubicBezTo>
                <a:cubicBezTo>
                  <a:pt x="6255555" y="2786743"/>
                  <a:pt x="6253188" y="2769831"/>
                  <a:pt x="6241041" y="2764972"/>
                </a:cubicBezTo>
                <a:cubicBezTo>
                  <a:pt x="6204755" y="2750457"/>
                  <a:pt x="6204755" y="2794001"/>
                  <a:pt x="6197498" y="2808515"/>
                </a:cubicBezTo>
                <a:cubicBezTo>
                  <a:pt x="6191647" y="2820217"/>
                  <a:pt x="6182984" y="2830286"/>
                  <a:pt x="6175727" y="2841172"/>
                </a:cubicBezTo>
                <a:cubicBezTo>
                  <a:pt x="6172098" y="2855686"/>
                  <a:pt x="6177290" y="2876416"/>
                  <a:pt x="6164841" y="2884715"/>
                </a:cubicBezTo>
                <a:cubicBezTo>
                  <a:pt x="6156301" y="2890408"/>
                  <a:pt x="6147659" y="2872123"/>
                  <a:pt x="6143069" y="2862943"/>
                </a:cubicBezTo>
                <a:cubicBezTo>
                  <a:pt x="6132806" y="2842417"/>
                  <a:pt x="6121298" y="2797629"/>
                  <a:pt x="6121298" y="2797629"/>
                </a:cubicBezTo>
                <a:cubicBezTo>
                  <a:pt x="6028786" y="2828467"/>
                  <a:pt x="6141582" y="2785459"/>
                  <a:pt x="6066869" y="2830286"/>
                </a:cubicBezTo>
                <a:cubicBezTo>
                  <a:pt x="6057030" y="2836190"/>
                  <a:pt x="6044475" y="2836040"/>
                  <a:pt x="6034212" y="2841172"/>
                </a:cubicBezTo>
                <a:cubicBezTo>
                  <a:pt x="6022510" y="2847023"/>
                  <a:pt x="6012441" y="2855686"/>
                  <a:pt x="6001555" y="2862943"/>
                </a:cubicBezTo>
                <a:cubicBezTo>
                  <a:pt x="6008173" y="2902652"/>
                  <a:pt x="5999603" y="2929263"/>
                  <a:pt x="6034212" y="2950029"/>
                </a:cubicBezTo>
                <a:cubicBezTo>
                  <a:pt x="6044051" y="2955933"/>
                  <a:pt x="6055983" y="2957286"/>
                  <a:pt x="6066869" y="2960915"/>
                </a:cubicBezTo>
                <a:cubicBezTo>
                  <a:pt x="6074126" y="2968172"/>
                  <a:pt x="6091886" y="2972949"/>
                  <a:pt x="6088641" y="2982686"/>
                </a:cubicBezTo>
                <a:cubicBezTo>
                  <a:pt x="6079933" y="3008812"/>
                  <a:pt x="6032035" y="2985589"/>
                  <a:pt x="6023327" y="2982686"/>
                </a:cubicBezTo>
                <a:cubicBezTo>
                  <a:pt x="6020260" y="3004157"/>
                  <a:pt x="6032560" y="3080327"/>
                  <a:pt x="5979784" y="3069772"/>
                </a:cubicBezTo>
                <a:cubicBezTo>
                  <a:pt x="5969720" y="3067759"/>
                  <a:pt x="5965269" y="3055257"/>
                  <a:pt x="5958012" y="3048000"/>
                </a:cubicBezTo>
                <a:cubicBezTo>
                  <a:pt x="5954384" y="3037114"/>
                  <a:pt x="5953796" y="3024680"/>
                  <a:pt x="5947127" y="3015343"/>
                </a:cubicBezTo>
                <a:cubicBezTo>
                  <a:pt x="5935196" y="2998640"/>
                  <a:pt x="5918098" y="2986314"/>
                  <a:pt x="5903584" y="2971800"/>
                </a:cubicBezTo>
                <a:cubicBezTo>
                  <a:pt x="5896327" y="2964543"/>
                  <a:pt x="5887505" y="2958569"/>
                  <a:pt x="5881812" y="2950029"/>
                </a:cubicBezTo>
                <a:cubicBezTo>
                  <a:pt x="5874555" y="2939143"/>
                  <a:pt x="5870257" y="2925545"/>
                  <a:pt x="5860041" y="2917372"/>
                </a:cubicBezTo>
                <a:cubicBezTo>
                  <a:pt x="5851081" y="2910204"/>
                  <a:pt x="5838270" y="2910115"/>
                  <a:pt x="5827384" y="2906486"/>
                </a:cubicBezTo>
                <a:cubicBezTo>
                  <a:pt x="5823755" y="2917372"/>
                  <a:pt x="5816498" y="2927668"/>
                  <a:pt x="5816498" y="2939143"/>
                </a:cubicBezTo>
                <a:cubicBezTo>
                  <a:pt x="5816498" y="2964801"/>
                  <a:pt x="5820011" y="2990767"/>
                  <a:pt x="5827384" y="3015343"/>
                </a:cubicBezTo>
                <a:cubicBezTo>
                  <a:pt x="5836264" y="3044943"/>
                  <a:pt x="5854483" y="3047847"/>
                  <a:pt x="5870927" y="3069772"/>
                </a:cubicBezTo>
                <a:cubicBezTo>
                  <a:pt x="5886626" y="3090705"/>
                  <a:pt x="5906194" y="3110263"/>
                  <a:pt x="5914469" y="3135086"/>
                </a:cubicBezTo>
                <a:lnTo>
                  <a:pt x="5936241" y="3200400"/>
                </a:lnTo>
                <a:cubicBezTo>
                  <a:pt x="5932612" y="3214914"/>
                  <a:pt x="5934701" y="3232260"/>
                  <a:pt x="5925355" y="3243943"/>
                </a:cubicBezTo>
                <a:cubicBezTo>
                  <a:pt x="5918187" y="3252903"/>
                  <a:pt x="5899866" y="3263789"/>
                  <a:pt x="5892698" y="3254829"/>
                </a:cubicBezTo>
                <a:cubicBezTo>
                  <a:pt x="5878910" y="3237594"/>
                  <a:pt x="5885441" y="3211286"/>
                  <a:pt x="5881812" y="3189515"/>
                </a:cubicBezTo>
                <a:cubicBezTo>
                  <a:pt x="5878184" y="3225801"/>
                  <a:pt x="5883389" y="3264101"/>
                  <a:pt x="5870927" y="3298372"/>
                </a:cubicBezTo>
                <a:cubicBezTo>
                  <a:pt x="5867006" y="3309156"/>
                  <a:pt x="5830155" y="3301143"/>
                  <a:pt x="5838269" y="3309257"/>
                </a:cubicBezTo>
                <a:cubicBezTo>
                  <a:pt x="5854497" y="3325485"/>
                  <a:pt x="5881812" y="3323772"/>
                  <a:pt x="5903584" y="3331029"/>
                </a:cubicBezTo>
                <a:lnTo>
                  <a:pt x="5936241" y="3341915"/>
                </a:lnTo>
                <a:lnTo>
                  <a:pt x="5968898" y="3352800"/>
                </a:lnTo>
                <a:cubicBezTo>
                  <a:pt x="5995678" y="3379580"/>
                  <a:pt x="6011943" y="3401537"/>
                  <a:pt x="6045098" y="3418115"/>
                </a:cubicBezTo>
                <a:cubicBezTo>
                  <a:pt x="6055361" y="3423247"/>
                  <a:pt x="6066869" y="3425372"/>
                  <a:pt x="6077755" y="3429000"/>
                </a:cubicBezTo>
                <a:cubicBezTo>
                  <a:pt x="6088641" y="3436257"/>
                  <a:pt x="6102239" y="3440556"/>
                  <a:pt x="6110412" y="3450772"/>
                </a:cubicBezTo>
                <a:cubicBezTo>
                  <a:pt x="6132590" y="3478495"/>
                  <a:pt x="6114890" y="3521878"/>
                  <a:pt x="6110412" y="3548743"/>
                </a:cubicBezTo>
                <a:cubicBezTo>
                  <a:pt x="6099526" y="3541486"/>
                  <a:pt x="6087971" y="3535145"/>
                  <a:pt x="6077755" y="3526972"/>
                </a:cubicBezTo>
                <a:cubicBezTo>
                  <a:pt x="6069741" y="3520561"/>
                  <a:pt x="6065164" y="3509790"/>
                  <a:pt x="6055984" y="3505200"/>
                </a:cubicBezTo>
                <a:cubicBezTo>
                  <a:pt x="6035458" y="3494937"/>
                  <a:pt x="5990669" y="3483429"/>
                  <a:pt x="5990669" y="3483429"/>
                </a:cubicBezTo>
                <a:cubicBezTo>
                  <a:pt x="5976883" y="3486876"/>
                  <a:pt x="5930463" y="3490548"/>
                  <a:pt x="5925355" y="3516086"/>
                </a:cubicBezTo>
                <a:cubicBezTo>
                  <a:pt x="5923105" y="3527338"/>
                  <a:pt x="5926694" y="3542378"/>
                  <a:pt x="5936241" y="3548743"/>
                </a:cubicBezTo>
                <a:cubicBezTo>
                  <a:pt x="5951636" y="3559006"/>
                  <a:pt x="5972526" y="3556000"/>
                  <a:pt x="5990669" y="3559629"/>
                </a:cubicBezTo>
                <a:cubicBezTo>
                  <a:pt x="6004059" y="3573019"/>
                  <a:pt x="6053151" y="3610031"/>
                  <a:pt x="6001555" y="3635829"/>
                </a:cubicBezTo>
                <a:cubicBezTo>
                  <a:pt x="5978606" y="3647304"/>
                  <a:pt x="5950755" y="3628572"/>
                  <a:pt x="5925355" y="3624943"/>
                </a:cubicBezTo>
                <a:cubicBezTo>
                  <a:pt x="5914469" y="3617686"/>
                  <a:pt x="5900871" y="3613388"/>
                  <a:pt x="5892698" y="3603172"/>
                </a:cubicBezTo>
                <a:cubicBezTo>
                  <a:pt x="5885530" y="3594212"/>
                  <a:pt x="5881812" y="3559040"/>
                  <a:pt x="5881812" y="3570515"/>
                </a:cubicBezTo>
                <a:cubicBezTo>
                  <a:pt x="5881812" y="3585476"/>
                  <a:pt x="5888399" y="3599727"/>
                  <a:pt x="5892698" y="3614057"/>
                </a:cubicBezTo>
                <a:cubicBezTo>
                  <a:pt x="5914142" y="3685536"/>
                  <a:pt x="5899839" y="3664743"/>
                  <a:pt x="5936241" y="3701143"/>
                </a:cubicBezTo>
                <a:cubicBezTo>
                  <a:pt x="5964992" y="3787396"/>
                  <a:pt x="5961785" y="3743820"/>
                  <a:pt x="5947127" y="3831772"/>
                </a:cubicBezTo>
                <a:cubicBezTo>
                  <a:pt x="5936241" y="3828143"/>
                  <a:pt x="5923429" y="3828054"/>
                  <a:pt x="5914469" y="3820886"/>
                </a:cubicBezTo>
                <a:cubicBezTo>
                  <a:pt x="5904253" y="3812713"/>
                  <a:pt x="5900871" y="3798445"/>
                  <a:pt x="5892698" y="3788229"/>
                </a:cubicBezTo>
                <a:cubicBezTo>
                  <a:pt x="5886287" y="3780215"/>
                  <a:pt x="5878184" y="3773714"/>
                  <a:pt x="5870927" y="3766457"/>
                </a:cubicBezTo>
                <a:cubicBezTo>
                  <a:pt x="5806339" y="3831045"/>
                  <a:pt x="5912288" y="3716387"/>
                  <a:pt x="5838269" y="3864429"/>
                </a:cubicBezTo>
                <a:cubicBezTo>
                  <a:pt x="5833138" y="3874692"/>
                  <a:pt x="5830536" y="3842805"/>
                  <a:pt x="5827384" y="3831772"/>
                </a:cubicBezTo>
                <a:cubicBezTo>
                  <a:pt x="5824796" y="3822713"/>
                  <a:pt x="5812731" y="3767437"/>
                  <a:pt x="5805612" y="3755572"/>
                </a:cubicBezTo>
                <a:cubicBezTo>
                  <a:pt x="5800332" y="3746771"/>
                  <a:pt x="5791098" y="3741057"/>
                  <a:pt x="5783841" y="3733800"/>
                </a:cubicBezTo>
                <a:cubicBezTo>
                  <a:pt x="5776584" y="3741057"/>
                  <a:pt x="5768480" y="3747558"/>
                  <a:pt x="5762069" y="3755572"/>
                </a:cubicBezTo>
                <a:cubicBezTo>
                  <a:pt x="5753896" y="3765788"/>
                  <a:pt x="5750514" y="3780056"/>
                  <a:pt x="5740298" y="3788229"/>
                </a:cubicBezTo>
                <a:cubicBezTo>
                  <a:pt x="5731338" y="3795397"/>
                  <a:pt x="5718527" y="3795486"/>
                  <a:pt x="5707641" y="3799115"/>
                </a:cubicBezTo>
                <a:cubicBezTo>
                  <a:pt x="5681732" y="3721389"/>
                  <a:pt x="5698599" y="3752895"/>
                  <a:pt x="5664098" y="3701143"/>
                </a:cubicBezTo>
                <a:cubicBezTo>
                  <a:pt x="5679673" y="3654417"/>
                  <a:pt x="5706318" y="3639389"/>
                  <a:pt x="5664098" y="3614057"/>
                </a:cubicBezTo>
                <a:cubicBezTo>
                  <a:pt x="5654259" y="3608153"/>
                  <a:pt x="5642327" y="3606800"/>
                  <a:pt x="5631441" y="3603172"/>
                </a:cubicBezTo>
                <a:cubicBezTo>
                  <a:pt x="5624184" y="3595915"/>
                  <a:pt x="5614259" y="3590580"/>
                  <a:pt x="5609669" y="3581400"/>
                </a:cubicBezTo>
                <a:cubicBezTo>
                  <a:pt x="5599406" y="3560874"/>
                  <a:pt x="5587898" y="3516086"/>
                  <a:pt x="5587898" y="3516086"/>
                </a:cubicBezTo>
                <a:cubicBezTo>
                  <a:pt x="5595590" y="3504548"/>
                  <a:pt x="5615929" y="3469413"/>
                  <a:pt x="5631441" y="3461657"/>
                </a:cubicBezTo>
                <a:cubicBezTo>
                  <a:pt x="5644823" y="3454966"/>
                  <a:pt x="5660470" y="3454400"/>
                  <a:pt x="5674984" y="3450772"/>
                </a:cubicBezTo>
                <a:cubicBezTo>
                  <a:pt x="5682241" y="3443515"/>
                  <a:pt x="5686555" y="3430133"/>
                  <a:pt x="5696755" y="3429000"/>
                </a:cubicBezTo>
                <a:cubicBezTo>
                  <a:pt x="5804250" y="3417056"/>
                  <a:pt x="5746108" y="3452710"/>
                  <a:pt x="5838269" y="3483429"/>
                </a:cubicBezTo>
                <a:lnTo>
                  <a:pt x="5903584" y="3505200"/>
                </a:lnTo>
                <a:cubicBezTo>
                  <a:pt x="5914470" y="3501572"/>
                  <a:pt x="5931980" y="3504969"/>
                  <a:pt x="5936241" y="3494315"/>
                </a:cubicBezTo>
                <a:cubicBezTo>
                  <a:pt x="5955581" y="3445964"/>
                  <a:pt x="5914232" y="3450653"/>
                  <a:pt x="5892698" y="3439886"/>
                </a:cubicBezTo>
                <a:cubicBezTo>
                  <a:pt x="5808289" y="3397682"/>
                  <a:pt x="5909468" y="3434591"/>
                  <a:pt x="5827384" y="3407229"/>
                </a:cubicBezTo>
                <a:cubicBezTo>
                  <a:pt x="5816498" y="3410858"/>
                  <a:pt x="5806202" y="3418115"/>
                  <a:pt x="5794727" y="3418115"/>
                </a:cubicBezTo>
                <a:cubicBezTo>
                  <a:pt x="5756410" y="3418115"/>
                  <a:pt x="5730432" y="3407569"/>
                  <a:pt x="5696755" y="3396343"/>
                </a:cubicBezTo>
                <a:lnTo>
                  <a:pt x="5631441" y="3418115"/>
                </a:lnTo>
                <a:lnTo>
                  <a:pt x="5598784" y="3429000"/>
                </a:lnTo>
                <a:cubicBezTo>
                  <a:pt x="5591527" y="3436257"/>
                  <a:pt x="5587275" y="3450772"/>
                  <a:pt x="5577012" y="3450772"/>
                </a:cubicBezTo>
                <a:cubicBezTo>
                  <a:pt x="5566749" y="3450772"/>
                  <a:pt x="5559831" y="3438180"/>
                  <a:pt x="5555241" y="3429000"/>
                </a:cubicBezTo>
                <a:cubicBezTo>
                  <a:pt x="5544978" y="3408474"/>
                  <a:pt x="5540726" y="3385457"/>
                  <a:pt x="5533469" y="3363686"/>
                </a:cubicBezTo>
                <a:lnTo>
                  <a:pt x="5522584" y="3331029"/>
                </a:lnTo>
                <a:lnTo>
                  <a:pt x="5511698" y="3298372"/>
                </a:lnTo>
                <a:cubicBezTo>
                  <a:pt x="5526212" y="3294743"/>
                  <a:pt x="5548550" y="3300868"/>
                  <a:pt x="5555241" y="3287486"/>
                </a:cubicBezTo>
                <a:cubicBezTo>
                  <a:pt x="5560373" y="3277223"/>
                  <a:pt x="5533716" y="3279383"/>
                  <a:pt x="5522584" y="3276600"/>
                </a:cubicBezTo>
                <a:lnTo>
                  <a:pt x="5435498" y="3254829"/>
                </a:lnTo>
                <a:cubicBezTo>
                  <a:pt x="5431869" y="3240315"/>
                  <a:pt x="5432035" y="3224276"/>
                  <a:pt x="5424612" y="3211286"/>
                </a:cubicBezTo>
                <a:cubicBezTo>
                  <a:pt x="5416974" y="3197920"/>
                  <a:pt x="5401810" y="3190456"/>
                  <a:pt x="5391955" y="3178629"/>
                </a:cubicBezTo>
                <a:cubicBezTo>
                  <a:pt x="5383580" y="3168578"/>
                  <a:pt x="5378357" y="3156188"/>
                  <a:pt x="5370184" y="3145972"/>
                </a:cubicBezTo>
                <a:cubicBezTo>
                  <a:pt x="5363773" y="3137958"/>
                  <a:pt x="5354823" y="3132214"/>
                  <a:pt x="5348412" y="3124200"/>
                </a:cubicBezTo>
                <a:cubicBezTo>
                  <a:pt x="5293488" y="3055545"/>
                  <a:pt x="5357434" y="3122335"/>
                  <a:pt x="5304869" y="3069772"/>
                </a:cubicBezTo>
                <a:cubicBezTo>
                  <a:pt x="5301241" y="3058886"/>
                  <a:pt x="5302098" y="3045229"/>
                  <a:pt x="5293984" y="3037115"/>
                </a:cubicBezTo>
                <a:cubicBezTo>
                  <a:pt x="5285870" y="3029001"/>
                  <a:pt x="5271166" y="3032133"/>
                  <a:pt x="5261327" y="3026229"/>
                </a:cubicBezTo>
                <a:cubicBezTo>
                  <a:pt x="5252526" y="3020948"/>
                  <a:pt x="5246812" y="3011714"/>
                  <a:pt x="5239555" y="3004457"/>
                </a:cubicBezTo>
                <a:cubicBezTo>
                  <a:pt x="5235926" y="2993571"/>
                  <a:pt x="5228669" y="2983275"/>
                  <a:pt x="5228669" y="2971800"/>
                </a:cubicBezTo>
                <a:cubicBezTo>
                  <a:pt x="5228669" y="2893316"/>
                  <a:pt x="5240391" y="2884721"/>
                  <a:pt x="5250441" y="2819400"/>
                </a:cubicBezTo>
                <a:cubicBezTo>
                  <a:pt x="5254889" y="2790486"/>
                  <a:pt x="5257698" y="2761343"/>
                  <a:pt x="5261327" y="2732315"/>
                </a:cubicBezTo>
                <a:cubicBezTo>
                  <a:pt x="5255426" y="2702809"/>
                  <a:pt x="5255365" y="2666586"/>
                  <a:pt x="5228669" y="2645229"/>
                </a:cubicBezTo>
                <a:cubicBezTo>
                  <a:pt x="5219709" y="2638061"/>
                  <a:pt x="5206898" y="2637972"/>
                  <a:pt x="5196012" y="2634343"/>
                </a:cubicBezTo>
                <a:cubicBezTo>
                  <a:pt x="5176315" y="2604797"/>
                  <a:pt x="5162375" y="2579260"/>
                  <a:pt x="5130698" y="2558143"/>
                </a:cubicBezTo>
                <a:cubicBezTo>
                  <a:pt x="5119812" y="2550886"/>
                  <a:pt x="5108257" y="2544545"/>
                  <a:pt x="5098041" y="2536372"/>
                </a:cubicBezTo>
                <a:cubicBezTo>
                  <a:pt x="5090027" y="2529961"/>
                  <a:pt x="5085449" y="2519190"/>
                  <a:pt x="5076269" y="2514600"/>
                </a:cubicBezTo>
                <a:cubicBezTo>
                  <a:pt x="5055743" y="2504337"/>
                  <a:pt x="5010955" y="2492829"/>
                  <a:pt x="5010955" y="2492829"/>
                </a:cubicBezTo>
                <a:cubicBezTo>
                  <a:pt x="4928216" y="2410090"/>
                  <a:pt x="5004261" y="2473153"/>
                  <a:pt x="4934755" y="2438400"/>
                </a:cubicBezTo>
                <a:cubicBezTo>
                  <a:pt x="4923053" y="2432549"/>
                  <a:pt x="4912314" y="2424802"/>
                  <a:pt x="4902098" y="2416629"/>
                </a:cubicBezTo>
                <a:cubicBezTo>
                  <a:pt x="4894084" y="2410218"/>
                  <a:pt x="4889128" y="2400137"/>
                  <a:pt x="4880327" y="2394857"/>
                </a:cubicBezTo>
                <a:cubicBezTo>
                  <a:pt x="4870487" y="2388953"/>
                  <a:pt x="4858555" y="2387600"/>
                  <a:pt x="4847669" y="2383972"/>
                </a:cubicBezTo>
                <a:cubicBezTo>
                  <a:pt x="4827418" y="2363720"/>
                  <a:pt x="4820707" y="2354162"/>
                  <a:pt x="4793241" y="2340429"/>
                </a:cubicBezTo>
                <a:cubicBezTo>
                  <a:pt x="4782978" y="2335297"/>
                  <a:pt x="4771470" y="2333172"/>
                  <a:pt x="4760584" y="2329543"/>
                </a:cubicBezTo>
                <a:cubicBezTo>
                  <a:pt x="4722584" y="2291545"/>
                  <a:pt x="4748548" y="2311018"/>
                  <a:pt x="4673498" y="2286000"/>
                </a:cubicBezTo>
                <a:lnTo>
                  <a:pt x="4673498" y="2286000"/>
                </a:lnTo>
                <a:cubicBezTo>
                  <a:pt x="4631294" y="2257864"/>
                  <a:pt x="4653252" y="2268366"/>
                  <a:pt x="4608184" y="2253343"/>
                </a:cubicBezTo>
                <a:cubicBezTo>
                  <a:pt x="4556527" y="2201686"/>
                  <a:pt x="4584114" y="2216291"/>
                  <a:pt x="4531984" y="2198915"/>
                </a:cubicBezTo>
                <a:cubicBezTo>
                  <a:pt x="4524727" y="2191658"/>
                  <a:pt x="4511899" y="2187267"/>
                  <a:pt x="4510212" y="2177143"/>
                </a:cubicBezTo>
                <a:cubicBezTo>
                  <a:pt x="4502298" y="2129662"/>
                  <a:pt x="4523457" y="2132814"/>
                  <a:pt x="4553755" y="2122715"/>
                </a:cubicBezTo>
                <a:cubicBezTo>
                  <a:pt x="4518343" y="2110910"/>
                  <a:pt x="4516453" y="2117707"/>
                  <a:pt x="4499327" y="2079172"/>
                </a:cubicBezTo>
                <a:cubicBezTo>
                  <a:pt x="4490006" y="2058201"/>
                  <a:pt x="4477555" y="2013857"/>
                  <a:pt x="4477555" y="2013857"/>
                </a:cubicBezTo>
                <a:cubicBezTo>
                  <a:pt x="4473926" y="1981200"/>
                  <a:pt x="4484310" y="1943607"/>
                  <a:pt x="4466669" y="1915886"/>
                </a:cubicBezTo>
                <a:cubicBezTo>
                  <a:pt x="4454348" y="1896525"/>
                  <a:pt x="4401355" y="1894115"/>
                  <a:pt x="4401355" y="1894115"/>
                </a:cubicBezTo>
                <a:cubicBezTo>
                  <a:pt x="4391770" y="1922869"/>
                  <a:pt x="4374998" y="1982729"/>
                  <a:pt x="4346927" y="1992086"/>
                </a:cubicBezTo>
                <a:lnTo>
                  <a:pt x="4314269" y="2002972"/>
                </a:lnTo>
                <a:cubicBezTo>
                  <a:pt x="4307012" y="1995715"/>
                  <a:pt x="4297088" y="1990380"/>
                  <a:pt x="4292498" y="1981200"/>
                </a:cubicBezTo>
                <a:cubicBezTo>
                  <a:pt x="4282235" y="1960674"/>
                  <a:pt x="4270727" y="1915886"/>
                  <a:pt x="4270727" y="1915886"/>
                </a:cubicBezTo>
                <a:cubicBezTo>
                  <a:pt x="4274355" y="1894115"/>
                  <a:pt x="4276824" y="1872118"/>
                  <a:pt x="4281612" y="1850572"/>
                </a:cubicBezTo>
                <a:cubicBezTo>
                  <a:pt x="4284101" y="1839371"/>
                  <a:pt x="4294748" y="1829167"/>
                  <a:pt x="4292498" y="1817915"/>
                </a:cubicBezTo>
                <a:cubicBezTo>
                  <a:pt x="4290485" y="1807851"/>
                  <a:pt x="4277984" y="1803400"/>
                  <a:pt x="4270727" y="1796143"/>
                </a:cubicBezTo>
                <a:cubicBezTo>
                  <a:pt x="4241698" y="1799772"/>
                  <a:pt x="4211662" y="1798623"/>
                  <a:pt x="4183641" y="1807029"/>
                </a:cubicBezTo>
                <a:cubicBezTo>
                  <a:pt x="4173811" y="1809978"/>
                  <a:pt x="4171049" y="1824210"/>
                  <a:pt x="4161869" y="1828800"/>
                </a:cubicBezTo>
                <a:cubicBezTo>
                  <a:pt x="4141343" y="1839063"/>
                  <a:pt x="4096555" y="1850572"/>
                  <a:pt x="4096555" y="1850572"/>
                </a:cubicBezTo>
                <a:cubicBezTo>
                  <a:pt x="4085669" y="1861458"/>
                  <a:pt x="4071374" y="1869772"/>
                  <a:pt x="4063898" y="1883229"/>
                </a:cubicBezTo>
                <a:cubicBezTo>
                  <a:pt x="4052753" y="1903290"/>
                  <a:pt x="4042127" y="1948543"/>
                  <a:pt x="4042127" y="1948543"/>
                </a:cubicBezTo>
                <a:cubicBezTo>
                  <a:pt x="4068629" y="2028050"/>
                  <a:pt x="4041634" y="2008291"/>
                  <a:pt x="4107441" y="2024743"/>
                </a:cubicBezTo>
                <a:cubicBezTo>
                  <a:pt x="4100184" y="2032000"/>
                  <a:pt x="4090949" y="2037714"/>
                  <a:pt x="4085669" y="2046515"/>
                </a:cubicBezTo>
                <a:cubicBezTo>
                  <a:pt x="4070093" y="2072476"/>
                  <a:pt x="4071950" y="2095277"/>
                  <a:pt x="4085669" y="2122715"/>
                </a:cubicBezTo>
                <a:cubicBezTo>
                  <a:pt x="4090259" y="2131895"/>
                  <a:pt x="4101030" y="2136472"/>
                  <a:pt x="4107441" y="2144486"/>
                </a:cubicBezTo>
                <a:cubicBezTo>
                  <a:pt x="4115614" y="2154702"/>
                  <a:pt x="4123361" y="2165441"/>
                  <a:pt x="4129212" y="2177143"/>
                </a:cubicBezTo>
                <a:cubicBezTo>
                  <a:pt x="4134344" y="2187406"/>
                  <a:pt x="4133429" y="2200463"/>
                  <a:pt x="4140098" y="2209800"/>
                </a:cubicBezTo>
                <a:cubicBezTo>
                  <a:pt x="4175395" y="2259216"/>
                  <a:pt x="4177448" y="2251795"/>
                  <a:pt x="4227184" y="2264229"/>
                </a:cubicBezTo>
                <a:cubicBezTo>
                  <a:pt x="4234441" y="2275115"/>
                  <a:pt x="4240782" y="2286670"/>
                  <a:pt x="4248955" y="2296886"/>
                </a:cubicBezTo>
                <a:cubicBezTo>
                  <a:pt x="4255366" y="2304900"/>
                  <a:pt x="4265447" y="2309856"/>
                  <a:pt x="4270727" y="2318657"/>
                </a:cubicBezTo>
                <a:cubicBezTo>
                  <a:pt x="4276631" y="2328497"/>
                  <a:pt x="4273498" y="2343201"/>
                  <a:pt x="4281612" y="2351315"/>
                </a:cubicBezTo>
                <a:cubicBezTo>
                  <a:pt x="4289726" y="2359429"/>
                  <a:pt x="4303383" y="2358572"/>
                  <a:pt x="4314269" y="2362200"/>
                </a:cubicBezTo>
                <a:cubicBezTo>
                  <a:pt x="4353973" y="2481308"/>
                  <a:pt x="4290649" y="2300890"/>
                  <a:pt x="4346927" y="2427515"/>
                </a:cubicBezTo>
                <a:cubicBezTo>
                  <a:pt x="4356247" y="2448486"/>
                  <a:pt x="4363132" y="2470565"/>
                  <a:pt x="4368698" y="2492829"/>
                </a:cubicBezTo>
                <a:cubicBezTo>
                  <a:pt x="4372327" y="2507343"/>
                  <a:pt x="4372161" y="2523382"/>
                  <a:pt x="4379584" y="2536372"/>
                </a:cubicBezTo>
                <a:cubicBezTo>
                  <a:pt x="4387222" y="2549738"/>
                  <a:pt x="4399432" y="2560490"/>
                  <a:pt x="4412241" y="2569029"/>
                </a:cubicBezTo>
                <a:cubicBezTo>
                  <a:pt x="4421788" y="2575394"/>
                  <a:pt x="4434012" y="2576286"/>
                  <a:pt x="4444898" y="2579915"/>
                </a:cubicBezTo>
                <a:cubicBezTo>
                  <a:pt x="4472260" y="2661999"/>
                  <a:pt x="4432168" y="2564003"/>
                  <a:pt x="4488441" y="2634343"/>
                </a:cubicBezTo>
                <a:cubicBezTo>
                  <a:pt x="4495609" y="2643303"/>
                  <a:pt x="4489990" y="2660331"/>
                  <a:pt x="4499327" y="2667000"/>
                </a:cubicBezTo>
                <a:cubicBezTo>
                  <a:pt x="4518001" y="2680339"/>
                  <a:pt x="4564641" y="2688772"/>
                  <a:pt x="4564641" y="2688772"/>
                </a:cubicBezTo>
                <a:cubicBezTo>
                  <a:pt x="4646725" y="2661410"/>
                  <a:pt x="4545546" y="2698319"/>
                  <a:pt x="4629955" y="2656115"/>
                </a:cubicBezTo>
                <a:cubicBezTo>
                  <a:pt x="4640218" y="2650983"/>
                  <a:pt x="4651726" y="2648858"/>
                  <a:pt x="4662612" y="2645229"/>
                </a:cubicBezTo>
                <a:cubicBezTo>
                  <a:pt x="4688298" y="2653791"/>
                  <a:pt x="4702099" y="2652983"/>
                  <a:pt x="4717041" y="2677886"/>
                </a:cubicBezTo>
                <a:cubicBezTo>
                  <a:pt x="4722945" y="2687725"/>
                  <a:pt x="4724298" y="2699657"/>
                  <a:pt x="4727927" y="2710543"/>
                </a:cubicBezTo>
                <a:cubicBezTo>
                  <a:pt x="4672759" y="2765711"/>
                  <a:pt x="4744157" y="2700804"/>
                  <a:pt x="4673498" y="2743200"/>
                </a:cubicBezTo>
                <a:cubicBezTo>
                  <a:pt x="4664697" y="2748480"/>
                  <a:pt x="4658984" y="2757715"/>
                  <a:pt x="4651727" y="2764972"/>
                </a:cubicBezTo>
                <a:cubicBezTo>
                  <a:pt x="4662613" y="2772229"/>
                  <a:pt x="4672429" y="2781430"/>
                  <a:pt x="4684384" y="2786743"/>
                </a:cubicBezTo>
                <a:cubicBezTo>
                  <a:pt x="4705355" y="2796064"/>
                  <a:pt x="4749698" y="2808515"/>
                  <a:pt x="4749698" y="2808515"/>
                </a:cubicBezTo>
                <a:cubicBezTo>
                  <a:pt x="4793060" y="2873559"/>
                  <a:pt x="4745703" y="2817003"/>
                  <a:pt x="4804127" y="2852057"/>
                </a:cubicBezTo>
                <a:cubicBezTo>
                  <a:pt x="4878847" y="2896889"/>
                  <a:pt x="4766034" y="2853874"/>
                  <a:pt x="4858555" y="2884715"/>
                </a:cubicBezTo>
                <a:cubicBezTo>
                  <a:pt x="4865812" y="2891972"/>
                  <a:pt x="4871147" y="2901896"/>
                  <a:pt x="4880327" y="2906486"/>
                </a:cubicBezTo>
                <a:cubicBezTo>
                  <a:pt x="4900853" y="2916749"/>
                  <a:pt x="4945641" y="2928257"/>
                  <a:pt x="4945641" y="2928257"/>
                </a:cubicBezTo>
                <a:cubicBezTo>
                  <a:pt x="4956527" y="2935514"/>
                  <a:pt x="4966596" y="2944178"/>
                  <a:pt x="4978298" y="2950029"/>
                </a:cubicBezTo>
                <a:cubicBezTo>
                  <a:pt x="4988561" y="2955161"/>
                  <a:pt x="5001116" y="2955011"/>
                  <a:pt x="5010955" y="2960915"/>
                </a:cubicBezTo>
                <a:cubicBezTo>
                  <a:pt x="5019756" y="2966195"/>
                  <a:pt x="5023926" y="2977406"/>
                  <a:pt x="5032727" y="2982686"/>
                </a:cubicBezTo>
                <a:cubicBezTo>
                  <a:pt x="5042566" y="2988590"/>
                  <a:pt x="5055121" y="2988440"/>
                  <a:pt x="5065384" y="2993572"/>
                </a:cubicBezTo>
                <a:cubicBezTo>
                  <a:pt x="5077086" y="2999423"/>
                  <a:pt x="5087155" y="3008086"/>
                  <a:pt x="5098041" y="3015343"/>
                </a:cubicBezTo>
                <a:cubicBezTo>
                  <a:pt x="5101670" y="3026229"/>
                  <a:pt x="5108927" y="3036525"/>
                  <a:pt x="5108927" y="3048000"/>
                </a:cubicBezTo>
                <a:cubicBezTo>
                  <a:pt x="5108927" y="3083742"/>
                  <a:pt x="5107802" y="3116166"/>
                  <a:pt x="5076269" y="3135086"/>
                </a:cubicBezTo>
                <a:cubicBezTo>
                  <a:pt x="5066430" y="3140990"/>
                  <a:pt x="5054498" y="3142343"/>
                  <a:pt x="5043612" y="3145972"/>
                </a:cubicBezTo>
                <a:cubicBezTo>
                  <a:pt x="5039984" y="3135086"/>
                  <a:pt x="5035879" y="3124348"/>
                  <a:pt x="5032727" y="3113315"/>
                </a:cubicBezTo>
                <a:cubicBezTo>
                  <a:pt x="5028617" y="3098930"/>
                  <a:pt x="5028532" y="3083154"/>
                  <a:pt x="5021841" y="3069772"/>
                </a:cubicBezTo>
                <a:cubicBezTo>
                  <a:pt x="5017251" y="3060592"/>
                  <a:pt x="5008870" y="3053280"/>
                  <a:pt x="5000069" y="3048000"/>
                </a:cubicBezTo>
                <a:cubicBezTo>
                  <a:pt x="4979458" y="3035633"/>
                  <a:pt x="4915282" y="3028426"/>
                  <a:pt x="4902098" y="3026229"/>
                </a:cubicBezTo>
                <a:cubicBezTo>
                  <a:pt x="4893794" y="3013774"/>
                  <a:pt x="4875344" y="2971616"/>
                  <a:pt x="4847669" y="2982686"/>
                </a:cubicBezTo>
                <a:cubicBezTo>
                  <a:pt x="4828172" y="2990484"/>
                  <a:pt x="4822458" y="3033108"/>
                  <a:pt x="4815012" y="3048000"/>
                </a:cubicBezTo>
                <a:cubicBezTo>
                  <a:pt x="4801279" y="3075465"/>
                  <a:pt x="4791720" y="3082178"/>
                  <a:pt x="4771469" y="3102429"/>
                </a:cubicBezTo>
                <a:cubicBezTo>
                  <a:pt x="4776734" y="3134021"/>
                  <a:pt x="4770146" y="3172525"/>
                  <a:pt x="4804127" y="3189515"/>
                </a:cubicBezTo>
                <a:cubicBezTo>
                  <a:pt x="4817508" y="3196206"/>
                  <a:pt x="4833155" y="3196772"/>
                  <a:pt x="4847669" y="3200400"/>
                </a:cubicBezTo>
                <a:cubicBezTo>
                  <a:pt x="4854926" y="3207657"/>
                  <a:pt x="4866492" y="3212341"/>
                  <a:pt x="4869441" y="3222172"/>
                </a:cubicBezTo>
                <a:cubicBezTo>
                  <a:pt x="4889877" y="3290289"/>
                  <a:pt x="4879997" y="3311237"/>
                  <a:pt x="4869441" y="3374572"/>
                </a:cubicBezTo>
                <a:cubicBezTo>
                  <a:pt x="4851298" y="3370943"/>
                  <a:pt x="4833514" y="3363686"/>
                  <a:pt x="4815012" y="3363686"/>
                </a:cubicBezTo>
                <a:cubicBezTo>
                  <a:pt x="4800051" y="3363686"/>
                  <a:pt x="4783152" y="3365226"/>
                  <a:pt x="4771469" y="3374572"/>
                </a:cubicBezTo>
                <a:cubicBezTo>
                  <a:pt x="4762509" y="3381740"/>
                  <a:pt x="4763367" y="3396097"/>
                  <a:pt x="4760584" y="3407229"/>
                </a:cubicBezTo>
                <a:cubicBezTo>
                  <a:pt x="4759845" y="3410187"/>
                  <a:pt x="4747860" y="3483005"/>
                  <a:pt x="4738812" y="3494315"/>
                </a:cubicBezTo>
                <a:cubicBezTo>
                  <a:pt x="4730639" y="3504531"/>
                  <a:pt x="4717041" y="3508829"/>
                  <a:pt x="4706155" y="3516086"/>
                </a:cubicBezTo>
                <a:cubicBezTo>
                  <a:pt x="4702526" y="3526972"/>
                  <a:pt x="4702437" y="3539783"/>
                  <a:pt x="4695269" y="3548743"/>
                </a:cubicBezTo>
                <a:cubicBezTo>
                  <a:pt x="4666548" y="3584644"/>
                  <a:pt x="4648104" y="3567613"/>
                  <a:pt x="4608184" y="3559629"/>
                </a:cubicBezTo>
                <a:cubicBezTo>
                  <a:pt x="4604555" y="3548743"/>
                  <a:pt x="4597298" y="3538447"/>
                  <a:pt x="4597298" y="3526972"/>
                </a:cubicBezTo>
                <a:cubicBezTo>
                  <a:pt x="4597298" y="3498711"/>
                  <a:pt x="4612710" y="3489789"/>
                  <a:pt x="4629955" y="3472543"/>
                </a:cubicBezTo>
                <a:cubicBezTo>
                  <a:pt x="4633584" y="3461657"/>
                  <a:pt x="4640841" y="3451361"/>
                  <a:pt x="4640841" y="3439886"/>
                </a:cubicBezTo>
                <a:cubicBezTo>
                  <a:pt x="4640841" y="3410857"/>
                  <a:pt x="4611812" y="3403601"/>
                  <a:pt x="4640841" y="3374572"/>
                </a:cubicBezTo>
                <a:cubicBezTo>
                  <a:pt x="4648955" y="3366458"/>
                  <a:pt x="4662612" y="3367315"/>
                  <a:pt x="4673498" y="3363686"/>
                </a:cubicBezTo>
                <a:cubicBezTo>
                  <a:pt x="4677127" y="3352800"/>
                  <a:pt x="4684384" y="3342504"/>
                  <a:pt x="4684384" y="3331029"/>
                </a:cubicBezTo>
                <a:cubicBezTo>
                  <a:pt x="4684384" y="3314305"/>
                  <a:pt x="4673837" y="3255508"/>
                  <a:pt x="4662612" y="3233057"/>
                </a:cubicBezTo>
                <a:cubicBezTo>
                  <a:pt x="4656761" y="3221355"/>
                  <a:pt x="4648098" y="3211286"/>
                  <a:pt x="4640841" y="3200400"/>
                </a:cubicBezTo>
                <a:cubicBezTo>
                  <a:pt x="4637212" y="3182257"/>
                  <a:pt x="4634443" y="3163922"/>
                  <a:pt x="4629955" y="3145972"/>
                </a:cubicBezTo>
                <a:cubicBezTo>
                  <a:pt x="4623911" y="3121797"/>
                  <a:pt x="4619949" y="3105134"/>
                  <a:pt x="4597298" y="3091543"/>
                </a:cubicBezTo>
                <a:cubicBezTo>
                  <a:pt x="4587459" y="3085639"/>
                  <a:pt x="4575527" y="3084286"/>
                  <a:pt x="4564641" y="3080657"/>
                </a:cubicBezTo>
                <a:cubicBezTo>
                  <a:pt x="4553755" y="3084286"/>
                  <a:pt x="4543236" y="3093793"/>
                  <a:pt x="4531984" y="3091543"/>
                </a:cubicBezTo>
                <a:cubicBezTo>
                  <a:pt x="4504840" y="3086115"/>
                  <a:pt x="4489182" y="3006680"/>
                  <a:pt x="4488441" y="3004457"/>
                </a:cubicBezTo>
                <a:lnTo>
                  <a:pt x="4477555" y="2971800"/>
                </a:lnTo>
                <a:cubicBezTo>
                  <a:pt x="4455784" y="2975429"/>
                  <a:pt x="4433787" y="2977898"/>
                  <a:pt x="4412241" y="2982686"/>
                </a:cubicBezTo>
                <a:cubicBezTo>
                  <a:pt x="4401040" y="2985175"/>
                  <a:pt x="4386752" y="3002532"/>
                  <a:pt x="4379584" y="2993572"/>
                </a:cubicBezTo>
                <a:cubicBezTo>
                  <a:pt x="4300631" y="2894880"/>
                  <a:pt x="4424043" y="2946704"/>
                  <a:pt x="4336041" y="2917372"/>
                </a:cubicBezTo>
                <a:cubicBezTo>
                  <a:pt x="4328784" y="2910115"/>
                  <a:pt x="4320680" y="2903614"/>
                  <a:pt x="4314269" y="2895600"/>
                </a:cubicBezTo>
                <a:cubicBezTo>
                  <a:pt x="4289026" y="2864047"/>
                  <a:pt x="4299598" y="2858211"/>
                  <a:pt x="4259841" y="2841172"/>
                </a:cubicBezTo>
                <a:cubicBezTo>
                  <a:pt x="4246090" y="2835279"/>
                  <a:pt x="4230812" y="2833915"/>
                  <a:pt x="4216298" y="2830286"/>
                </a:cubicBezTo>
                <a:cubicBezTo>
                  <a:pt x="4205412" y="2823029"/>
                  <a:pt x="4193857" y="2816688"/>
                  <a:pt x="4183641" y="2808515"/>
                </a:cubicBezTo>
                <a:cubicBezTo>
                  <a:pt x="4175627" y="2802104"/>
                  <a:pt x="4171479" y="2790347"/>
                  <a:pt x="4161869" y="2786743"/>
                </a:cubicBezTo>
                <a:cubicBezTo>
                  <a:pt x="4141203" y="2778993"/>
                  <a:pt x="4118326" y="2779486"/>
                  <a:pt x="4096555" y="2775857"/>
                </a:cubicBezTo>
                <a:cubicBezTo>
                  <a:pt x="4085669" y="2768600"/>
                  <a:pt x="4073744" y="2762701"/>
                  <a:pt x="4063898" y="2754086"/>
                </a:cubicBezTo>
                <a:cubicBezTo>
                  <a:pt x="4044588" y="2737190"/>
                  <a:pt x="4027612" y="2717800"/>
                  <a:pt x="4009469" y="2699657"/>
                </a:cubicBezTo>
                <a:cubicBezTo>
                  <a:pt x="3998583" y="2688771"/>
                  <a:pt x="3989621" y="2675539"/>
                  <a:pt x="3976812" y="2667000"/>
                </a:cubicBezTo>
                <a:lnTo>
                  <a:pt x="3944155" y="2645229"/>
                </a:lnTo>
                <a:cubicBezTo>
                  <a:pt x="3915125" y="2558142"/>
                  <a:pt x="3958670" y="2659745"/>
                  <a:pt x="3900612" y="2601686"/>
                </a:cubicBezTo>
                <a:cubicBezTo>
                  <a:pt x="3892498" y="2593572"/>
                  <a:pt x="3896895" y="2577989"/>
                  <a:pt x="3889727" y="2569029"/>
                </a:cubicBezTo>
                <a:cubicBezTo>
                  <a:pt x="3881554" y="2558813"/>
                  <a:pt x="3867955" y="2554514"/>
                  <a:pt x="3857069" y="2547257"/>
                </a:cubicBezTo>
                <a:cubicBezTo>
                  <a:pt x="3842555" y="2525486"/>
                  <a:pt x="3832029" y="2500445"/>
                  <a:pt x="3813527" y="2481943"/>
                </a:cubicBezTo>
                <a:lnTo>
                  <a:pt x="3769984" y="2438400"/>
                </a:lnTo>
                <a:lnTo>
                  <a:pt x="3737327" y="2340429"/>
                </a:lnTo>
                <a:lnTo>
                  <a:pt x="3726441" y="2307772"/>
                </a:lnTo>
                <a:cubicBezTo>
                  <a:pt x="3722812" y="2296886"/>
                  <a:pt x="3717805" y="2286367"/>
                  <a:pt x="3715555" y="2275115"/>
                </a:cubicBezTo>
                <a:cubicBezTo>
                  <a:pt x="3711926" y="2256972"/>
                  <a:pt x="3711166" y="2238010"/>
                  <a:pt x="3704669" y="2220686"/>
                </a:cubicBezTo>
                <a:cubicBezTo>
                  <a:pt x="3700075" y="2208436"/>
                  <a:pt x="3688749" y="2199731"/>
                  <a:pt x="3682898" y="2188029"/>
                </a:cubicBezTo>
                <a:cubicBezTo>
                  <a:pt x="3670484" y="2163202"/>
                  <a:pt x="3678589" y="2147774"/>
                  <a:pt x="3650241" y="2133600"/>
                </a:cubicBezTo>
                <a:cubicBezTo>
                  <a:pt x="3629715" y="2123337"/>
                  <a:pt x="3606698" y="2119086"/>
                  <a:pt x="3584927" y="2111829"/>
                </a:cubicBezTo>
                <a:cubicBezTo>
                  <a:pt x="3574041" y="2108200"/>
                  <a:pt x="3561817" y="2107308"/>
                  <a:pt x="3552269" y="2100943"/>
                </a:cubicBezTo>
                <a:lnTo>
                  <a:pt x="3519612" y="2079172"/>
                </a:lnTo>
                <a:cubicBezTo>
                  <a:pt x="3497841" y="2082800"/>
                  <a:pt x="3474039" y="2080186"/>
                  <a:pt x="3454298" y="2090057"/>
                </a:cubicBezTo>
                <a:cubicBezTo>
                  <a:pt x="3435939" y="2099237"/>
                  <a:pt x="3429114" y="2124420"/>
                  <a:pt x="3410755" y="2133600"/>
                </a:cubicBezTo>
                <a:lnTo>
                  <a:pt x="3388984" y="2144486"/>
                </a:lnTo>
                <a:cubicBezTo>
                  <a:pt x="3337327" y="2196143"/>
                  <a:pt x="3351932" y="2168556"/>
                  <a:pt x="3334555" y="2220686"/>
                </a:cubicBezTo>
                <a:cubicBezTo>
                  <a:pt x="3309155" y="2217057"/>
                  <a:pt x="3283515" y="2214832"/>
                  <a:pt x="3258355" y="2209800"/>
                </a:cubicBezTo>
                <a:cubicBezTo>
                  <a:pt x="3247103" y="2207550"/>
                  <a:pt x="3237016" y="2197029"/>
                  <a:pt x="3225698" y="2198915"/>
                </a:cubicBezTo>
                <a:cubicBezTo>
                  <a:pt x="3209220" y="2201661"/>
                  <a:pt x="3182901" y="2230825"/>
                  <a:pt x="3171269" y="2242457"/>
                </a:cubicBezTo>
                <a:cubicBezTo>
                  <a:pt x="3167641" y="2253343"/>
                  <a:pt x="3166288" y="2265275"/>
                  <a:pt x="3160384" y="2275115"/>
                </a:cubicBezTo>
                <a:cubicBezTo>
                  <a:pt x="3148254" y="2295332"/>
                  <a:pt x="3123067" y="2304967"/>
                  <a:pt x="3105955" y="2318657"/>
                </a:cubicBezTo>
                <a:cubicBezTo>
                  <a:pt x="3028400" y="2380702"/>
                  <a:pt x="3152041" y="2295191"/>
                  <a:pt x="3051527" y="2362200"/>
                </a:cubicBezTo>
                <a:cubicBezTo>
                  <a:pt x="3029755" y="2358572"/>
                  <a:pt x="3005954" y="2361186"/>
                  <a:pt x="2986212" y="2351315"/>
                </a:cubicBezTo>
                <a:cubicBezTo>
                  <a:pt x="2967853" y="2342135"/>
                  <a:pt x="2957183" y="2322286"/>
                  <a:pt x="2942669" y="2307772"/>
                </a:cubicBezTo>
                <a:cubicBezTo>
                  <a:pt x="2935412" y="2300515"/>
                  <a:pt x="2930635" y="2289245"/>
                  <a:pt x="2920898" y="2286000"/>
                </a:cubicBezTo>
                <a:lnTo>
                  <a:pt x="2888241" y="2275115"/>
                </a:lnTo>
                <a:cubicBezTo>
                  <a:pt x="2877355" y="2267858"/>
                  <a:pt x="2867539" y="2258657"/>
                  <a:pt x="2855584" y="2253343"/>
                </a:cubicBezTo>
                <a:cubicBezTo>
                  <a:pt x="2834613" y="2244022"/>
                  <a:pt x="2790269" y="2231572"/>
                  <a:pt x="2790269" y="2231572"/>
                </a:cubicBezTo>
                <a:cubicBezTo>
                  <a:pt x="2737168" y="2178469"/>
                  <a:pt x="2755502" y="2185835"/>
                  <a:pt x="2616098" y="2220686"/>
                </a:cubicBezTo>
                <a:cubicBezTo>
                  <a:pt x="2603406" y="2223859"/>
                  <a:pt x="2604543" y="2245170"/>
                  <a:pt x="2594327" y="2253343"/>
                </a:cubicBezTo>
                <a:cubicBezTo>
                  <a:pt x="2587229" y="2259021"/>
                  <a:pt x="2520972" y="2274404"/>
                  <a:pt x="2518127" y="2275115"/>
                </a:cubicBezTo>
                <a:cubicBezTo>
                  <a:pt x="2493162" y="2350009"/>
                  <a:pt x="2518127" y="2259459"/>
                  <a:pt x="2518127" y="2394857"/>
                </a:cubicBezTo>
                <a:cubicBezTo>
                  <a:pt x="2518127" y="2456650"/>
                  <a:pt x="2520646" y="2519594"/>
                  <a:pt x="2507241" y="2579915"/>
                </a:cubicBezTo>
                <a:cubicBezTo>
                  <a:pt x="2504752" y="2591116"/>
                  <a:pt x="2485617" y="2587648"/>
                  <a:pt x="2474584" y="2590800"/>
                </a:cubicBezTo>
                <a:cubicBezTo>
                  <a:pt x="2460199" y="2594910"/>
                  <a:pt x="2445555" y="2598057"/>
                  <a:pt x="2431041" y="2601686"/>
                </a:cubicBezTo>
                <a:cubicBezTo>
                  <a:pt x="2405251" y="2627474"/>
                  <a:pt x="2380879" y="2654692"/>
                  <a:pt x="2343955" y="2667000"/>
                </a:cubicBezTo>
                <a:lnTo>
                  <a:pt x="2278641" y="2688772"/>
                </a:lnTo>
                <a:cubicBezTo>
                  <a:pt x="2174979" y="2654217"/>
                  <a:pt x="2247208" y="2659199"/>
                  <a:pt x="2180669" y="2688772"/>
                </a:cubicBezTo>
                <a:cubicBezTo>
                  <a:pt x="2159698" y="2698092"/>
                  <a:pt x="2115355" y="2710543"/>
                  <a:pt x="2115355" y="2710543"/>
                </a:cubicBezTo>
                <a:cubicBezTo>
                  <a:pt x="2063698" y="2762200"/>
                  <a:pt x="2091285" y="2747595"/>
                  <a:pt x="2039155" y="2764972"/>
                </a:cubicBezTo>
                <a:cubicBezTo>
                  <a:pt x="2031898" y="2775858"/>
                  <a:pt x="2026635" y="2788378"/>
                  <a:pt x="2017384" y="2797629"/>
                </a:cubicBezTo>
                <a:cubicBezTo>
                  <a:pt x="1960803" y="2854210"/>
                  <a:pt x="2006047" y="2787307"/>
                  <a:pt x="1962955" y="2841172"/>
                </a:cubicBezTo>
                <a:cubicBezTo>
                  <a:pt x="1954782" y="2851388"/>
                  <a:pt x="1947035" y="2862127"/>
                  <a:pt x="1941184" y="2873829"/>
                </a:cubicBezTo>
                <a:cubicBezTo>
                  <a:pt x="1923478" y="2909241"/>
                  <a:pt x="1939722" y="2907948"/>
                  <a:pt x="1908527" y="2939143"/>
                </a:cubicBezTo>
                <a:cubicBezTo>
                  <a:pt x="1899276" y="2948394"/>
                  <a:pt x="1886755" y="2953658"/>
                  <a:pt x="1875869" y="2960915"/>
                </a:cubicBezTo>
                <a:cubicBezTo>
                  <a:pt x="1868612" y="2971801"/>
                  <a:pt x="1859411" y="2981617"/>
                  <a:pt x="1854098" y="2993572"/>
                </a:cubicBezTo>
                <a:cubicBezTo>
                  <a:pt x="1844778" y="3014543"/>
                  <a:pt x="1832327" y="3058886"/>
                  <a:pt x="1832327" y="3058886"/>
                </a:cubicBezTo>
                <a:cubicBezTo>
                  <a:pt x="1835955" y="3080657"/>
                  <a:pt x="1838424" y="3102654"/>
                  <a:pt x="1843212" y="3124200"/>
                </a:cubicBezTo>
                <a:cubicBezTo>
                  <a:pt x="1845701" y="3135401"/>
                  <a:pt x="1845984" y="3148743"/>
                  <a:pt x="1854098" y="3156857"/>
                </a:cubicBezTo>
                <a:cubicBezTo>
                  <a:pt x="1862212" y="3164971"/>
                  <a:pt x="1875869" y="3164114"/>
                  <a:pt x="1886755" y="3167743"/>
                </a:cubicBezTo>
                <a:cubicBezTo>
                  <a:pt x="1894012" y="3175000"/>
                  <a:pt x="1908527" y="3179252"/>
                  <a:pt x="1908527" y="3189515"/>
                </a:cubicBezTo>
                <a:cubicBezTo>
                  <a:pt x="1908527" y="3199778"/>
                  <a:pt x="1896365" y="3207682"/>
                  <a:pt x="1886755" y="3211286"/>
                </a:cubicBezTo>
                <a:cubicBezTo>
                  <a:pt x="1866089" y="3219036"/>
                  <a:pt x="1843212" y="3218543"/>
                  <a:pt x="1821441" y="3222172"/>
                </a:cubicBezTo>
                <a:cubicBezTo>
                  <a:pt x="1814184" y="3229429"/>
                  <a:pt x="1808470" y="3238663"/>
                  <a:pt x="1799669" y="3243943"/>
                </a:cubicBezTo>
                <a:cubicBezTo>
                  <a:pt x="1789830" y="3249847"/>
                  <a:pt x="1775126" y="3246715"/>
                  <a:pt x="1767012" y="3254829"/>
                </a:cubicBezTo>
                <a:cubicBezTo>
                  <a:pt x="1758898" y="3262943"/>
                  <a:pt x="1762031" y="3277647"/>
                  <a:pt x="1756127" y="3287486"/>
                </a:cubicBezTo>
                <a:cubicBezTo>
                  <a:pt x="1750847" y="3296287"/>
                  <a:pt x="1741612" y="3302000"/>
                  <a:pt x="1734355" y="3309257"/>
                </a:cubicBezTo>
                <a:cubicBezTo>
                  <a:pt x="1730726" y="3320143"/>
                  <a:pt x="1728601" y="3331652"/>
                  <a:pt x="1723469" y="3341915"/>
                </a:cubicBezTo>
                <a:cubicBezTo>
                  <a:pt x="1717618" y="3353617"/>
                  <a:pt x="1706852" y="3362547"/>
                  <a:pt x="1701698" y="3374572"/>
                </a:cubicBezTo>
                <a:cubicBezTo>
                  <a:pt x="1695805" y="3388323"/>
                  <a:pt x="1702171" y="3408379"/>
                  <a:pt x="1690812" y="3418115"/>
                </a:cubicBezTo>
                <a:cubicBezTo>
                  <a:pt x="1662072" y="3442749"/>
                  <a:pt x="1551309" y="3448130"/>
                  <a:pt x="1527527" y="3450772"/>
                </a:cubicBezTo>
                <a:cubicBezTo>
                  <a:pt x="1520270" y="3458029"/>
                  <a:pt x="1510345" y="3463363"/>
                  <a:pt x="1505755" y="3472543"/>
                </a:cubicBezTo>
                <a:cubicBezTo>
                  <a:pt x="1495492" y="3493069"/>
                  <a:pt x="1503079" y="3525127"/>
                  <a:pt x="1483984" y="3537857"/>
                </a:cubicBezTo>
                <a:cubicBezTo>
                  <a:pt x="1441779" y="3565994"/>
                  <a:pt x="1463739" y="3555492"/>
                  <a:pt x="1418669" y="3570515"/>
                </a:cubicBezTo>
                <a:cubicBezTo>
                  <a:pt x="1407783" y="3566886"/>
                  <a:pt x="1394126" y="3567743"/>
                  <a:pt x="1386012" y="3559629"/>
                </a:cubicBezTo>
                <a:cubicBezTo>
                  <a:pt x="1349727" y="3523343"/>
                  <a:pt x="1407785" y="3516087"/>
                  <a:pt x="1342469" y="3537857"/>
                </a:cubicBezTo>
                <a:cubicBezTo>
                  <a:pt x="1335212" y="3545114"/>
                  <a:pt x="1330822" y="3557942"/>
                  <a:pt x="1320698" y="3559629"/>
                </a:cubicBezTo>
                <a:cubicBezTo>
                  <a:pt x="1302892" y="3562597"/>
                  <a:pt x="1263072" y="3540714"/>
                  <a:pt x="1244498" y="3537857"/>
                </a:cubicBezTo>
                <a:cubicBezTo>
                  <a:pt x="1208455" y="3532312"/>
                  <a:pt x="1171927" y="3530600"/>
                  <a:pt x="1135641" y="3526972"/>
                </a:cubicBezTo>
                <a:cubicBezTo>
                  <a:pt x="1124755" y="3523343"/>
                  <a:pt x="1112823" y="3521990"/>
                  <a:pt x="1102984" y="3516086"/>
                </a:cubicBezTo>
                <a:cubicBezTo>
                  <a:pt x="1094183" y="3510806"/>
                  <a:pt x="1091412" y="3495448"/>
                  <a:pt x="1081212" y="3494315"/>
                </a:cubicBezTo>
                <a:cubicBezTo>
                  <a:pt x="1055711" y="3491482"/>
                  <a:pt x="1030412" y="3501572"/>
                  <a:pt x="1005012" y="3505200"/>
                </a:cubicBezTo>
                <a:cubicBezTo>
                  <a:pt x="994126" y="3508829"/>
                  <a:pt x="982618" y="3510954"/>
                  <a:pt x="972355" y="3516086"/>
                </a:cubicBezTo>
                <a:cubicBezTo>
                  <a:pt x="887946" y="3558290"/>
                  <a:pt x="989125" y="3521381"/>
                  <a:pt x="907041" y="3548743"/>
                </a:cubicBezTo>
                <a:cubicBezTo>
                  <a:pt x="885270" y="3541486"/>
                  <a:pt x="848984" y="3505201"/>
                  <a:pt x="841727" y="3526972"/>
                </a:cubicBezTo>
                <a:cubicBezTo>
                  <a:pt x="816326" y="3603172"/>
                  <a:pt x="841726" y="3585029"/>
                  <a:pt x="787298" y="3603172"/>
                </a:cubicBezTo>
                <a:cubicBezTo>
                  <a:pt x="776412" y="3599543"/>
                  <a:pt x="763978" y="3598955"/>
                  <a:pt x="754641" y="3592286"/>
                </a:cubicBezTo>
                <a:cubicBezTo>
                  <a:pt x="737938" y="3580355"/>
                  <a:pt x="728177" y="3560129"/>
                  <a:pt x="711098" y="3548743"/>
                </a:cubicBezTo>
                <a:lnTo>
                  <a:pt x="678441" y="3526972"/>
                </a:lnTo>
                <a:cubicBezTo>
                  <a:pt x="674812" y="3516086"/>
                  <a:pt x="669805" y="3505567"/>
                  <a:pt x="667555" y="3494315"/>
                </a:cubicBezTo>
                <a:cubicBezTo>
                  <a:pt x="654103" y="3427057"/>
                  <a:pt x="678441" y="3427186"/>
                  <a:pt x="678441" y="340722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1382713" y="-11113"/>
            <a:ext cx="1185862" cy="501651"/>
          </a:xfrm>
          <a:custGeom>
            <a:avLst/>
            <a:gdLst>
              <a:gd name="connsiteX0" fmla="*/ 402540 w 1186312"/>
              <a:gd name="connsiteY0" fmla="*/ 424543 h 500743"/>
              <a:gd name="connsiteX1" fmla="*/ 337226 w 1186312"/>
              <a:gd name="connsiteY1" fmla="*/ 457200 h 500743"/>
              <a:gd name="connsiteX2" fmla="*/ 315454 w 1186312"/>
              <a:gd name="connsiteY2" fmla="*/ 478972 h 500743"/>
              <a:gd name="connsiteX3" fmla="*/ 282797 w 1186312"/>
              <a:gd name="connsiteY3" fmla="*/ 489857 h 500743"/>
              <a:gd name="connsiteX4" fmla="*/ 271912 w 1186312"/>
              <a:gd name="connsiteY4" fmla="*/ 457200 h 500743"/>
              <a:gd name="connsiteX5" fmla="*/ 206597 w 1186312"/>
              <a:gd name="connsiteY5" fmla="*/ 457200 h 500743"/>
              <a:gd name="connsiteX6" fmla="*/ 130397 w 1186312"/>
              <a:gd name="connsiteY6" fmla="*/ 478972 h 500743"/>
              <a:gd name="connsiteX7" fmla="*/ 97740 w 1186312"/>
              <a:gd name="connsiteY7" fmla="*/ 500743 h 500743"/>
              <a:gd name="connsiteX8" fmla="*/ 10654 w 1186312"/>
              <a:gd name="connsiteY8" fmla="*/ 489857 h 500743"/>
              <a:gd name="connsiteX9" fmla="*/ 43312 w 1186312"/>
              <a:gd name="connsiteY9" fmla="*/ 478972 h 500743"/>
              <a:gd name="connsiteX10" fmla="*/ 65083 w 1186312"/>
              <a:gd name="connsiteY10" fmla="*/ 457200 h 500743"/>
              <a:gd name="connsiteX11" fmla="*/ 130397 w 1186312"/>
              <a:gd name="connsiteY11" fmla="*/ 413657 h 500743"/>
              <a:gd name="connsiteX12" fmla="*/ 184826 w 1186312"/>
              <a:gd name="connsiteY12" fmla="*/ 370115 h 500743"/>
              <a:gd name="connsiteX13" fmla="*/ 206597 w 1186312"/>
              <a:gd name="connsiteY13" fmla="*/ 348343 h 500743"/>
              <a:gd name="connsiteX14" fmla="*/ 250140 w 1186312"/>
              <a:gd name="connsiteY14" fmla="*/ 293915 h 500743"/>
              <a:gd name="connsiteX15" fmla="*/ 315454 w 1186312"/>
              <a:gd name="connsiteY15" fmla="*/ 272143 h 500743"/>
              <a:gd name="connsiteX16" fmla="*/ 391654 w 1186312"/>
              <a:gd name="connsiteY16" fmla="*/ 283029 h 500743"/>
              <a:gd name="connsiteX17" fmla="*/ 424312 w 1186312"/>
              <a:gd name="connsiteY17" fmla="*/ 293915 h 500743"/>
              <a:gd name="connsiteX18" fmla="*/ 478740 w 1186312"/>
              <a:gd name="connsiteY18" fmla="*/ 283029 h 500743"/>
              <a:gd name="connsiteX19" fmla="*/ 511397 w 1186312"/>
              <a:gd name="connsiteY19" fmla="*/ 228600 h 500743"/>
              <a:gd name="connsiteX20" fmla="*/ 544054 w 1186312"/>
              <a:gd name="connsiteY20" fmla="*/ 217715 h 500743"/>
              <a:gd name="connsiteX21" fmla="*/ 500512 w 1186312"/>
              <a:gd name="connsiteY21" fmla="*/ 206829 h 500743"/>
              <a:gd name="connsiteX22" fmla="*/ 478740 w 1186312"/>
              <a:gd name="connsiteY22" fmla="*/ 228600 h 500743"/>
              <a:gd name="connsiteX23" fmla="*/ 446083 w 1186312"/>
              <a:gd name="connsiteY23" fmla="*/ 239486 h 500743"/>
              <a:gd name="connsiteX24" fmla="*/ 413426 w 1186312"/>
              <a:gd name="connsiteY24" fmla="*/ 228600 h 500743"/>
              <a:gd name="connsiteX25" fmla="*/ 358997 w 1186312"/>
              <a:gd name="connsiteY25" fmla="*/ 174172 h 500743"/>
              <a:gd name="connsiteX26" fmla="*/ 315454 w 1186312"/>
              <a:gd name="connsiteY26" fmla="*/ 163286 h 500743"/>
              <a:gd name="connsiteX27" fmla="*/ 228369 w 1186312"/>
              <a:gd name="connsiteY27" fmla="*/ 141515 h 500743"/>
              <a:gd name="connsiteX28" fmla="*/ 206597 w 1186312"/>
              <a:gd name="connsiteY28" fmla="*/ 119743 h 500743"/>
              <a:gd name="connsiteX29" fmla="*/ 184826 w 1186312"/>
              <a:gd name="connsiteY29" fmla="*/ 76200 h 500743"/>
              <a:gd name="connsiteX30" fmla="*/ 239254 w 1186312"/>
              <a:gd name="connsiteY30" fmla="*/ 65315 h 500743"/>
              <a:gd name="connsiteX31" fmla="*/ 304569 w 1186312"/>
              <a:gd name="connsiteY31" fmla="*/ 43543 h 500743"/>
              <a:gd name="connsiteX32" fmla="*/ 337226 w 1186312"/>
              <a:gd name="connsiteY32" fmla="*/ 21772 h 500743"/>
              <a:gd name="connsiteX33" fmla="*/ 358997 w 1186312"/>
              <a:gd name="connsiteY33" fmla="*/ 0 h 500743"/>
              <a:gd name="connsiteX34" fmla="*/ 1153654 w 1186312"/>
              <a:gd name="connsiteY34" fmla="*/ 10886 h 500743"/>
              <a:gd name="connsiteX35" fmla="*/ 1186312 w 1186312"/>
              <a:gd name="connsiteY35" fmla="*/ 65315 h 500743"/>
              <a:gd name="connsiteX36" fmla="*/ 1153654 w 1186312"/>
              <a:gd name="connsiteY36" fmla="*/ 217715 h 500743"/>
              <a:gd name="connsiteX37" fmla="*/ 1120997 w 1186312"/>
              <a:gd name="connsiteY37" fmla="*/ 239486 h 500743"/>
              <a:gd name="connsiteX38" fmla="*/ 1088340 w 1186312"/>
              <a:gd name="connsiteY38" fmla="*/ 217715 h 500743"/>
              <a:gd name="connsiteX39" fmla="*/ 1077454 w 1186312"/>
              <a:gd name="connsiteY39" fmla="*/ 250372 h 500743"/>
              <a:gd name="connsiteX40" fmla="*/ 1044797 w 1186312"/>
              <a:gd name="connsiteY40" fmla="*/ 272143 h 500743"/>
              <a:gd name="connsiteX41" fmla="*/ 990369 w 1186312"/>
              <a:gd name="connsiteY41" fmla="*/ 304800 h 500743"/>
              <a:gd name="connsiteX42" fmla="*/ 1001254 w 1186312"/>
              <a:gd name="connsiteY42" fmla="*/ 337457 h 500743"/>
              <a:gd name="connsiteX43" fmla="*/ 1023026 w 1186312"/>
              <a:gd name="connsiteY43" fmla="*/ 359229 h 500743"/>
              <a:gd name="connsiteX44" fmla="*/ 1088340 w 1186312"/>
              <a:gd name="connsiteY44" fmla="*/ 391886 h 500743"/>
              <a:gd name="connsiteX45" fmla="*/ 1099226 w 1186312"/>
              <a:gd name="connsiteY45" fmla="*/ 424543 h 500743"/>
              <a:gd name="connsiteX46" fmla="*/ 1033912 w 1186312"/>
              <a:gd name="connsiteY46" fmla="*/ 446315 h 500743"/>
              <a:gd name="connsiteX47" fmla="*/ 946826 w 1186312"/>
              <a:gd name="connsiteY47" fmla="*/ 468086 h 500743"/>
              <a:gd name="connsiteX48" fmla="*/ 925054 w 1186312"/>
              <a:gd name="connsiteY48" fmla="*/ 489857 h 500743"/>
              <a:gd name="connsiteX49" fmla="*/ 870626 w 1186312"/>
              <a:gd name="connsiteY49" fmla="*/ 457200 h 500743"/>
              <a:gd name="connsiteX50" fmla="*/ 750883 w 1186312"/>
              <a:gd name="connsiteY50" fmla="*/ 446315 h 500743"/>
              <a:gd name="connsiteX51" fmla="*/ 707340 w 1186312"/>
              <a:gd name="connsiteY51" fmla="*/ 468086 h 500743"/>
              <a:gd name="connsiteX52" fmla="*/ 674683 w 1186312"/>
              <a:gd name="connsiteY52" fmla="*/ 489857 h 500743"/>
              <a:gd name="connsiteX53" fmla="*/ 663797 w 1186312"/>
              <a:gd name="connsiteY53" fmla="*/ 457200 h 500743"/>
              <a:gd name="connsiteX54" fmla="*/ 587597 w 1186312"/>
              <a:gd name="connsiteY54" fmla="*/ 435429 h 500743"/>
              <a:gd name="connsiteX55" fmla="*/ 522283 w 1186312"/>
              <a:gd name="connsiteY55" fmla="*/ 468086 h 500743"/>
              <a:gd name="connsiteX56" fmla="*/ 478740 w 1186312"/>
              <a:gd name="connsiteY56" fmla="*/ 457200 h 500743"/>
              <a:gd name="connsiteX57" fmla="*/ 467854 w 1186312"/>
              <a:gd name="connsiteY57" fmla="*/ 424543 h 500743"/>
              <a:gd name="connsiteX58" fmla="*/ 391654 w 1186312"/>
              <a:gd name="connsiteY58" fmla="*/ 424543 h 500743"/>
              <a:gd name="connsiteX59" fmla="*/ 402540 w 1186312"/>
              <a:gd name="connsiteY59" fmla="*/ 424543 h 50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86312" h="500743">
                <a:moveTo>
                  <a:pt x="402540" y="424543"/>
                </a:moveTo>
                <a:cubicBezTo>
                  <a:pt x="368048" y="436041"/>
                  <a:pt x="367371" y="433084"/>
                  <a:pt x="337226" y="457200"/>
                </a:cubicBezTo>
                <a:cubicBezTo>
                  <a:pt x="329212" y="463611"/>
                  <a:pt x="324255" y="473692"/>
                  <a:pt x="315454" y="478972"/>
                </a:cubicBezTo>
                <a:cubicBezTo>
                  <a:pt x="305615" y="484875"/>
                  <a:pt x="293683" y="486229"/>
                  <a:pt x="282797" y="489857"/>
                </a:cubicBezTo>
                <a:cubicBezTo>
                  <a:pt x="279169" y="478971"/>
                  <a:pt x="280026" y="465314"/>
                  <a:pt x="271912" y="457200"/>
                </a:cubicBezTo>
                <a:cubicBezTo>
                  <a:pt x="249335" y="434624"/>
                  <a:pt x="229174" y="450750"/>
                  <a:pt x="206597" y="457200"/>
                </a:cubicBezTo>
                <a:cubicBezTo>
                  <a:pt x="190320" y="461851"/>
                  <a:pt x="147798" y="470272"/>
                  <a:pt x="130397" y="478972"/>
                </a:cubicBezTo>
                <a:cubicBezTo>
                  <a:pt x="118695" y="484823"/>
                  <a:pt x="108626" y="493486"/>
                  <a:pt x="97740" y="500743"/>
                </a:cubicBezTo>
                <a:cubicBezTo>
                  <a:pt x="68711" y="497114"/>
                  <a:pt x="37816" y="500722"/>
                  <a:pt x="10654" y="489857"/>
                </a:cubicBezTo>
                <a:cubicBezTo>
                  <a:pt x="0" y="485595"/>
                  <a:pt x="33472" y="484876"/>
                  <a:pt x="43312" y="478972"/>
                </a:cubicBezTo>
                <a:cubicBezTo>
                  <a:pt x="52113" y="473692"/>
                  <a:pt x="56873" y="463358"/>
                  <a:pt x="65083" y="457200"/>
                </a:cubicBezTo>
                <a:cubicBezTo>
                  <a:pt x="86016" y="441500"/>
                  <a:pt x="111894" y="432159"/>
                  <a:pt x="130397" y="413657"/>
                </a:cubicBezTo>
                <a:cubicBezTo>
                  <a:pt x="182975" y="361082"/>
                  <a:pt x="116153" y="425054"/>
                  <a:pt x="184826" y="370115"/>
                </a:cubicBezTo>
                <a:cubicBezTo>
                  <a:pt x="192840" y="363704"/>
                  <a:pt x="199340" y="355600"/>
                  <a:pt x="206597" y="348343"/>
                </a:cubicBezTo>
                <a:cubicBezTo>
                  <a:pt x="218402" y="312930"/>
                  <a:pt x="211605" y="311042"/>
                  <a:pt x="250140" y="293915"/>
                </a:cubicBezTo>
                <a:cubicBezTo>
                  <a:pt x="271111" y="284594"/>
                  <a:pt x="315454" y="272143"/>
                  <a:pt x="315454" y="272143"/>
                </a:cubicBezTo>
                <a:cubicBezTo>
                  <a:pt x="340854" y="275772"/>
                  <a:pt x="366494" y="277997"/>
                  <a:pt x="391654" y="283029"/>
                </a:cubicBezTo>
                <a:cubicBezTo>
                  <a:pt x="402906" y="285279"/>
                  <a:pt x="412837" y="293915"/>
                  <a:pt x="424312" y="293915"/>
                </a:cubicBezTo>
                <a:cubicBezTo>
                  <a:pt x="442814" y="293915"/>
                  <a:pt x="460597" y="286658"/>
                  <a:pt x="478740" y="283029"/>
                </a:cubicBezTo>
                <a:cubicBezTo>
                  <a:pt x="487302" y="257343"/>
                  <a:pt x="486494" y="243542"/>
                  <a:pt x="511397" y="228600"/>
                </a:cubicBezTo>
                <a:cubicBezTo>
                  <a:pt x="521236" y="222696"/>
                  <a:pt x="533168" y="221343"/>
                  <a:pt x="544054" y="217715"/>
                </a:cubicBezTo>
                <a:cubicBezTo>
                  <a:pt x="569741" y="192028"/>
                  <a:pt x="601095" y="169111"/>
                  <a:pt x="500512" y="206829"/>
                </a:cubicBezTo>
                <a:cubicBezTo>
                  <a:pt x="490902" y="210433"/>
                  <a:pt x="487541" y="223320"/>
                  <a:pt x="478740" y="228600"/>
                </a:cubicBezTo>
                <a:cubicBezTo>
                  <a:pt x="468901" y="234504"/>
                  <a:pt x="456969" y="235857"/>
                  <a:pt x="446083" y="239486"/>
                </a:cubicBezTo>
                <a:cubicBezTo>
                  <a:pt x="435197" y="235857"/>
                  <a:pt x="422386" y="235768"/>
                  <a:pt x="413426" y="228600"/>
                </a:cubicBezTo>
                <a:cubicBezTo>
                  <a:pt x="357602" y="183941"/>
                  <a:pt x="429334" y="204316"/>
                  <a:pt x="358997" y="174172"/>
                </a:cubicBezTo>
                <a:cubicBezTo>
                  <a:pt x="345246" y="168279"/>
                  <a:pt x="329839" y="167396"/>
                  <a:pt x="315454" y="163286"/>
                </a:cubicBezTo>
                <a:cubicBezTo>
                  <a:pt x="237355" y="140971"/>
                  <a:pt x="339019" y="163644"/>
                  <a:pt x="228369" y="141515"/>
                </a:cubicBezTo>
                <a:cubicBezTo>
                  <a:pt x="221112" y="134258"/>
                  <a:pt x="215398" y="125024"/>
                  <a:pt x="206597" y="119743"/>
                </a:cubicBezTo>
                <a:cubicBezTo>
                  <a:pt x="198958" y="115159"/>
                  <a:pt x="134408" y="109812"/>
                  <a:pt x="184826" y="76200"/>
                </a:cubicBezTo>
                <a:cubicBezTo>
                  <a:pt x="200221" y="65937"/>
                  <a:pt x="221404" y="70183"/>
                  <a:pt x="239254" y="65315"/>
                </a:cubicBezTo>
                <a:cubicBezTo>
                  <a:pt x="261395" y="59277"/>
                  <a:pt x="285474" y="56273"/>
                  <a:pt x="304569" y="43543"/>
                </a:cubicBezTo>
                <a:cubicBezTo>
                  <a:pt x="315455" y="36286"/>
                  <a:pt x="327010" y="29945"/>
                  <a:pt x="337226" y="21772"/>
                </a:cubicBezTo>
                <a:cubicBezTo>
                  <a:pt x="345240" y="15361"/>
                  <a:pt x="358997" y="0"/>
                  <a:pt x="358997" y="0"/>
                </a:cubicBezTo>
                <a:cubicBezTo>
                  <a:pt x="623883" y="3629"/>
                  <a:pt x="888955" y="298"/>
                  <a:pt x="1153654" y="10886"/>
                </a:cubicBezTo>
                <a:cubicBezTo>
                  <a:pt x="1173848" y="11694"/>
                  <a:pt x="1183017" y="55430"/>
                  <a:pt x="1186312" y="65315"/>
                </a:cubicBezTo>
                <a:cubicBezTo>
                  <a:pt x="1185162" y="74511"/>
                  <a:pt x="1174806" y="203614"/>
                  <a:pt x="1153654" y="217715"/>
                </a:cubicBezTo>
                <a:lnTo>
                  <a:pt x="1120997" y="239486"/>
                </a:lnTo>
                <a:cubicBezTo>
                  <a:pt x="1110111" y="232229"/>
                  <a:pt x="1101032" y="214542"/>
                  <a:pt x="1088340" y="217715"/>
                </a:cubicBezTo>
                <a:cubicBezTo>
                  <a:pt x="1077208" y="220498"/>
                  <a:pt x="1084622" y="241412"/>
                  <a:pt x="1077454" y="250372"/>
                </a:cubicBezTo>
                <a:cubicBezTo>
                  <a:pt x="1069281" y="260588"/>
                  <a:pt x="1055013" y="263970"/>
                  <a:pt x="1044797" y="272143"/>
                </a:cubicBezTo>
                <a:cubicBezTo>
                  <a:pt x="1002104" y="306298"/>
                  <a:pt x="1047083" y="285896"/>
                  <a:pt x="990369" y="304800"/>
                </a:cubicBezTo>
                <a:cubicBezTo>
                  <a:pt x="993997" y="315686"/>
                  <a:pt x="995351" y="327618"/>
                  <a:pt x="1001254" y="337457"/>
                </a:cubicBezTo>
                <a:cubicBezTo>
                  <a:pt x="1006534" y="346258"/>
                  <a:pt x="1015012" y="352818"/>
                  <a:pt x="1023026" y="359229"/>
                </a:cubicBezTo>
                <a:cubicBezTo>
                  <a:pt x="1053171" y="383345"/>
                  <a:pt x="1053848" y="380388"/>
                  <a:pt x="1088340" y="391886"/>
                </a:cubicBezTo>
                <a:cubicBezTo>
                  <a:pt x="1091969" y="402772"/>
                  <a:pt x="1107340" y="416429"/>
                  <a:pt x="1099226" y="424543"/>
                </a:cubicBezTo>
                <a:cubicBezTo>
                  <a:pt x="1082999" y="440771"/>
                  <a:pt x="1055683" y="439058"/>
                  <a:pt x="1033912" y="446315"/>
                </a:cubicBezTo>
                <a:cubicBezTo>
                  <a:pt x="983712" y="463048"/>
                  <a:pt x="1012489" y="454953"/>
                  <a:pt x="946826" y="468086"/>
                </a:cubicBezTo>
                <a:cubicBezTo>
                  <a:pt x="939569" y="475343"/>
                  <a:pt x="935118" y="487844"/>
                  <a:pt x="925054" y="489857"/>
                </a:cubicBezTo>
                <a:cubicBezTo>
                  <a:pt x="875479" y="499772"/>
                  <a:pt x="906934" y="465579"/>
                  <a:pt x="870626" y="457200"/>
                </a:cubicBezTo>
                <a:cubicBezTo>
                  <a:pt x="831573" y="448188"/>
                  <a:pt x="790797" y="449943"/>
                  <a:pt x="750883" y="446315"/>
                </a:cubicBezTo>
                <a:cubicBezTo>
                  <a:pt x="691298" y="426453"/>
                  <a:pt x="737897" y="429891"/>
                  <a:pt x="707340" y="468086"/>
                </a:cubicBezTo>
                <a:cubicBezTo>
                  <a:pt x="699167" y="478302"/>
                  <a:pt x="685569" y="482600"/>
                  <a:pt x="674683" y="489857"/>
                </a:cubicBezTo>
                <a:cubicBezTo>
                  <a:pt x="671054" y="478971"/>
                  <a:pt x="671911" y="465314"/>
                  <a:pt x="663797" y="457200"/>
                </a:cubicBezTo>
                <a:cubicBezTo>
                  <a:pt x="658593" y="451996"/>
                  <a:pt x="587971" y="435522"/>
                  <a:pt x="587597" y="435429"/>
                </a:cubicBezTo>
                <a:cubicBezTo>
                  <a:pt x="571087" y="446436"/>
                  <a:pt x="544816" y="468086"/>
                  <a:pt x="522283" y="468086"/>
                </a:cubicBezTo>
                <a:cubicBezTo>
                  <a:pt x="507322" y="468086"/>
                  <a:pt x="493254" y="460829"/>
                  <a:pt x="478740" y="457200"/>
                </a:cubicBezTo>
                <a:cubicBezTo>
                  <a:pt x="475111" y="446314"/>
                  <a:pt x="475968" y="432657"/>
                  <a:pt x="467854" y="424543"/>
                </a:cubicBezTo>
                <a:cubicBezTo>
                  <a:pt x="445990" y="402679"/>
                  <a:pt x="413751" y="419019"/>
                  <a:pt x="391654" y="424543"/>
                </a:cubicBezTo>
                <a:lnTo>
                  <a:pt x="402540" y="42454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060575" y="3089275"/>
            <a:ext cx="76200" cy="96838"/>
          </a:xfrm>
          <a:custGeom>
            <a:avLst/>
            <a:gdLst>
              <a:gd name="connsiteX0" fmla="*/ 51657 w 76601"/>
              <a:gd name="connsiteY0" fmla="*/ 77876 h 96876"/>
              <a:gd name="connsiteX1" fmla="*/ 73428 w 76601"/>
              <a:gd name="connsiteY1" fmla="*/ 45219 h 96876"/>
              <a:gd name="connsiteX2" fmla="*/ 18999 w 76601"/>
              <a:gd name="connsiteY2" fmla="*/ 56104 h 96876"/>
              <a:gd name="connsiteX3" fmla="*/ 8114 w 76601"/>
              <a:gd name="connsiteY3" fmla="*/ 88762 h 96876"/>
              <a:gd name="connsiteX4" fmla="*/ 51657 w 76601"/>
              <a:gd name="connsiteY4" fmla="*/ 77876 h 9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601" h="96876">
                <a:moveTo>
                  <a:pt x="51657" y="77876"/>
                </a:moveTo>
                <a:cubicBezTo>
                  <a:pt x="62543" y="70619"/>
                  <a:pt x="76601" y="57911"/>
                  <a:pt x="73428" y="45219"/>
                </a:cubicBezTo>
                <a:cubicBezTo>
                  <a:pt x="62123" y="0"/>
                  <a:pt x="21078" y="54025"/>
                  <a:pt x="18999" y="56104"/>
                </a:cubicBezTo>
                <a:cubicBezTo>
                  <a:pt x="15371" y="66990"/>
                  <a:pt x="0" y="80648"/>
                  <a:pt x="8114" y="88762"/>
                </a:cubicBezTo>
                <a:cubicBezTo>
                  <a:pt x="16228" y="96876"/>
                  <a:pt x="40771" y="85133"/>
                  <a:pt x="51657" y="7787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2281238" y="2963863"/>
            <a:ext cx="190500" cy="238125"/>
          </a:xfrm>
          <a:custGeom>
            <a:avLst/>
            <a:gdLst>
              <a:gd name="connsiteX0" fmla="*/ 124875 w 190189"/>
              <a:gd name="connsiteY0" fmla="*/ 160709 h 237801"/>
              <a:gd name="connsiteX1" fmla="*/ 190189 w 190189"/>
              <a:gd name="connsiteY1" fmla="*/ 73623 h 237801"/>
              <a:gd name="connsiteX2" fmla="*/ 157532 w 190189"/>
              <a:gd name="connsiteY2" fmla="*/ 51852 h 237801"/>
              <a:gd name="connsiteX3" fmla="*/ 146646 w 190189"/>
              <a:gd name="connsiteY3" fmla="*/ 8309 h 237801"/>
              <a:gd name="connsiteX4" fmla="*/ 81332 w 190189"/>
              <a:gd name="connsiteY4" fmla="*/ 40966 h 237801"/>
              <a:gd name="connsiteX5" fmla="*/ 16018 w 190189"/>
              <a:gd name="connsiteY5" fmla="*/ 62738 h 237801"/>
              <a:gd name="connsiteX6" fmla="*/ 5132 w 190189"/>
              <a:gd name="connsiteY6" fmla="*/ 95395 h 237801"/>
              <a:gd name="connsiteX7" fmla="*/ 37789 w 190189"/>
              <a:gd name="connsiteY7" fmla="*/ 106280 h 237801"/>
              <a:gd name="connsiteX8" fmla="*/ 59561 w 190189"/>
              <a:gd name="connsiteY8" fmla="*/ 128052 h 237801"/>
              <a:gd name="connsiteX9" fmla="*/ 92218 w 190189"/>
              <a:gd name="connsiteY9" fmla="*/ 149823 h 237801"/>
              <a:gd name="connsiteX10" fmla="*/ 103103 w 190189"/>
              <a:gd name="connsiteY10" fmla="*/ 160709 h 237801"/>
              <a:gd name="connsiteX11" fmla="*/ 124875 w 190189"/>
              <a:gd name="connsiteY11" fmla="*/ 160709 h 237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189" h="237801">
                <a:moveTo>
                  <a:pt x="124875" y="160709"/>
                </a:moveTo>
                <a:cubicBezTo>
                  <a:pt x="139389" y="146195"/>
                  <a:pt x="171189" y="130621"/>
                  <a:pt x="190189" y="73623"/>
                </a:cubicBezTo>
                <a:cubicBezTo>
                  <a:pt x="179303" y="66366"/>
                  <a:pt x="164789" y="62738"/>
                  <a:pt x="157532" y="51852"/>
                </a:cubicBezTo>
                <a:cubicBezTo>
                  <a:pt x="149233" y="39404"/>
                  <a:pt x="158615" y="17286"/>
                  <a:pt x="146646" y="8309"/>
                </a:cubicBezTo>
                <a:cubicBezTo>
                  <a:pt x="135568" y="0"/>
                  <a:pt x="84782" y="39433"/>
                  <a:pt x="81332" y="40966"/>
                </a:cubicBezTo>
                <a:cubicBezTo>
                  <a:pt x="60361" y="50287"/>
                  <a:pt x="16018" y="62738"/>
                  <a:pt x="16018" y="62738"/>
                </a:cubicBezTo>
                <a:cubicBezTo>
                  <a:pt x="12389" y="73624"/>
                  <a:pt x="0" y="85132"/>
                  <a:pt x="5132" y="95395"/>
                </a:cubicBezTo>
                <a:cubicBezTo>
                  <a:pt x="10264" y="105658"/>
                  <a:pt x="27950" y="100377"/>
                  <a:pt x="37789" y="106280"/>
                </a:cubicBezTo>
                <a:cubicBezTo>
                  <a:pt x="46590" y="111560"/>
                  <a:pt x="51547" y="121641"/>
                  <a:pt x="59561" y="128052"/>
                </a:cubicBezTo>
                <a:cubicBezTo>
                  <a:pt x="69777" y="136225"/>
                  <a:pt x="81332" y="142566"/>
                  <a:pt x="92218" y="149823"/>
                </a:cubicBezTo>
                <a:cubicBezTo>
                  <a:pt x="70223" y="237801"/>
                  <a:pt x="79973" y="178056"/>
                  <a:pt x="103103" y="160709"/>
                </a:cubicBezTo>
                <a:cubicBezTo>
                  <a:pt x="108909" y="156355"/>
                  <a:pt x="110361" y="175223"/>
                  <a:pt x="124875" y="16070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2525713" y="2947988"/>
            <a:ext cx="107950" cy="117475"/>
          </a:xfrm>
          <a:custGeom>
            <a:avLst/>
            <a:gdLst>
              <a:gd name="connsiteX0" fmla="*/ 32657 w 108857"/>
              <a:gd name="connsiteY0" fmla="*/ 56776 h 117948"/>
              <a:gd name="connsiteX1" fmla="*/ 65314 w 108857"/>
              <a:gd name="connsiteY1" fmla="*/ 67662 h 117948"/>
              <a:gd name="connsiteX2" fmla="*/ 108857 w 108857"/>
              <a:gd name="connsiteY2" fmla="*/ 78548 h 117948"/>
              <a:gd name="connsiteX3" fmla="*/ 97971 w 108857"/>
              <a:gd name="connsiteY3" fmla="*/ 24119 h 117948"/>
              <a:gd name="connsiteX4" fmla="*/ 0 w 108857"/>
              <a:gd name="connsiteY4" fmla="*/ 24119 h 117948"/>
              <a:gd name="connsiteX5" fmla="*/ 54428 w 108857"/>
              <a:gd name="connsiteY5" fmla="*/ 67662 h 117948"/>
              <a:gd name="connsiteX6" fmla="*/ 32657 w 108857"/>
              <a:gd name="connsiteY6" fmla="*/ 56776 h 11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857" h="117948">
                <a:moveTo>
                  <a:pt x="32657" y="56776"/>
                </a:moveTo>
                <a:cubicBezTo>
                  <a:pt x="34471" y="56776"/>
                  <a:pt x="56354" y="60494"/>
                  <a:pt x="65314" y="67662"/>
                </a:cubicBezTo>
                <a:cubicBezTo>
                  <a:pt x="103459" y="98178"/>
                  <a:pt x="69455" y="117948"/>
                  <a:pt x="108857" y="78548"/>
                </a:cubicBezTo>
                <a:cubicBezTo>
                  <a:pt x="105228" y="60405"/>
                  <a:pt x="108234" y="39514"/>
                  <a:pt x="97971" y="24119"/>
                </a:cubicBezTo>
                <a:cubicBezTo>
                  <a:pt x="81892" y="0"/>
                  <a:pt x="4467" y="23374"/>
                  <a:pt x="0" y="24119"/>
                </a:cubicBezTo>
                <a:cubicBezTo>
                  <a:pt x="17471" y="35766"/>
                  <a:pt x="42018" y="49047"/>
                  <a:pt x="54428" y="67662"/>
                </a:cubicBezTo>
                <a:cubicBezTo>
                  <a:pt x="56441" y="70681"/>
                  <a:pt x="30843" y="56776"/>
                  <a:pt x="32657" y="5677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4025900" y="3476625"/>
            <a:ext cx="542925" cy="369888"/>
          </a:xfrm>
          <a:custGeom>
            <a:avLst/>
            <a:gdLst>
              <a:gd name="connsiteX0" fmla="*/ 459397 w 542947"/>
              <a:gd name="connsiteY0" fmla="*/ 365532 h 369160"/>
              <a:gd name="connsiteX1" fmla="*/ 470283 w 542947"/>
              <a:gd name="connsiteY1" fmla="*/ 332875 h 369160"/>
              <a:gd name="connsiteX2" fmla="*/ 492054 w 542947"/>
              <a:gd name="connsiteY2" fmla="*/ 300218 h 369160"/>
              <a:gd name="connsiteX3" fmla="*/ 459397 w 542947"/>
              <a:gd name="connsiteY3" fmla="*/ 224018 h 369160"/>
              <a:gd name="connsiteX4" fmla="*/ 492054 w 542947"/>
              <a:gd name="connsiteY4" fmla="*/ 104275 h 369160"/>
              <a:gd name="connsiteX5" fmla="*/ 513826 w 542947"/>
              <a:gd name="connsiteY5" fmla="*/ 82504 h 369160"/>
              <a:gd name="connsiteX6" fmla="*/ 513826 w 542947"/>
              <a:gd name="connsiteY6" fmla="*/ 6304 h 369160"/>
              <a:gd name="connsiteX7" fmla="*/ 448512 w 542947"/>
              <a:gd name="connsiteY7" fmla="*/ 28075 h 369160"/>
              <a:gd name="connsiteX8" fmla="*/ 415854 w 542947"/>
              <a:gd name="connsiteY8" fmla="*/ 17189 h 369160"/>
              <a:gd name="connsiteX9" fmla="*/ 394083 w 542947"/>
              <a:gd name="connsiteY9" fmla="*/ 38961 h 369160"/>
              <a:gd name="connsiteX10" fmla="*/ 361426 w 542947"/>
              <a:gd name="connsiteY10" fmla="*/ 49846 h 369160"/>
              <a:gd name="connsiteX11" fmla="*/ 263454 w 542947"/>
              <a:gd name="connsiteY11" fmla="*/ 60732 h 369160"/>
              <a:gd name="connsiteX12" fmla="*/ 230797 w 542947"/>
              <a:gd name="connsiteY12" fmla="*/ 71618 h 369160"/>
              <a:gd name="connsiteX13" fmla="*/ 209026 w 542947"/>
              <a:gd name="connsiteY13" fmla="*/ 49846 h 369160"/>
              <a:gd name="connsiteX14" fmla="*/ 143712 w 542947"/>
              <a:gd name="connsiteY14" fmla="*/ 28075 h 369160"/>
              <a:gd name="connsiteX15" fmla="*/ 121940 w 542947"/>
              <a:gd name="connsiteY15" fmla="*/ 6304 h 369160"/>
              <a:gd name="connsiteX16" fmla="*/ 100169 w 542947"/>
              <a:gd name="connsiteY16" fmla="*/ 38961 h 369160"/>
              <a:gd name="connsiteX17" fmla="*/ 78397 w 542947"/>
              <a:gd name="connsiteY17" fmla="*/ 60732 h 369160"/>
              <a:gd name="connsiteX18" fmla="*/ 56626 w 542947"/>
              <a:gd name="connsiteY18" fmla="*/ 28075 h 369160"/>
              <a:gd name="connsiteX19" fmla="*/ 2197 w 542947"/>
              <a:gd name="connsiteY19" fmla="*/ 71618 h 369160"/>
              <a:gd name="connsiteX20" fmla="*/ 56626 w 542947"/>
              <a:gd name="connsiteY20" fmla="*/ 169589 h 369160"/>
              <a:gd name="connsiteX21" fmla="*/ 78397 w 542947"/>
              <a:gd name="connsiteY21" fmla="*/ 191361 h 369160"/>
              <a:gd name="connsiteX22" fmla="*/ 121940 w 542947"/>
              <a:gd name="connsiteY22" fmla="*/ 202246 h 369160"/>
              <a:gd name="connsiteX23" fmla="*/ 187254 w 542947"/>
              <a:gd name="connsiteY23" fmla="*/ 224018 h 369160"/>
              <a:gd name="connsiteX24" fmla="*/ 306997 w 542947"/>
              <a:gd name="connsiteY24" fmla="*/ 278446 h 369160"/>
              <a:gd name="connsiteX25" fmla="*/ 328769 w 542947"/>
              <a:gd name="connsiteY25" fmla="*/ 300218 h 369160"/>
              <a:gd name="connsiteX26" fmla="*/ 361426 w 542947"/>
              <a:gd name="connsiteY26" fmla="*/ 354646 h 369160"/>
              <a:gd name="connsiteX27" fmla="*/ 459397 w 542947"/>
              <a:gd name="connsiteY27" fmla="*/ 365532 h 36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42947" h="369160">
                <a:moveTo>
                  <a:pt x="459397" y="365532"/>
                </a:moveTo>
                <a:cubicBezTo>
                  <a:pt x="477540" y="361904"/>
                  <a:pt x="465151" y="343138"/>
                  <a:pt x="470283" y="332875"/>
                </a:cubicBezTo>
                <a:cubicBezTo>
                  <a:pt x="476134" y="321173"/>
                  <a:pt x="490204" y="313169"/>
                  <a:pt x="492054" y="300218"/>
                </a:cubicBezTo>
                <a:cubicBezTo>
                  <a:pt x="496189" y="271272"/>
                  <a:pt x="473558" y="245259"/>
                  <a:pt x="459397" y="224018"/>
                </a:cubicBezTo>
                <a:cubicBezTo>
                  <a:pt x="463648" y="202762"/>
                  <a:pt x="478244" y="118085"/>
                  <a:pt x="492054" y="104275"/>
                </a:cubicBezTo>
                <a:lnTo>
                  <a:pt x="513826" y="82504"/>
                </a:lnTo>
                <a:cubicBezTo>
                  <a:pt x="517592" y="71207"/>
                  <a:pt x="542947" y="14624"/>
                  <a:pt x="513826" y="6304"/>
                </a:cubicBezTo>
                <a:cubicBezTo>
                  <a:pt x="491760" y="0"/>
                  <a:pt x="448512" y="28075"/>
                  <a:pt x="448512" y="28075"/>
                </a:cubicBezTo>
                <a:cubicBezTo>
                  <a:pt x="437626" y="24446"/>
                  <a:pt x="427106" y="14939"/>
                  <a:pt x="415854" y="17189"/>
                </a:cubicBezTo>
                <a:cubicBezTo>
                  <a:pt x="405790" y="19202"/>
                  <a:pt x="402884" y="33681"/>
                  <a:pt x="394083" y="38961"/>
                </a:cubicBezTo>
                <a:cubicBezTo>
                  <a:pt x="384244" y="44865"/>
                  <a:pt x="372312" y="46218"/>
                  <a:pt x="361426" y="49846"/>
                </a:cubicBezTo>
                <a:cubicBezTo>
                  <a:pt x="306998" y="31704"/>
                  <a:pt x="339654" y="35332"/>
                  <a:pt x="263454" y="60732"/>
                </a:cubicBezTo>
                <a:lnTo>
                  <a:pt x="230797" y="71618"/>
                </a:lnTo>
                <a:cubicBezTo>
                  <a:pt x="223540" y="64361"/>
                  <a:pt x="218206" y="54436"/>
                  <a:pt x="209026" y="49846"/>
                </a:cubicBezTo>
                <a:cubicBezTo>
                  <a:pt x="188500" y="39583"/>
                  <a:pt x="143712" y="28075"/>
                  <a:pt x="143712" y="28075"/>
                </a:cubicBezTo>
                <a:cubicBezTo>
                  <a:pt x="136455" y="20818"/>
                  <a:pt x="131897" y="3815"/>
                  <a:pt x="121940" y="6304"/>
                </a:cubicBezTo>
                <a:cubicBezTo>
                  <a:pt x="109248" y="9477"/>
                  <a:pt x="108342" y="28745"/>
                  <a:pt x="100169" y="38961"/>
                </a:cubicBezTo>
                <a:cubicBezTo>
                  <a:pt x="93758" y="46975"/>
                  <a:pt x="85654" y="53475"/>
                  <a:pt x="78397" y="60732"/>
                </a:cubicBezTo>
                <a:cubicBezTo>
                  <a:pt x="71140" y="49846"/>
                  <a:pt x="69038" y="32212"/>
                  <a:pt x="56626" y="28075"/>
                </a:cubicBezTo>
                <a:cubicBezTo>
                  <a:pt x="11519" y="13040"/>
                  <a:pt x="10476" y="46783"/>
                  <a:pt x="2197" y="71618"/>
                </a:cubicBezTo>
                <a:cubicBezTo>
                  <a:pt x="17109" y="146175"/>
                  <a:pt x="0" y="112962"/>
                  <a:pt x="56626" y="169589"/>
                </a:cubicBezTo>
                <a:cubicBezTo>
                  <a:pt x="63883" y="176846"/>
                  <a:pt x="68440" y="188872"/>
                  <a:pt x="78397" y="191361"/>
                </a:cubicBezTo>
                <a:cubicBezTo>
                  <a:pt x="92911" y="194989"/>
                  <a:pt x="107610" y="197947"/>
                  <a:pt x="121940" y="202246"/>
                </a:cubicBezTo>
                <a:cubicBezTo>
                  <a:pt x="143921" y="208840"/>
                  <a:pt x="187254" y="224018"/>
                  <a:pt x="187254" y="224018"/>
                </a:cubicBezTo>
                <a:cubicBezTo>
                  <a:pt x="248940" y="285704"/>
                  <a:pt x="210477" y="264658"/>
                  <a:pt x="306997" y="278446"/>
                </a:cubicBezTo>
                <a:cubicBezTo>
                  <a:pt x="314254" y="285703"/>
                  <a:pt x="323489" y="291417"/>
                  <a:pt x="328769" y="300218"/>
                </a:cubicBezTo>
                <a:cubicBezTo>
                  <a:pt x="341321" y="321138"/>
                  <a:pt x="332952" y="343968"/>
                  <a:pt x="361426" y="354646"/>
                </a:cubicBezTo>
                <a:cubicBezTo>
                  <a:pt x="396819" y="367918"/>
                  <a:pt x="441254" y="369160"/>
                  <a:pt x="459397" y="36553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3298825" y="2786063"/>
            <a:ext cx="271463" cy="523875"/>
          </a:xfrm>
          <a:custGeom>
            <a:avLst/>
            <a:gdLst>
              <a:gd name="connsiteX0" fmla="*/ 217715 w 272143"/>
              <a:gd name="connsiteY0" fmla="*/ 468086 h 522605"/>
              <a:gd name="connsiteX1" fmla="*/ 250372 w 272143"/>
              <a:gd name="connsiteY1" fmla="*/ 348343 h 522605"/>
              <a:gd name="connsiteX2" fmla="*/ 261258 w 272143"/>
              <a:gd name="connsiteY2" fmla="*/ 315686 h 522605"/>
              <a:gd name="connsiteX3" fmla="*/ 250372 w 272143"/>
              <a:gd name="connsiteY3" fmla="*/ 250371 h 522605"/>
              <a:gd name="connsiteX4" fmla="*/ 239486 w 272143"/>
              <a:gd name="connsiteY4" fmla="*/ 217714 h 522605"/>
              <a:gd name="connsiteX5" fmla="*/ 272143 w 272143"/>
              <a:gd name="connsiteY5" fmla="*/ 152400 h 522605"/>
              <a:gd name="connsiteX6" fmla="*/ 239486 w 272143"/>
              <a:gd name="connsiteY6" fmla="*/ 32657 h 522605"/>
              <a:gd name="connsiteX7" fmla="*/ 228600 w 272143"/>
              <a:gd name="connsiteY7" fmla="*/ 0 h 522605"/>
              <a:gd name="connsiteX8" fmla="*/ 185058 w 272143"/>
              <a:gd name="connsiteY8" fmla="*/ 10886 h 522605"/>
              <a:gd name="connsiteX9" fmla="*/ 141515 w 272143"/>
              <a:gd name="connsiteY9" fmla="*/ 65314 h 522605"/>
              <a:gd name="connsiteX10" fmla="*/ 76200 w 272143"/>
              <a:gd name="connsiteY10" fmla="*/ 87086 h 522605"/>
              <a:gd name="connsiteX11" fmla="*/ 32658 w 272143"/>
              <a:gd name="connsiteY11" fmla="*/ 87086 h 522605"/>
              <a:gd name="connsiteX12" fmla="*/ 54429 w 272143"/>
              <a:gd name="connsiteY12" fmla="*/ 195943 h 522605"/>
              <a:gd name="connsiteX13" fmla="*/ 43543 w 272143"/>
              <a:gd name="connsiteY13" fmla="*/ 272143 h 522605"/>
              <a:gd name="connsiteX14" fmla="*/ 32658 w 272143"/>
              <a:gd name="connsiteY14" fmla="*/ 304800 h 522605"/>
              <a:gd name="connsiteX15" fmla="*/ 0 w 272143"/>
              <a:gd name="connsiteY15" fmla="*/ 468086 h 522605"/>
              <a:gd name="connsiteX16" fmla="*/ 10886 w 272143"/>
              <a:gd name="connsiteY16" fmla="*/ 500743 h 522605"/>
              <a:gd name="connsiteX17" fmla="*/ 87086 w 272143"/>
              <a:gd name="connsiteY17" fmla="*/ 500743 h 522605"/>
              <a:gd name="connsiteX18" fmla="*/ 108858 w 272143"/>
              <a:gd name="connsiteY18" fmla="*/ 478971 h 522605"/>
              <a:gd name="connsiteX19" fmla="*/ 130629 w 272143"/>
              <a:gd name="connsiteY19" fmla="*/ 446314 h 522605"/>
              <a:gd name="connsiteX20" fmla="*/ 163286 w 272143"/>
              <a:gd name="connsiteY20" fmla="*/ 435428 h 522605"/>
              <a:gd name="connsiteX21" fmla="*/ 217715 w 272143"/>
              <a:gd name="connsiteY21" fmla="*/ 468086 h 522605"/>
              <a:gd name="connsiteX22" fmla="*/ 217715 w 272143"/>
              <a:gd name="connsiteY22" fmla="*/ 468086 h 52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2143" h="522605">
                <a:moveTo>
                  <a:pt x="217715" y="468086"/>
                </a:moveTo>
                <a:cubicBezTo>
                  <a:pt x="233100" y="391154"/>
                  <a:pt x="222749" y="431210"/>
                  <a:pt x="250372" y="348343"/>
                </a:cubicBezTo>
                <a:lnTo>
                  <a:pt x="261258" y="315686"/>
                </a:lnTo>
                <a:cubicBezTo>
                  <a:pt x="257629" y="293914"/>
                  <a:pt x="255160" y="271917"/>
                  <a:pt x="250372" y="250371"/>
                </a:cubicBezTo>
                <a:cubicBezTo>
                  <a:pt x="247883" y="239170"/>
                  <a:pt x="239486" y="229189"/>
                  <a:pt x="239486" y="217714"/>
                </a:cubicBezTo>
                <a:cubicBezTo>
                  <a:pt x="239486" y="195181"/>
                  <a:pt x="261136" y="168910"/>
                  <a:pt x="272143" y="152400"/>
                </a:cubicBezTo>
                <a:cubicBezTo>
                  <a:pt x="256758" y="75468"/>
                  <a:pt x="267109" y="115524"/>
                  <a:pt x="239486" y="32657"/>
                </a:cubicBezTo>
                <a:lnTo>
                  <a:pt x="228600" y="0"/>
                </a:lnTo>
                <a:cubicBezTo>
                  <a:pt x="214086" y="3629"/>
                  <a:pt x="198439" y="4195"/>
                  <a:pt x="185058" y="10886"/>
                </a:cubicBezTo>
                <a:cubicBezTo>
                  <a:pt x="127300" y="39765"/>
                  <a:pt x="203059" y="26849"/>
                  <a:pt x="141515" y="65314"/>
                </a:cubicBezTo>
                <a:cubicBezTo>
                  <a:pt x="122054" y="77477"/>
                  <a:pt x="76200" y="87086"/>
                  <a:pt x="76200" y="87086"/>
                </a:cubicBezTo>
                <a:cubicBezTo>
                  <a:pt x="69749" y="80635"/>
                  <a:pt x="39109" y="35479"/>
                  <a:pt x="32658" y="87086"/>
                </a:cubicBezTo>
                <a:cubicBezTo>
                  <a:pt x="30433" y="104883"/>
                  <a:pt x="48743" y="173200"/>
                  <a:pt x="54429" y="195943"/>
                </a:cubicBezTo>
                <a:cubicBezTo>
                  <a:pt x="50800" y="221343"/>
                  <a:pt x="48575" y="246983"/>
                  <a:pt x="43543" y="272143"/>
                </a:cubicBezTo>
                <a:cubicBezTo>
                  <a:pt x="41293" y="283395"/>
                  <a:pt x="34174" y="293426"/>
                  <a:pt x="32658" y="304800"/>
                </a:cubicBezTo>
                <a:cubicBezTo>
                  <a:pt x="11707" y="461934"/>
                  <a:pt x="48697" y="395040"/>
                  <a:pt x="0" y="468086"/>
                </a:cubicBezTo>
                <a:cubicBezTo>
                  <a:pt x="3629" y="478972"/>
                  <a:pt x="2772" y="492629"/>
                  <a:pt x="10886" y="500743"/>
                </a:cubicBezTo>
                <a:cubicBezTo>
                  <a:pt x="32749" y="522605"/>
                  <a:pt x="64991" y="506266"/>
                  <a:pt x="87086" y="500743"/>
                </a:cubicBezTo>
                <a:cubicBezTo>
                  <a:pt x="94343" y="493486"/>
                  <a:pt x="102447" y="486985"/>
                  <a:pt x="108858" y="478971"/>
                </a:cubicBezTo>
                <a:cubicBezTo>
                  <a:pt x="117031" y="468755"/>
                  <a:pt x="120413" y="454487"/>
                  <a:pt x="130629" y="446314"/>
                </a:cubicBezTo>
                <a:cubicBezTo>
                  <a:pt x="139589" y="439146"/>
                  <a:pt x="152400" y="439057"/>
                  <a:pt x="163286" y="435428"/>
                </a:cubicBezTo>
                <a:cubicBezTo>
                  <a:pt x="191361" y="444787"/>
                  <a:pt x="200637" y="442470"/>
                  <a:pt x="217715" y="468086"/>
                </a:cubicBezTo>
                <a:lnTo>
                  <a:pt x="217715" y="46808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3375025" y="2381250"/>
            <a:ext cx="195263" cy="361950"/>
          </a:xfrm>
          <a:custGeom>
            <a:avLst/>
            <a:gdLst>
              <a:gd name="connsiteX0" fmla="*/ 87086 w 196190"/>
              <a:gd name="connsiteY0" fmla="*/ 362258 h 362258"/>
              <a:gd name="connsiteX1" fmla="*/ 65315 w 196190"/>
              <a:gd name="connsiteY1" fmla="*/ 329601 h 362258"/>
              <a:gd name="connsiteX2" fmla="*/ 43543 w 196190"/>
              <a:gd name="connsiteY2" fmla="*/ 307829 h 362258"/>
              <a:gd name="connsiteX3" fmla="*/ 54429 w 196190"/>
              <a:gd name="connsiteY3" fmla="*/ 275172 h 362258"/>
              <a:gd name="connsiteX4" fmla="*/ 32658 w 196190"/>
              <a:gd name="connsiteY4" fmla="*/ 242515 h 362258"/>
              <a:gd name="connsiteX5" fmla="*/ 10886 w 196190"/>
              <a:gd name="connsiteY5" fmla="*/ 220744 h 362258"/>
              <a:gd name="connsiteX6" fmla="*/ 0 w 196190"/>
              <a:gd name="connsiteY6" fmla="*/ 188087 h 362258"/>
              <a:gd name="connsiteX7" fmla="*/ 21772 w 196190"/>
              <a:gd name="connsiteY7" fmla="*/ 122772 h 362258"/>
              <a:gd name="connsiteX8" fmla="*/ 87086 w 196190"/>
              <a:gd name="connsiteY8" fmla="*/ 101001 h 362258"/>
              <a:gd name="connsiteX9" fmla="*/ 108858 w 196190"/>
              <a:gd name="connsiteY9" fmla="*/ 79229 h 362258"/>
              <a:gd name="connsiteX10" fmla="*/ 141515 w 196190"/>
              <a:gd name="connsiteY10" fmla="*/ 68344 h 362258"/>
              <a:gd name="connsiteX11" fmla="*/ 185058 w 196190"/>
              <a:gd name="connsiteY11" fmla="*/ 13915 h 362258"/>
              <a:gd name="connsiteX12" fmla="*/ 174172 w 196190"/>
              <a:gd name="connsiteY12" fmla="*/ 177201 h 362258"/>
              <a:gd name="connsiteX13" fmla="*/ 152400 w 196190"/>
              <a:gd name="connsiteY13" fmla="*/ 198972 h 362258"/>
              <a:gd name="connsiteX14" fmla="*/ 141515 w 196190"/>
              <a:gd name="connsiteY14" fmla="*/ 307829 h 362258"/>
              <a:gd name="connsiteX15" fmla="*/ 130629 w 196190"/>
              <a:gd name="connsiteY15" fmla="*/ 340487 h 362258"/>
              <a:gd name="connsiteX16" fmla="*/ 97972 w 196190"/>
              <a:gd name="connsiteY16" fmla="*/ 351372 h 362258"/>
              <a:gd name="connsiteX17" fmla="*/ 54429 w 196190"/>
              <a:gd name="connsiteY17" fmla="*/ 318715 h 362258"/>
              <a:gd name="connsiteX18" fmla="*/ 54429 w 196190"/>
              <a:gd name="connsiteY18" fmla="*/ 264287 h 36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6190" h="362258">
                <a:moveTo>
                  <a:pt x="87086" y="362258"/>
                </a:moveTo>
                <a:cubicBezTo>
                  <a:pt x="79829" y="351372"/>
                  <a:pt x="73488" y="339817"/>
                  <a:pt x="65315" y="329601"/>
                </a:cubicBezTo>
                <a:cubicBezTo>
                  <a:pt x="58904" y="321587"/>
                  <a:pt x="45556" y="317893"/>
                  <a:pt x="43543" y="307829"/>
                </a:cubicBezTo>
                <a:cubicBezTo>
                  <a:pt x="41293" y="296577"/>
                  <a:pt x="50800" y="286058"/>
                  <a:pt x="54429" y="275172"/>
                </a:cubicBezTo>
                <a:cubicBezTo>
                  <a:pt x="47172" y="264286"/>
                  <a:pt x="40831" y="252731"/>
                  <a:pt x="32658" y="242515"/>
                </a:cubicBezTo>
                <a:cubicBezTo>
                  <a:pt x="26247" y="234501"/>
                  <a:pt x="16167" y="229545"/>
                  <a:pt x="10886" y="220744"/>
                </a:cubicBezTo>
                <a:cubicBezTo>
                  <a:pt x="4982" y="210905"/>
                  <a:pt x="3629" y="198973"/>
                  <a:pt x="0" y="188087"/>
                </a:cubicBezTo>
                <a:cubicBezTo>
                  <a:pt x="7257" y="166315"/>
                  <a:pt x="0" y="130029"/>
                  <a:pt x="21772" y="122772"/>
                </a:cubicBezTo>
                <a:lnTo>
                  <a:pt x="87086" y="101001"/>
                </a:lnTo>
                <a:cubicBezTo>
                  <a:pt x="94343" y="93744"/>
                  <a:pt x="100057" y="84509"/>
                  <a:pt x="108858" y="79229"/>
                </a:cubicBezTo>
                <a:cubicBezTo>
                  <a:pt x="118697" y="73326"/>
                  <a:pt x="134347" y="77304"/>
                  <a:pt x="141515" y="68344"/>
                </a:cubicBezTo>
                <a:cubicBezTo>
                  <a:pt x="196190" y="0"/>
                  <a:pt x="106755" y="40016"/>
                  <a:pt x="185058" y="13915"/>
                </a:cubicBezTo>
                <a:cubicBezTo>
                  <a:pt x="181429" y="68344"/>
                  <a:pt x="183652" y="123482"/>
                  <a:pt x="174172" y="177201"/>
                </a:cubicBezTo>
                <a:cubicBezTo>
                  <a:pt x="172388" y="187308"/>
                  <a:pt x="154889" y="189015"/>
                  <a:pt x="152400" y="198972"/>
                </a:cubicBezTo>
                <a:cubicBezTo>
                  <a:pt x="143556" y="234350"/>
                  <a:pt x="147060" y="271786"/>
                  <a:pt x="141515" y="307829"/>
                </a:cubicBezTo>
                <a:cubicBezTo>
                  <a:pt x="139770" y="319170"/>
                  <a:pt x="138743" y="332373"/>
                  <a:pt x="130629" y="340487"/>
                </a:cubicBezTo>
                <a:cubicBezTo>
                  <a:pt x="122515" y="348601"/>
                  <a:pt x="108858" y="347744"/>
                  <a:pt x="97972" y="351372"/>
                </a:cubicBezTo>
                <a:cubicBezTo>
                  <a:pt x="57617" y="337921"/>
                  <a:pt x="70447" y="350750"/>
                  <a:pt x="54429" y="318715"/>
                </a:cubicBezTo>
                <a:lnTo>
                  <a:pt x="54429" y="264287"/>
                </a:lnTo>
              </a:path>
            </a:pathLst>
          </a:custGeom>
          <a:solidFill>
            <a:srgbClr val="FFC000"/>
          </a:solidFill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6019800" y="3987800"/>
            <a:ext cx="522288" cy="153988"/>
          </a:xfrm>
          <a:custGeom>
            <a:avLst/>
            <a:gdLst>
              <a:gd name="connsiteX0" fmla="*/ 164018 w 523246"/>
              <a:gd name="connsiteY0" fmla="*/ 61096 h 153747"/>
              <a:gd name="connsiteX1" fmla="*/ 229332 w 523246"/>
              <a:gd name="connsiteY1" fmla="*/ 39324 h 153747"/>
              <a:gd name="connsiteX2" fmla="*/ 261989 w 523246"/>
              <a:gd name="connsiteY2" fmla="*/ 28439 h 153747"/>
              <a:gd name="connsiteX3" fmla="*/ 316418 w 523246"/>
              <a:gd name="connsiteY3" fmla="*/ 39324 h 153747"/>
              <a:gd name="connsiteX4" fmla="*/ 403503 w 523246"/>
              <a:gd name="connsiteY4" fmla="*/ 50210 h 153747"/>
              <a:gd name="connsiteX5" fmla="*/ 425275 w 523246"/>
              <a:gd name="connsiteY5" fmla="*/ 71981 h 153747"/>
              <a:gd name="connsiteX6" fmla="*/ 479703 w 523246"/>
              <a:gd name="connsiteY6" fmla="*/ 61096 h 153747"/>
              <a:gd name="connsiteX7" fmla="*/ 523246 w 523246"/>
              <a:gd name="connsiteY7" fmla="*/ 61096 h 153747"/>
              <a:gd name="connsiteX8" fmla="*/ 512361 w 523246"/>
              <a:gd name="connsiteY8" fmla="*/ 104639 h 153747"/>
              <a:gd name="connsiteX9" fmla="*/ 479703 w 523246"/>
              <a:gd name="connsiteY9" fmla="*/ 115524 h 153747"/>
              <a:gd name="connsiteX10" fmla="*/ 359961 w 523246"/>
              <a:gd name="connsiteY10" fmla="*/ 126410 h 153747"/>
              <a:gd name="connsiteX11" fmla="*/ 251103 w 523246"/>
              <a:gd name="connsiteY11" fmla="*/ 137296 h 153747"/>
              <a:gd name="connsiteX12" fmla="*/ 22503 w 523246"/>
              <a:gd name="connsiteY12" fmla="*/ 104639 h 153747"/>
              <a:gd name="connsiteX13" fmla="*/ 732 w 523246"/>
              <a:gd name="connsiteY13" fmla="*/ 82867 h 153747"/>
              <a:gd name="connsiteX14" fmla="*/ 76932 w 523246"/>
              <a:gd name="connsiteY14" fmla="*/ 28439 h 153747"/>
              <a:gd name="connsiteX15" fmla="*/ 142246 w 523246"/>
              <a:gd name="connsiteY15" fmla="*/ 28439 h 153747"/>
              <a:gd name="connsiteX16" fmla="*/ 164018 w 523246"/>
              <a:gd name="connsiteY16" fmla="*/ 61096 h 15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3246" h="153747">
                <a:moveTo>
                  <a:pt x="164018" y="61096"/>
                </a:moveTo>
                <a:lnTo>
                  <a:pt x="229332" y="39324"/>
                </a:lnTo>
                <a:lnTo>
                  <a:pt x="261989" y="28439"/>
                </a:lnTo>
                <a:cubicBezTo>
                  <a:pt x="280132" y="32067"/>
                  <a:pt x="298131" y="36511"/>
                  <a:pt x="316418" y="39324"/>
                </a:cubicBezTo>
                <a:cubicBezTo>
                  <a:pt x="345332" y="43772"/>
                  <a:pt x="375482" y="41804"/>
                  <a:pt x="403503" y="50210"/>
                </a:cubicBezTo>
                <a:cubicBezTo>
                  <a:pt x="413333" y="53159"/>
                  <a:pt x="418018" y="64724"/>
                  <a:pt x="425275" y="71981"/>
                </a:cubicBezTo>
                <a:cubicBezTo>
                  <a:pt x="443418" y="68353"/>
                  <a:pt x="462697" y="68384"/>
                  <a:pt x="479703" y="61096"/>
                </a:cubicBezTo>
                <a:cubicBezTo>
                  <a:pt x="520344" y="43679"/>
                  <a:pt x="482607" y="20455"/>
                  <a:pt x="523246" y="61096"/>
                </a:cubicBezTo>
                <a:cubicBezTo>
                  <a:pt x="519618" y="75610"/>
                  <a:pt x="521707" y="92957"/>
                  <a:pt x="512361" y="104639"/>
                </a:cubicBezTo>
                <a:cubicBezTo>
                  <a:pt x="505193" y="113599"/>
                  <a:pt x="491062" y="113901"/>
                  <a:pt x="479703" y="115524"/>
                </a:cubicBezTo>
                <a:cubicBezTo>
                  <a:pt x="440027" y="121192"/>
                  <a:pt x="399875" y="122781"/>
                  <a:pt x="359961" y="126410"/>
                </a:cubicBezTo>
                <a:cubicBezTo>
                  <a:pt x="280453" y="152912"/>
                  <a:pt x="316910" y="153747"/>
                  <a:pt x="251103" y="137296"/>
                </a:cubicBezTo>
                <a:cubicBezTo>
                  <a:pt x="177119" y="63308"/>
                  <a:pt x="262431" y="138914"/>
                  <a:pt x="22503" y="104639"/>
                </a:cubicBezTo>
                <a:cubicBezTo>
                  <a:pt x="12343" y="103188"/>
                  <a:pt x="7989" y="90124"/>
                  <a:pt x="732" y="82867"/>
                </a:cubicBezTo>
                <a:cubicBezTo>
                  <a:pt x="28354" y="0"/>
                  <a:pt x="0" y="13052"/>
                  <a:pt x="76932" y="28439"/>
                </a:cubicBezTo>
                <a:cubicBezTo>
                  <a:pt x="102546" y="19901"/>
                  <a:pt x="116632" y="7948"/>
                  <a:pt x="142246" y="28439"/>
                </a:cubicBezTo>
                <a:cubicBezTo>
                  <a:pt x="190615" y="67134"/>
                  <a:pt x="138415" y="61096"/>
                  <a:pt x="164018" y="6109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7653338" y="3700463"/>
            <a:ext cx="347662" cy="304800"/>
          </a:xfrm>
          <a:custGeom>
            <a:avLst/>
            <a:gdLst>
              <a:gd name="connsiteX0" fmla="*/ 76200 w 348343"/>
              <a:gd name="connsiteY0" fmla="*/ 174171 h 304800"/>
              <a:gd name="connsiteX1" fmla="*/ 87086 w 348343"/>
              <a:gd name="connsiteY1" fmla="*/ 130628 h 304800"/>
              <a:gd name="connsiteX2" fmla="*/ 152400 w 348343"/>
              <a:gd name="connsiteY2" fmla="*/ 108857 h 304800"/>
              <a:gd name="connsiteX3" fmla="*/ 239486 w 348343"/>
              <a:gd name="connsiteY3" fmla="*/ 87086 h 304800"/>
              <a:gd name="connsiteX4" fmla="*/ 283029 w 348343"/>
              <a:gd name="connsiteY4" fmla="*/ 43543 h 304800"/>
              <a:gd name="connsiteX5" fmla="*/ 348343 w 348343"/>
              <a:gd name="connsiteY5" fmla="*/ 0 h 304800"/>
              <a:gd name="connsiteX6" fmla="*/ 293914 w 348343"/>
              <a:gd name="connsiteY6" fmla="*/ 76200 h 304800"/>
              <a:gd name="connsiteX7" fmla="*/ 283029 w 348343"/>
              <a:gd name="connsiteY7" fmla="*/ 108857 h 304800"/>
              <a:gd name="connsiteX8" fmla="*/ 315686 w 348343"/>
              <a:gd name="connsiteY8" fmla="*/ 163286 h 304800"/>
              <a:gd name="connsiteX9" fmla="*/ 283029 w 348343"/>
              <a:gd name="connsiteY9" fmla="*/ 174171 h 304800"/>
              <a:gd name="connsiteX10" fmla="*/ 239486 w 348343"/>
              <a:gd name="connsiteY10" fmla="*/ 185057 h 304800"/>
              <a:gd name="connsiteX11" fmla="*/ 228600 w 348343"/>
              <a:gd name="connsiteY11" fmla="*/ 228600 h 304800"/>
              <a:gd name="connsiteX12" fmla="*/ 163286 w 348343"/>
              <a:gd name="connsiteY12" fmla="*/ 250371 h 304800"/>
              <a:gd name="connsiteX13" fmla="*/ 130629 w 348343"/>
              <a:gd name="connsiteY13" fmla="*/ 304800 h 304800"/>
              <a:gd name="connsiteX14" fmla="*/ 108857 w 348343"/>
              <a:gd name="connsiteY14" fmla="*/ 283028 h 304800"/>
              <a:gd name="connsiteX15" fmla="*/ 43543 w 348343"/>
              <a:gd name="connsiteY15" fmla="*/ 272143 h 304800"/>
              <a:gd name="connsiteX16" fmla="*/ 0 w 348343"/>
              <a:gd name="connsiteY16" fmla="*/ 228600 h 304800"/>
              <a:gd name="connsiteX17" fmla="*/ 21772 w 348343"/>
              <a:gd name="connsiteY17" fmla="*/ 206828 h 304800"/>
              <a:gd name="connsiteX18" fmla="*/ 43543 w 348343"/>
              <a:gd name="connsiteY18" fmla="*/ 174171 h 304800"/>
              <a:gd name="connsiteX19" fmla="*/ 76200 w 348343"/>
              <a:gd name="connsiteY19" fmla="*/ 174171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8343" h="304800">
                <a:moveTo>
                  <a:pt x="76200" y="174171"/>
                </a:moveTo>
                <a:cubicBezTo>
                  <a:pt x="83457" y="166914"/>
                  <a:pt x="75727" y="140364"/>
                  <a:pt x="87086" y="130628"/>
                </a:cubicBezTo>
                <a:cubicBezTo>
                  <a:pt x="104510" y="115693"/>
                  <a:pt x="130629" y="116114"/>
                  <a:pt x="152400" y="108857"/>
                </a:cubicBezTo>
                <a:cubicBezTo>
                  <a:pt x="202614" y="92119"/>
                  <a:pt x="173799" y="100222"/>
                  <a:pt x="239486" y="87086"/>
                </a:cubicBezTo>
                <a:cubicBezTo>
                  <a:pt x="254000" y="72572"/>
                  <a:pt x="265950" y="54929"/>
                  <a:pt x="283029" y="43543"/>
                </a:cubicBezTo>
                <a:lnTo>
                  <a:pt x="348343" y="0"/>
                </a:lnTo>
                <a:cubicBezTo>
                  <a:pt x="322943" y="76200"/>
                  <a:pt x="348343" y="58057"/>
                  <a:pt x="293914" y="76200"/>
                </a:cubicBezTo>
                <a:cubicBezTo>
                  <a:pt x="290286" y="87086"/>
                  <a:pt x="283029" y="97383"/>
                  <a:pt x="283029" y="108857"/>
                </a:cubicBezTo>
                <a:cubicBezTo>
                  <a:pt x="283029" y="137120"/>
                  <a:pt x="298439" y="146039"/>
                  <a:pt x="315686" y="163286"/>
                </a:cubicBezTo>
                <a:cubicBezTo>
                  <a:pt x="304800" y="166914"/>
                  <a:pt x="294062" y="171019"/>
                  <a:pt x="283029" y="174171"/>
                </a:cubicBezTo>
                <a:cubicBezTo>
                  <a:pt x="268644" y="178281"/>
                  <a:pt x="250065" y="174478"/>
                  <a:pt x="239486" y="185057"/>
                </a:cubicBezTo>
                <a:cubicBezTo>
                  <a:pt x="228907" y="195636"/>
                  <a:pt x="239959" y="218864"/>
                  <a:pt x="228600" y="228600"/>
                </a:cubicBezTo>
                <a:cubicBezTo>
                  <a:pt x="211176" y="243535"/>
                  <a:pt x="163286" y="250371"/>
                  <a:pt x="163286" y="250371"/>
                </a:cubicBezTo>
                <a:cubicBezTo>
                  <a:pt x="160293" y="259351"/>
                  <a:pt x="150551" y="304800"/>
                  <a:pt x="130629" y="304800"/>
                </a:cubicBezTo>
                <a:cubicBezTo>
                  <a:pt x="120366" y="304800"/>
                  <a:pt x="116114" y="290285"/>
                  <a:pt x="108857" y="283028"/>
                </a:cubicBezTo>
                <a:cubicBezTo>
                  <a:pt x="69711" y="296077"/>
                  <a:pt x="78995" y="302530"/>
                  <a:pt x="43543" y="272143"/>
                </a:cubicBezTo>
                <a:cubicBezTo>
                  <a:pt x="27958" y="258785"/>
                  <a:pt x="0" y="228600"/>
                  <a:pt x="0" y="228600"/>
                </a:cubicBezTo>
                <a:cubicBezTo>
                  <a:pt x="7257" y="221343"/>
                  <a:pt x="15361" y="214842"/>
                  <a:pt x="21772" y="206828"/>
                </a:cubicBezTo>
                <a:cubicBezTo>
                  <a:pt x="29945" y="196612"/>
                  <a:pt x="33327" y="182344"/>
                  <a:pt x="43543" y="174171"/>
                </a:cubicBezTo>
                <a:cubicBezTo>
                  <a:pt x="99591" y="129333"/>
                  <a:pt x="68943" y="181428"/>
                  <a:pt x="76200" y="17417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6575425" y="1001713"/>
            <a:ext cx="2328863" cy="1684337"/>
          </a:xfrm>
          <a:custGeom>
            <a:avLst/>
            <a:gdLst>
              <a:gd name="connsiteX0" fmla="*/ 457200 w 2329543"/>
              <a:gd name="connsiteY0" fmla="*/ 1632857 h 1684661"/>
              <a:gd name="connsiteX1" fmla="*/ 674915 w 2329543"/>
              <a:gd name="connsiteY1" fmla="*/ 1600200 h 1684661"/>
              <a:gd name="connsiteX2" fmla="*/ 729343 w 2329543"/>
              <a:gd name="connsiteY2" fmla="*/ 1502228 h 1684661"/>
              <a:gd name="connsiteX3" fmla="*/ 762000 w 2329543"/>
              <a:gd name="connsiteY3" fmla="*/ 1491343 h 1684661"/>
              <a:gd name="connsiteX4" fmla="*/ 783772 w 2329543"/>
              <a:gd name="connsiteY4" fmla="*/ 1469571 h 1684661"/>
              <a:gd name="connsiteX5" fmla="*/ 805543 w 2329543"/>
              <a:gd name="connsiteY5" fmla="*/ 1436914 h 1684661"/>
              <a:gd name="connsiteX6" fmla="*/ 838200 w 2329543"/>
              <a:gd name="connsiteY6" fmla="*/ 1426028 h 1684661"/>
              <a:gd name="connsiteX7" fmla="*/ 892629 w 2329543"/>
              <a:gd name="connsiteY7" fmla="*/ 1393371 h 1684661"/>
              <a:gd name="connsiteX8" fmla="*/ 925286 w 2329543"/>
              <a:gd name="connsiteY8" fmla="*/ 1371600 h 1684661"/>
              <a:gd name="connsiteX9" fmla="*/ 947058 w 2329543"/>
              <a:gd name="connsiteY9" fmla="*/ 1349828 h 1684661"/>
              <a:gd name="connsiteX10" fmla="*/ 990600 w 2329543"/>
              <a:gd name="connsiteY10" fmla="*/ 1338943 h 1684661"/>
              <a:gd name="connsiteX11" fmla="*/ 1023258 w 2329543"/>
              <a:gd name="connsiteY11" fmla="*/ 1328057 h 1684661"/>
              <a:gd name="connsiteX12" fmla="*/ 1121229 w 2329543"/>
              <a:gd name="connsiteY12" fmla="*/ 1306285 h 1684661"/>
              <a:gd name="connsiteX13" fmla="*/ 1219200 w 2329543"/>
              <a:gd name="connsiteY13" fmla="*/ 1295400 h 1684661"/>
              <a:gd name="connsiteX14" fmla="*/ 1251858 w 2329543"/>
              <a:gd name="connsiteY14" fmla="*/ 1284514 h 1684661"/>
              <a:gd name="connsiteX15" fmla="*/ 1295400 w 2329543"/>
              <a:gd name="connsiteY15" fmla="*/ 1328057 h 1684661"/>
              <a:gd name="connsiteX16" fmla="*/ 1317172 w 2329543"/>
              <a:gd name="connsiteY16" fmla="*/ 1349828 h 1684661"/>
              <a:gd name="connsiteX17" fmla="*/ 1382486 w 2329543"/>
              <a:gd name="connsiteY17" fmla="*/ 1338943 h 1684661"/>
              <a:gd name="connsiteX18" fmla="*/ 1415143 w 2329543"/>
              <a:gd name="connsiteY18" fmla="*/ 1328057 h 1684661"/>
              <a:gd name="connsiteX19" fmla="*/ 1447800 w 2329543"/>
              <a:gd name="connsiteY19" fmla="*/ 1338943 h 1684661"/>
              <a:gd name="connsiteX20" fmla="*/ 1458686 w 2329543"/>
              <a:gd name="connsiteY20" fmla="*/ 1382485 h 1684661"/>
              <a:gd name="connsiteX21" fmla="*/ 1480458 w 2329543"/>
              <a:gd name="connsiteY21" fmla="*/ 1404257 h 1684661"/>
              <a:gd name="connsiteX22" fmla="*/ 1545772 w 2329543"/>
              <a:gd name="connsiteY22" fmla="*/ 1371600 h 1684661"/>
              <a:gd name="connsiteX23" fmla="*/ 1621972 w 2329543"/>
              <a:gd name="connsiteY23" fmla="*/ 1382485 h 1684661"/>
              <a:gd name="connsiteX24" fmla="*/ 1643743 w 2329543"/>
              <a:gd name="connsiteY24" fmla="*/ 1404257 h 1684661"/>
              <a:gd name="connsiteX25" fmla="*/ 1676400 w 2329543"/>
              <a:gd name="connsiteY25" fmla="*/ 1415143 h 1684661"/>
              <a:gd name="connsiteX26" fmla="*/ 1730829 w 2329543"/>
              <a:gd name="connsiteY26" fmla="*/ 1382485 h 1684661"/>
              <a:gd name="connsiteX27" fmla="*/ 1796143 w 2329543"/>
              <a:gd name="connsiteY27" fmla="*/ 1404257 h 1684661"/>
              <a:gd name="connsiteX28" fmla="*/ 1883229 w 2329543"/>
              <a:gd name="connsiteY28" fmla="*/ 1382485 h 1684661"/>
              <a:gd name="connsiteX29" fmla="*/ 1948543 w 2329543"/>
              <a:gd name="connsiteY29" fmla="*/ 1328057 h 1684661"/>
              <a:gd name="connsiteX30" fmla="*/ 2068286 w 2329543"/>
              <a:gd name="connsiteY30" fmla="*/ 1317171 h 1684661"/>
              <a:gd name="connsiteX31" fmla="*/ 2100943 w 2329543"/>
              <a:gd name="connsiteY31" fmla="*/ 1295400 h 1684661"/>
              <a:gd name="connsiteX32" fmla="*/ 2166258 w 2329543"/>
              <a:gd name="connsiteY32" fmla="*/ 1273628 h 1684661"/>
              <a:gd name="connsiteX33" fmla="*/ 2198915 w 2329543"/>
              <a:gd name="connsiteY33" fmla="*/ 1262743 h 1684661"/>
              <a:gd name="connsiteX34" fmla="*/ 2231572 w 2329543"/>
              <a:gd name="connsiteY34" fmla="*/ 1251857 h 1684661"/>
              <a:gd name="connsiteX35" fmla="*/ 2275115 w 2329543"/>
              <a:gd name="connsiteY35" fmla="*/ 1240971 h 1684661"/>
              <a:gd name="connsiteX36" fmla="*/ 2296886 w 2329543"/>
              <a:gd name="connsiteY36" fmla="*/ 1208314 h 1684661"/>
              <a:gd name="connsiteX37" fmla="*/ 2318658 w 2329543"/>
              <a:gd name="connsiteY37" fmla="*/ 1186543 h 1684661"/>
              <a:gd name="connsiteX38" fmla="*/ 2329543 w 2329543"/>
              <a:gd name="connsiteY38" fmla="*/ 1153885 h 1684661"/>
              <a:gd name="connsiteX39" fmla="*/ 2318658 w 2329543"/>
              <a:gd name="connsiteY39" fmla="*/ 1066800 h 1684661"/>
              <a:gd name="connsiteX40" fmla="*/ 2307772 w 2329543"/>
              <a:gd name="connsiteY40" fmla="*/ 1034143 h 1684661"/>
              <a:gd name="connsiteX41" fmla="*/ 2296886 w 2329543"/>
              <a:gd name="connsiteY41" fmla="*/ 968828 h 1684661"/>
              <a:gd name="connsiteX42" fmla="*/ 2253343 w 2329543"/>
              <a:gd name="connsiteY42" fmla="*/ 914400 h 1684661"/>
              <a:gd name="connsiteX43" fmla="*/ 2177143 w 2329543"/>
              <a:gd name="connsiteY43" fmla="*/ 859971 h 1684661"/>
              <a:gd name="connsiteX44" fmla="*/ 2144486 w 2329543"/>
              <a:gd name="connsiteY44" fmla="*/ 838200 h 1684661"/>
              <a:gd name="connsiteX45" fmla="*/ 2057400 w 2329543"/>
              <a:gd name="connsiteY45" fmla="*/ 816428 h 1684661"/>
              <a:gd name="connsiteX46" fmla="*/ 1992086 w 2329543"/>
              <a:gd name="connsiteY46" fmla="*/ 794657 h 1684661"/>
              <a:gd name="connsiteX47" fmla="*/ 1926772 w 2329543"/>
              <a:gd name="connsiteY47" fmla="*/ 772885 h 1684661"/>
              <a:gd name="connsiteX48" fmla="*/ 1894115 w 2329543"/>
              <a:gd name="connsiteY48" fmla="*/ 762000 h 1684661"/>
              <a:gd name="connsiteX49" fmla="*/ 1839686 w 2329543"/>
              <a:gd name="connsiteY49" fmla="*/ 718457 h 1684661"/>
              <a:gd name="connsiteX50" fmla="*/ 1796143 w 2329543"/>
              <a:gd name="connsiteY50" fmla="*/ 674914 h 1684661"/>
              <a:gd name="connsiteX51" fmla="*/ 1687286 w 2329543"/>
              <a:gd name="connsiteY51" fmla="*/ 653143 h 1684661"/>
              <a:gd name="connsiteX52" fmla="*/ 1654629 w 2329543"/>
              <a:gd name="connsiteY52" fmla="*/ 642257 h 1684661"/>
              <a:gd name="connsiteX53" fmla="*/ 1589315 w 2329543"/>
              <a:gd name="connsiteY53" fmla="*/ 631371 h 1684661"/>
              <a:gd name="connsiteX54" fmla="*/ 1567543 w 2329543"/>
              <a:gd name="connsiteY54" fmla="*/ 609600 h 1684661"/>
              <a:gd name="connsiteX55" fmla="*/ 1491343 w 2329543"/>
              <a:gd name="connsiteY55" fmla="*/ 587828 h 1684661"/>
              <a:gd name="connsiteX56" fmla="*/ 1458686 w 2329543"/>
              <a:gd name="connsiteY56" fmla="*/ 566057 h 1684661"/>
              <a:gd name="connsiteX57" fmla="*/ 1436915 w 2329543"/>
              <a:gd name="connsiteY57" fmla="*/ 544285 h 1684661"/>
              <a:gd name="connsiteX58" fmla="*/ 1404258 w 2329543"/>
              <a:gd name="connsiteY58" fmla="*/ 533400 h 1684661"/>
              <a:gd name="connsiteX59" fmla="*/ 1306286 w 2329543"/>
              <a:gd name="connsiteY59" fmla="*/ 544285 h 1684661"/>
              <a:gd name="connsiteX60" fmla="*/ 1273629 w 2329543"/>
              <a:gd name="connsiteY60" fmla="*/ 555171 h 1684661"/>
              <a:gd name="connsiteX61" fmla="*/ 1262743 w 2329543"/>
              <a:gd name="connsiteY61" fmla="*/ 587828 h 1684661"/>
              <a:gd name="connsiteX62" fmla="*/ 1230086 w 2329543"/>
              <a:gd name="connsiteY62" fmla="*/ 609600 h 1684661"/>
              <a:gd name="connsiteX63" fmla="*/ 1121229 w 2329543"/>
              <a:gd name="connsiteY63" fmla="*/ 609600 h 1684661"/>
              <a:gd name="connsiteX64" fmla="*/ 1099458 w 2329543"/>
              <a:gd name="connsiteY64" fmla="*/ 642257 h 1684661"/>
              <a:gd name="connsiteX65" fmla="*/ 1066800 w 2329543"/>
              <a:gd name="connsiteY65" fmla="*/ 718457 h 1684661"/>
              <a:gd name="connsiteX66" fmla="*/ 1045029 w 2329543"/>
              <a:gd name="connsiteY66" fmla="*/ 751114 h 1684661"/>
              <a:gd name="connsiteX67" fmla="*/ 990600 w 2329543"/>
              <a:gd name="connsiteY67" fmla="*/ 762000 h 1684661"/>
              <a:gd name="connsiteX68" fmla="*/ 936172 w 2329543"/>
              <a:gd name="connsiteY68" fmla="*/ 805543 h 1684661"/>
              <a:gd name="connsiteX69" fmla="*/ 903515 w 2329543"/>
              <a:gd name="connsiteY69" fmla="*/ 794657 h 1684661"/>
              <a:gd name="connsiteX70" fmla="*/ 870858 w 2329543"/>
              <a:gd name="connsiteY70" fmla="*/ 729343 h 1684661"/>
              <a:gd name="connsiteX71" fmla="*/ 849086 w 2329543"/>
              <a:gd name="connsiteY71" fmla="*/ 664028 h 1684661"/>
              <a:gd name="connsiteX72" fmla="*/ 794658 w 2329543"/>
              <a:gd name="connsiteY72" fmla="*/ 653143 h 1684661"/>
              <a:gd name="connsiteX73" fmla="*/ 762000 w 2329543"/>
              <a:gd name="connsiteY73" fmla="*/ 642257 h 1684661"/>
              <a:gd name="connsiteX74" fmla="*/ 685800 w 2329543"/>
              <a:gd name="connsiteY74" fmla="*/ 631371 h 1684661"/>
              <a:gd name="connsiteX75" fmla="*/ 696686 w 2329543"/>
              <a:gd name="connsiteY75" fmla="*/ 587828 h 1684661"/>
              <a:gd name="connsiteX76" fmla="*/ 772886 w 2329543"/>
              <a:gd name="connsiteY76" fmla="*/ 522514 h 1684661"/>
              <a:gd name="connsiteX77" fmla="*/ 805543 w 2329543"/>
              <a:gd name="connsiteY77" fmla="*/ 511628 h 1684661"/>
              <a:gd name="connsiteX78" fmla="*/ 827315 w 2329543"/>
              <a:gd name="connsiteY78" fmla="*/ 489857 h 1684661"/>
              <a:gd name="connsiteX79" fmla="*/ 838200 w 2329543"/>
              <a:gd name="connsiteY79" fmla="*/ 457200 h 1684661"/>
              <a:gd name="connsiteX80" fmla="*/ 870858 w 2329543"/>
              <a:gd name="connsiteY80" fmla="*/ 446314 h 1684661"/>
              <a:gd name="connsiteX81" fmla="*/ 1023258 w 2329543"/>
              <a:gd name="connsiteY81" fmla="*/ 457200 h 1684661"/>
              <a:gd name="connsiteX82" fmla="*/ 1055915 w 2329543"/>
              <a:gd name="connsiteY82" fmla="*/ 468085 h 1684661"/>
              <a:gd name="connsiteX83" fmla="*/ 1099458 w 2329543"/>
              <a:gd name="connsiteY83" fmla="*/ 522514 h 1684661"/>
              <a:gd name="connsiteX84" fmla="*/ 1132115 w 2329543"/>
              <a:gd name="connsiteY84" fmla="*/ 533400 h 1684661"/>
              <a:gd name="connsiteX85" fmla="*/ 1164772 w 2329543"/>
              <a:gd name="connsiteY85" fmla="*/ 555171 h 1684661"/>
              <a:gd name="connsiteX86" fmla="*/ 1230086 w 2329543"/>
              <a:gd name="connsiteY86" fmla="*/ 478971 h 1684661"/>
              <a:gd name="connsiteX87" fmla="*/ 1273629 w 2329543"/>
              <a:gd name="connsiteY87" fmla="*/ 468085 h 1684661"/>
              <a:gd name="connsiteX88" fmla="*/ 1382486 w 2329543"/>
              <a:gd name="connsiteY88" fmla="*/ 478971 h 1684661"/>
              <a:gd name="connsiteX89" fmla="*/ 1491343 w 2329543"/>
              <a:gd name="connsiteY89" fmla="*/ 457200 h 1684661"/>
              <a:gd name="connsiteX90" fmla="*/ 1524000 w 2329543"/>
              <a:gd name="connsiteY90" fmla="*/ 402771 h 1684661"/>
              <a:gd name="connsiteX91" fmla="*/ 1502229 w 2329543"/>
              <a:gd name="connsiteY91" fmla="*/ 337457 h 1684661"/>
              <a:gd name="connsiteX92" fmla="*/ 1513115 w 2329543"/>
              <a:gd name="connsiteY92" fmla="*/ 304800 h 1684661"/>
              <a:gd name="connsiteX93" fmla="*/ 1556658 w 2329543"/>
              <a:gd name="connsiteY93" fmla="*/ 261257 h 1684661"/>
              <a:gd name="connsiteX94" fmla="*/ 1545772 w 2329543"/>
              <a:gd name="connsiteY94" fmla="*/ 228600 h 1684661"/>
              <a:gd name="connsiteX95" fmla="*/ 1480458 w 2329543"/>
              <a:gd name="connsiteY95" fmla="*/ 206828 h 1684661"/>
              <a:gd name="connsiteX96" fmla="*/ 1447800 w 2329543"/>
              <a:gd name="connsiteY96" fmla="*/ 152400 h 1684661"/>
              <a:gd name="connsiteX97" fmla="*/ 1480458 w 2329543"/>
              <a:gd name="connsiteY97" fmla="*/ 141514 h 1684661"/>
              <a:gd name="connsiteX98" fmla="*/ 1534886 w 2329543"/>
              <a:gd name="connsiteY98" fmla="*/ 97971 h 1684661"/>
              <a:gd name="connsiteX99" fmla="*/ 1589315 w 2329543"/>
              <a:gd name="connsiteY99" fmla="*/ 54428 h 1684661"/>
              <a:gd name="connsiteX100" fmla="*/ 1567543 w 2329543"/>
              <a:gd name="connsiteY100" fmla="*/ 0 h 1684661"/>
              <a:gd name="connsiteX101" fmla="*/ 1502229 w 2329543"/>
              <a:gd name="connsiteY101" fmla="*/ 21771 h 1684661"/>
              <a:gd name="connsiteX102" fmla="*/ 1491343 w 2329543"/>
              <a:gd name="connsiteY102" fmla="*/ 54428 h 1684661"/>
              <a:gd name="connsiteX103" fmla="*/ 1436915 w 2329543"/>
              <a:gd name="connsiteY103" fmla="*/ 65314 h 1684661"/>
              <a:gd name="connsiteX104" fmla="*/ 1404258 w 2329543"/>
              <a:gd name="connsiteY104" fmla="*/ 76200 h 1684661"/>
              <a:gd name="connsiteX105" fmla="*/ 1393372 w 2329543"/>
              <a:gd name="connsiteY105" fmla="*/ 108857 h 1684661"/>
              <a:gd name="connsiteX106" fmla="*/ 1360715 w 2329543"/>
              <a:gd name="connsiteY106" fmla="*/ 119743 h 1684661"/>
              <a:gd name="connsiteX107" fmla="*/ 1306286 w 2329543"/>
              <a:gd name="connsiteY107" fmla="*/ 152400 h 1684661"/>
              <a:gd name="connsiteX108" fmla="*/ 1262743 w 2329543"/>
              <a:gd name="connsiteY108" fmla="*/ 185057 h 1684661"/>
              <a:gd name="connsiteX109" fmla="*/ 1240972 w 2329543"/>
              <a:gd name="connsiteY109" fmla="*/ 217714 h 1684661"/>
              <a:gd name="connsiteX110" fmla="*/ 1208315 w 2329543"/>
              <a:gd name="connsiteY110" fmla="*/ 228600 h 1684661"/>
              <a:gd name="connsiteX111" fmla="*/ 1175658 w 2329543"/>
              <a:gd name="connsiteY111" fmla="*/ 217714 h 1684661"/>
              <a:gd name="connsiteX112" fmla="*/ 1164772 w 2329543"/>
              <a:gd name="connsiteY112" fmla="*/ 250371 h 1684661"/>
              <a:gd name="connsiteX113" fmla="*/ 1110343 w 2329543"/>
              <a:gd name="connsiteY113" fmla="*/ 283028 h 1684661"/>
              <a:gd name="connsiteX114" fmla="*/ 1099458 w 2329543"/>
              <a:gd name="connsiteY114" fmla="*/ 315685 h 1684661"/>
              <a:gd name="connsiteX115" fmla="*/ 1066800 w 2329543"/>
              <a:gd name="connsiteY115" fmla="*/ 326571 h 1684661"/>
              <a:gd name="connsiteX116" fmla="*/ 1012372 w 2329543"/>
              <a:gd name="connsiteY116" fmla="*/ 359228 h 1684661"/>
              <a:gd name="connsiteX117" fmla="*/ 990600 w 2329543"/>
              <a:gd name="connsiteY117" fmla="*/ 381000 h 1684661"/>
              <a:gd name="connsiteX118" fmla="*/ 903515 w 2329543"/>
              <a:gd name="connsiteY118" fmla="*/ 402771 h 1684661"/>
              <a:gd name="connsiteX119" fmla="*/ 751115 w 2329543"/>
              <a:gd name="connsiteY119" fmla="*/ 435428 h 1684661"/>
              <a:gd name="connsiteX120" fmla="*/ 729343 w 2329543"/>
              <a:gd name="connsiteY120" fmla="*/ 457200 h 1684661"/>
              <a:gd name="connsiteX121" fmla="*/ 576943 w 2329543"/>
              <a:gd name="connsiteY121" fmla="*/ 457200 h 1684661"/>
              <a:gd name="connsiteX122" fmla="*/ 587829 w 2329543"/>
              <a:gd name="connsiteY122" fmla="*/ 402771 h 1684661"/>
              <a:gd name="connsiteX123" fmla="*/ 620486 w 2329543"/>
              <a:gd name="connsiteY123" fmla="*/ 391885 h 1684661"/>
              <a:gd name="connsiteX124" fmla="*/ 555172 w 2329543"/>
              <a:gd name="connsiteY124" fmla="*/ 337457 h 1684661"/>
              <a:gd name="connsiteX125" fmla="*/ 533400 w 2329543"/>
              <a:gd name="connsiteY125" fmla="*/ 370114 h 1684661"/>
              <a:gd name="connsiteX126" fmla="*/ 500743 w 2329543"/>
              <a:gd name="connsiteY126" fmla="*/ 348343 h 1684661"/>
              <a:gd name="connsiteX127" fmla="*/ 402772 w 2329543"/>
              <a:gd name="connsiteY127" fmla="*/ 391885 h 1684661"/>
              <a:gd name="connsiteX128" fmla="*/ 381000 w 2329543"/>
              <a:gd name="connsiteY128" fmla="*/ 457200 h 1684661"/>
              <a:gd name="connsiteX129" fmla="*/ 326572 w 2329543"/>
              <a:gd name="connsiteY129" fmla="*/ 555171 h 1684661"/>
              <a:gd name="connsiteX130" fmla="*/ 261258 w 2329543"/>
              <a:gd name="connsiteY130" fmla="*/ 576943 h 1684661"/>
              <a:gd name="connsiteX131" fmla="*/ 239486 w 2329543"/>
              <a:gd name="connsiteY131" fmla="*/ 598714 h 1684661"/>
              <a:gd name="connsiteX132" fmla="*/ 250372 w 2329543"/>
              <a:gd name="connsiteY132" fmla="*/ 674914 h 1684661"/>
              <a:gd name="connsiteX133" fmla="*/ 261258 w 2329543"/>
              <a:gd name="connsiteY133" fmla="*/ 794657 h 1684661"/>
              <a:gd name="connsiteX134" fmla="*/ 195943 w 2329543"/>
              <a:gd name="connsiteY134" fmla="*/ 816428 h 1684661"/>
              <a:gd name="connsiteX135" fmla="*/ 130629 w 2329543"/>
              <a:gd name="connsiteY135" fmla="*/ 794657 h 1684661"/>
              <a:gd name="connsiteX136" fmla="*/ 119743 w 2329543"/>
              <a:gd name="connsiteY136" fmla="*/ 936171 h 1684661"/>
              <a:gd name="connsiteX137" fmla="*/ 97972 w 2329543"/>
              <a:gd name="connsiteY137" fmla="*/ 957943 h 1684661"/>
              <a:gd name="connsiteX138" fmla="*/ 108858 w 2329543"/>
              <a:gd name="connsiteY138" fmla="*/ 1034143 h 1684661"/>
              <a:gd name="connsiteX139" fmla="*/ 130629 w 2329543"/>
              <a:gd name="connsiteY139" fmla="*/ 1099457 h 1684661"/>
              <a:gd name="connsiteX140" fmla="*/ 119743 w 2329543"/>
              <a:gd name="connsiteY140" fmla="*/ 1143000 h 1684661"/>
              <a:gd name="connsiteX141" fmla="*/ 87086 w 2329543"/>
              <a:gd name="connsiteY141" fmla="*/ 1153885 h 1684661"/>
              <a:gd name="connsiteX142" fmla="*/ 65315 w 2329543"/>
              <a:gd name="connsiteY142" fmla="*/ 1186543 h 1684661"/>
              <a:gd name="connsiteX143" fmla="*/ 32658 w 2329543"/>
              <a:gd name="connsiteY143" fmla="*/ 1262743 h 1684661"/>
              <a:gd name="connsiteX144" fmla="*/ 10886 w 2329543"/>
              <a:gd name="connsiteY144" fmla="*/ 1349828 h 1684661"/>
              <a:gd name="connsiteX145" fmla="*/ 0 w 2329543"/>
              <a:gd name="connsiteY145" fmla="*/ 1382485 h 1684661"/>
              <a:gd name="connsiteX146" fmla="*/ 10886 w 2329543"/>
              <a:gd name="connsiteY146" fmla="*/ 1426028 h 1684661"/>
              <a:gd name="connsiteX147" fmla="*/ 65315 w 2329543"/>
              <a:gd name="connsiteY147" fmla="*/ 1469571 h 1684661"/>
              <a:gd name="connsiteX148" fmla="*/ 108858 w 2329543"/>
              <a:gd name="connsiteY148" fmla="*/ 1513114 h 1684661"/>
              <a:gd name="connsiteX149" fmla="*/ 141515 w 2329543"/>
              <a:gd name="connsiteY149" fmla="*/ 1567543 h 1684661"/>
              <a:gd name="connsiteX150" fmla="*/ 152400 w 2329543"/>
              <a:gd name="connsiteY150" fmla="*/ 1600200 h 1684661"/>
              <a:gd name="connsiteX151" fmla="*/ 185058 w 2329543"/>
              <a:gd name="connsiteY151" fmla="*/ 1611085 h 1684661"/>
              <a:gd name="connsiteX152" fmla="*/ 239486 w 2329543"/>
              <a:gd name="connsiteY152" fmla="*/ 1621971 h 1684661"/>
              <a:gd name="connsiteX153" fmla="*/ 446315 w 2329543"/>
              <a:gd name="connsiteY153" fmla="*/ 1632857 h 1684661"/>
              <a:gd name="connsiteX154" fmla="*/ 468086 w 2329543"/>
              <a:gd name="connsiteY154" fmla="*/ 1611085 h 1684661"/>
              <a:gd name="connsiteX155" fmla="*/ 544286 w 2329543"/>
              <a:gd name="connsiteY155" fmla="*/ 1600200 h 1684661"/>
              <a:gd name="connsiteX156" fmla="*/ 631372 w 2329543"/>
              <a:gd name="connsiteY156" fmla="*/ 1611085 h 1684661"/>
              <a:gd name="connsiteX157" fmla="*/ 631372 w 2329543"/>
              <a:gd name="connsiteY157" fmla="*/ 1611085 h 1684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2329543" h="1684661">
                <a:moveTo>
                  <a:pt x="457200" y="1632857"/>
                </a:moveTo>
                <a:cubicBezTo>
                  <a:pt x="570831" y="1594979"/>
                  <a:pt x="499624" y="1612720"/>
                  <a:pt x="674915" y="1600200"/>
                </a:cubicBezTo>
                <a:cubicBezTo>
                  <a:pt x="684500" y="1571445"/>
                  <a:pt x="701269" y="1511586"/>
                  <a:pt x="729343" y="1502228"/>
                </a:cubicBezTo>
                <a:lnTo>
                  <a:pt x="762000" y="1491343"/>
                </a:lnTo>
                <a:cubicBezTo>
                  <a:pt x="769257" y="1484086"/>
                  <a:pt x="777361" y="1477585"/>
                  <a:pt x="783772" y="1469571"/>
                </a:cubicBezTo>
                <a:cubicBezTo>
                  <a:pt x="791945" y="1459355"/>
                  <a:pt x="795327" y="1445087"/>
                  <a:pt x="805543" y="1436914"/>
                </a:cubicBezTo>
                <a:cubicBezTo>
                  <a:pt x="814503" y="1429746"/>
                  <a:pt x="827314" y="1429657"/>
                  <a:pt x="838200" y="1426028"/>
                </a:cubicBezTo>
                <a:cubicBezTo>
                  <a:pt x="880726" y="1383504"/>
                  <a:pt x="836104" y="1421634"/>
                  <a:pt x="892629" y="1393371"/>
                </a:cubicBezTo>
                <a:cubicBezTo>
                  <a:pt x="904331" y="1387520"/>
                  <a:pt x="915070" y="1379773"/>
                  <a:pt x="925286" y="1371600"/>
                </a:cubicBezTo>
                <a:cubicBezTo>
                  <a:pt x="933300" y="1365189"/>
                  <a:pt x="937878" y="1354418"/>
                  <a:pt x="947058" y="1349828"/>
                </a:cubicBezTo>
                <a:cubicBezTo>
                  <a:pt x="960439" y="1343137"/>
                  <a:pt x="976215" y="1343053"/>
                  <a:pt x="990600" y="1338943"/>
                </a:cubicBezTo>
                <a:cubicBezTo>
                  <a:pt x="1001633" y="1335791"/>
                  <a:pt x="1012225" y="1331209"/>
                  <a:pt x="1023258" y="1328057"/>
                </a:cubicBezTo>
                <a:cubicBezTo>
                  <a:pt x="1047030" y="1321265"/>
                  <a:pt x="1098779" y="1309492"/>
                  <a:pt x="1121229" y="1306285"/>
                </a:cubicBezTo>
                <a:cubicBezTo>
                  <a:pt x="1153757" y="1301638"/>
                  <a:pt x="1186543" y="1299028"/>
                  <a:pt x="1219200" y="1295400"/>
                </a:cubicBezTo>
                <a:cubicBezTo>
                  <a:pt x="1230086" y="1291771"/>
                  <a:pt x="1240383" y="1284514"/>
                  <a:pt x="1251858" y="1284514"/>
                </a:cubicBezTo>
                <a:cubicBezTo>
                  <a:pt x="1298304" y="1284514"/>
                  <a:pt x="1277983" y="1299029"/>
                  <a:pt x="1295400" y="1328057"/>
                </a:cubicBezTo>
                <a:cubicBezTo>
                  <a:pt x="1300680" y="1336858"/>
                  <a:pt x="1309915" y="1342571"/>
                  <a:pt x="1317172" y="1349828"/>
                </a:cubicBezTo>
                <a:cubicBezTo>
                  <a:pt x="1338943" y="1346200"/>
                  <a:pt x="1360940" y="1343731"/>
                  <a:pt x="1382486" y="1338943"/>
                </a:cubicBezTo>
                <a:cubicBezTo>
                  <a:pt x="1393687" y="1336454"/>
                  <a:pt x="1403668" y="1328057"/>
                  <a:pt x="1415143" y="1328057"/>
                </a:cubicBezTo>
                <a:cubicBezTo>
                  <a:pt x="1426618" y="1328057"/>
                  <a:pt x="1436914" y="1335314"/>
                  <a:pt x="1447800" y="1338943"/>
                </a:cubicBezTo>
                <a:cubicBezTo>
                  <a:pt x="1451429" y="1353457"/>
                  <a:pt x="1451995" y="1369104"/>
                  <a:pt x="1458686" y="1382485"/>
                </a:cubicBezTo>
                <a:cubicBezTo>
                  <a:pt x="1463276" y="1391665"/>
                  <a:pt x="1470394" y="1402244"/>
                  <a:pt x="1480458" y="1404257"/>
                </a:cubicBezTo>
                <a:cubicBezTo>
                  <a:pt x="1497791" y="1407724"/>
                  <a:pt x="1535191" y="1378654"/>
                  <a:pt x="1545772" y="1371600"/>
                </a:cubicBezTo>
                <a:cubicBezTo>
                  <a:pt x="1571172" y="1375228"/>
                  <a:pt x="1597631" y="1374371"/>
                  <a:pt x="1621972" y="1382485"/>
                </a:cubicBezTo>
                <a:cubicBezTo>
                  <a:pt x="1631709" y="1385731"/>
                  <a:pt x="1634942" y="1398976"/>
                  <a:pt x="1643743" y="1404257"/>
                </a:cubicBezTo>
                <a:cubicBezTo>
                  <a:pt x="1653582" y="1410161"/>
                  <a:pt x="1665514" y="1411514"/>
                  <a:pt x="1676400" y="1415143"/>
                </a:cubicBezTo>
                <a:cubicBezTo>
                  <a:pt x="1691118" y="1400425"/>
                  <a:pt x="1705393" y="1379659"/>
                  <a:pt x="1730829" y="1382485"/>
                </a:cubicBezTo>
                <a:cubicBezTo>
                  <a:pt x="1753638" y="1385019"/>
                  <a:pt x="1796143" y="1404257"/>
                  <a:pt x="1796143" y="1404257"/>
                </a:cubicBezTo>
                <a:cubicBezTo>
                  <a:pt x="1803995" y="1402687"/>
                  <a:pt x="1868883" y="1392049"/>
                  <a:pt x="1883229" y="1382485"/>
                </a:cubicBezTo>
                <a:cubicBezTo>
                  <a:pt x="1902517" y="1369626"/>
                  <a:pt x="1922300" y="1333681"/>
                  <a:pt x="1948543" y="1328057"/>
                </a:cubicBezTo>
                <a:cubicBezTo>
                  <a:pt x="1987732" y="1319659"/>
                  <a:pt x="2028372" y="1320800"/>
                  <a:pt x="2068286" y="1317171"/>
                </a:cubicBezTo>
                <a:cubicBezTo>
                  <a:pt x="2079172" y="1309914"/>
                  <a:pt x="2088988" y="1300713"/>
                  <a:pt x="2100943" y="1295400"/>
                </a:cubicBezTo>
                <a:cubicBezTo>
                  <a:pt x="2121914" y="1286079"/>
                  <a:pt x="2144486" y="1280885"/>
                  <a:pt x="2166258" y="1273628"/>
                </a:cubicBezTo>
                <a:lnTo>
                  <a:pt x="2198915" y="1262743"/>
                </a:lnTo>
                <a:cubicBezTo>
                  <a:pt x="2209801" y="1259114"/>
                  <a:pt x="2220440" y="1254640"/>
                  <a:pt x="2231572" y="1251857"/>
                </a:cubicBezTo>
                <a:lnTo>
                  <a:pt x="2275115" y="1240971"/>
                </a:lnTo>
                <a:cubicBezTo>
                  <a:pt x="2282372" y="1230085"/>
                  <a:pt x="2288713" y="1218530"/>
                  <a:pt x="2296886" y="1208314"/>
                </a:cubicBezTo>
                <a:cubicBezTo>
                  <a:pt x="2303297" y="1200300"/>
                  <a:pt x="2313378" y="1195344"/>
                  <a:pt x="2318658" y="1186543"/>
                </a:cubicBezTo>
                <a:cubicBezTo>
                  <a:pt x="2324562" y="1176703"/>
                  <a:pt x="2325915" y="1164771"/>
                  <a:pt x="2329543" y="1153885"/>
                </a:cubicBezTo>
                <a:cubicBezTo>
                  <a:pt x="2325915" y="1124857"/>
                  <a:pt x="2323891" y="1095582"/>
                  <a:pt x="2318658" y="1066800"/>
                </a:cubicBezTo>
                <a:cubicBezTo>
                  <a:pt x="2316605" y="1055511"/>
                  <a:pt x="2310261" y="1045344"/>
                  <a:pt x="2307772" y="1034143"/>
                </a:cubicBezTo>
                <a:cubicBezTo>
                  <a:pt x="2302984" y="1012597"/>
                  <a:pt x="2303866" y="989767"/>
                  <a:pt x="2296886" y="968828"/>
                </a:cubicBezTo>
                <a:cubicBezTo>
                  <a:pt x="2290019" y="948228"/>
                  <a:pt x="2268208" y="929265"/>
                  <a:pt x="2253343" y="914400"/>
                </a:cubicBezTo>
                <a:cubicBezTo>
                  <a:pt x="2229759" y="843644"/>
                  <a:pt x="2264228" y="918027"/>
                  <a:pt x="2177143" y="859971"/>
                </a:cubicBezTo>
                <a:cubicBezTo>
                  <a:pt x="2166257" y="852714"/>
                  <a:pt x="2156188" y="844051"/>
                  <a:pt x="2144486" y="838200"/>
                </a:cubicBezTo>
                <a:cubicBezTo>
                  <a:pt x="2118061" y="824987"/>
                  <a:pt x="2084729" y="823881"/>
                  <a:pt x="2057400" y="816428"/>
                </a:cubicBezTo>
                <a:cubicBezTo>
                  <a:pt x="2035260" y="810390"/>
                  <a:pt x="2013857" y="801914"/>
                  <a:pt x="1992086" y="794657"/>
                </a:cubicBezTo>
                <a:lnTo>
                  <a:pt x="1926772" y="772885"/>
                </a:lnTo>
                <a:lnTo>
                  <a:pt x="1894115" y="762000"/>
                </a:lnTo>
                <a:cubicBezTo>
                  <a:pt x="1841062" y="682423"/>
                  <a:pt x="1906607" y="766258"/>
                  <a:pt x="1839686" y="718457"/>
                </a:cubicBezTo>
                <a:cubicBezTo>
                  <a:pt x="1822983" y="706526"/>
                  <a:pt x="1816390" y="678289"/>
                  <a:pt x="1796143" y="674914"/>
                </a:cubicBezTo>
                <a:cubicBezTo>
                  <a:pt x="1744832" y="666362"/>
                  <a:pt x="1732747" y="666132"/>
                  <a:pt x="1687286" y="653143"/>
                </a:cubicBezTo>
                <a:cubicBezTo>
                  <a:pt x="1676253" y="649991"/>
                  <a:pt x="1665830" y="644746"/>
                  <a:pt x="1654629" y="642257"/>
                </a:cubicBezTo>
                <a:cubicBezTo>
                  <a:pt x="1633083" y="637469"/>
                  <a:pt x="1611086" y="635000"/>
                  <a:pt x="1589315" y="631371"/>
                </a:cubicBezTo>
                <a:cubicBezTo>
                  <a:pt x="1582058" y="624114"/>
                  <a:pt x="1576344" y="614880"/>
                  <a:pt x="1567543" y="609600"/>
                </a:cubicBezTo>
                <a:cubicBezTo>
                  <a:pt x="1556387" y="602907"/>
                  <a:pt x="1499478" y="589862"/>
                  <a:pt x="1491343" y="587828"/>
                </a:cubicBezTo>
                <a:cubicBezTo>
                  <a:pt x="1480457" y="580571"/>
                  <a:pt x="1468902" y="574230"/>
                  <a:pt x="1458686" y="566057"/>
                </a:cubicBezTo>
                <a:cubicBezTo>
                  <a:pt x="1450672" y="559646"/>
                  <a:pt x="1445716" y="549565"/>
                  <a:pt x="1436915" y="544285"/>
                </a:cubicBezTo>
                <a:cubicBezTo>
                  <a:pt x="1427076" y="538381"/>
                  <a:pt x="1415144" y="537028"/>
                  <a:pt x="1404258" y="533400"/>
                </a:cubicBezTo>
                <a:cubicBezTo>
                  <a:pt x="1371601" y="537028"/>
                  <a:pt x="1338697" y="538883"/>
                  <a:pt x="1306286" y="544285"/>
                </a:cubicBezTo>
                <a:cubicBezTo>
                  <a:pt x="1294968" y="546171"/>
                  <a:pt x="1281743" y="547057"/>
                  <a:pt x="1273629" y="555171"/>
                </a:cubicBezTo>
                <a:cubicBezTo>
                  <a:pt x="1265515" y="563285"/>
                  <a:pt x="1269911" y="578868"/>
                  <a:pt x="1262743" y="587828"/>
                </a:cubicBezTo>
                <a:cubicBezTo>
                  <a:pt x="1254570" y="598044"/>
                  <a:pt x="1240972" y="602343"/>
                  <a:pt x="1230086" y="609600"/>
                </a:cubicBezTo>
                <a:cubicBezTo>
                  <a:pt x="1188271" y="595661"/>
                  <a:pt x="1174837" y="585774"/>
                  <a:pt x="1121229" y="609600"/>
                </a:cubicBezTo>
                <a:cubicBezTo>
                  <a:pt x="1109274" y="614913"/>
                  <a:pt x="1106715" y="631371"/>
                  <a:pt x="1099458" y="642257"/>
                </a:cubicBezTo>
                <a:cubicBezTo>
                  <a:pt x="1082370" y="727694"/>
                  <a:pt x="1103979" y="671983"/>
                  <a:pt x="1066800" y="718457"/>
                </a:cubicBezTo>
                <a:cubicBezTo>
                  <a:pt x="1058627" y="728673"/>
                  <a:pt x="1056388" y="744623"/>
                  <a:pt x="1045029" y="751114"/>
                </a:cubicBezTo>
                <a:cubicBezTo>
                  <a:pt x="1028965" y="760294"/>
                  <a:pt x="1008743" y="758371"/>
                  <a:pt x="990600" y="762000"/>
                </a:cubicBezTo>
                <a:cubicBezTo>
                  <a:pt x="973883" y="787075"/>
                  <a:pt x="971225" y="805543"/>
                  <a:pt x="936172" y="805543"/>
                </a:cubicBezTo>
                <a:cubicBezTo>
                  <a:pt x="924697" y="805543"/>
                  <a:pt x="914401" y="798286"/>
                  <a:pt x="903515" y="794657"/>
                </a:cubicBezTo>
                <a:cubicBezTo>
                  <a:pt x="868542" y="759684"/>
                  <a:pt x="888054" y="786664"/>
                  <a:pt x="870858" y="729343"/>
                </a:cubicBezTo>
                <a:cubicBezTo>
                  <a:pt x="864264" y="707361"/>
                  <a:pt x="871590" y="668529"/>
                  <a:pt x="849086" y="664028"/>
                </a:cubicBezTo>
                <a:cubicBezTo>
                  <a:pt x="830943" y="660400"/>
                  <a:pt x="812608" y="657630"/>
                  <a:pt x="794658" y="653143"/>
                </a:cubicBezTo>
                <a:cubicBezTo>
                  <a:pt x="783526" y="650360"/>
                  <a:pt x="773252" y="644507"/>
                  <a:pt x="762000" y="642257"/>
                </a:cubicBezTo>
                <a:cubicBezTo>
                  <a:pt x="736840" y="637225"/>
                  <a:pt x="711200" y="635000"/>
                  <a:pt x="685800" y="631371"/>
                </a:cubicBezTo>
                <a:cubicBezTo>
                  <a:pt x="689429" y="616857"/>
                  <a:pt x="688757" y="600515"/>
                  <a:pt x="696686" y="587828"/>
                </a:cubicBezTo>
                <a:cubicBezTo>
                  <a:pt x="708861" y="568348"/>
                  <a:pt x="749039" y="534437"/>
                  <a:pt x="772886" y="522514"/>
                </a:cubicBezTo>
                <a:cubicBezTo>
                  <a:pt x="783149" y="517382"/>
                  <a:pt x="794657" y="515257"/>
                  <a:pt x="805543" y="511628"/>
                </a:cubicBezTo>
                <a:cubicBezTo>
                  <a:pt x="812800" y="504371"/>
                  <a:pt x="822035" y="498658"/>
                  <a:pt x="827315" y="489857"/>
                </a:cubicBezTo>
                <a:cubicBezTo>
                  <a:pt x="833219" y="480018"/>
                  <a:pt x="830086" y="465314"/>
                  <a:pt x="838200" y="457200"/>
                </a:cubicBezTo>
                <a:cubicBezTo>
                  <a:pt x="846314" y="449086"/>
                  <a:pt x="859972" y="449943"/>
                  <a:pt x="870858" y="446314"/>
                </a:cubicBezTo>
                <a:cubicBezTo>
                  <a:pt x="921658" y="449943"/>
                  <a:pt x="972677" y="451249"/>
                  <a:pt x="1023258" y="457200"/>
                </a:cubicBezTo>
                <a:cubicBezTo>
                  <a:pt x="1034654" y="458541"/>
                  <a:pt x="1046955" y="460917"/>
                  <a:pt x="1055915" y="468085"/>
                </a:cubicBezTo>
                <a:cubicBezTo>
                  <a:pt x="1100421" y="503690"/>
                  <a:pt x="1055066" y="495879"/>
                  <a:pt x="1099458" y="522514"/>
                </a:cubicBezTo>
                <a:cubicBezTo>
                  <a:pt x="1109297" y="528418"/>
                  <a:pt x="1121852" y="528268"/>
                  <a:pt x="1132115" y="533400"/>
                </a:cubicBezTo>
                <a:cubicBezTo>
                  <a:pt x="1143817" y="539251"/>
                  <a:pt x="1153886" y="547914"/>
                  <a:pt x="1164772" y="555171"/>
                </a:cubicBezTo>
                <a:cubicBezTo>
                  <a:pt x="1177740" y="535719"/>
                  <a:pt x="1208968" y="484251"/>
                  <a:pt x="1230086" y="478971"/>
                </a:cubicBezTo>
                <a:lnTo>
                  <a:pt x="1273629" y="468085"/>
                </a:lnTo>
                <a:cubicBezTo>
                  <a:pt x="1309915" y="471714"/>
                  <a:pt x="1346019" y="478971"/>
                  <a:pt x="1382486" y="478971"/>
                </a:cubicBezTo>
                <a:cubicBezTo>
                  <a:pt x="1432516" y="478971"/>
                  <a:pt x="1451128" y="470604"/>
                  <a:pt x="1491343" y="457200"/>
                </a:cubicBezTo>
                <a:cubicBezTo>
                  <a:pt x="1506061" y="442482"/>
                  <a:pt x="1526826" y="428208"/>
                  <a:pt x="1524000" y="402771"/>
                </a:cubicBezTo>
                <a:cubicBezTo>
                  <a:pt x="1521466" y="379962"/>
                  <a:pt x="1502229" y="337457"/>
                  <a:pt x="1502229" y="337457"/>
                </a:cubicBezTo>
                <a:cubicBezTo>
                  <a:pt x="1505858" y="326571"/>
                  <a:pt x="1506446" y="314137"/>
                  <a:pt x="1513115" y="304800"/>
                </a:cubicBezTo>
                <a:cubicBezTo>
                  <a:pt x="1525046" y="288097"/>
                  <a:pt x="1556658" y="261257"/>
                  <a:pt x="1556658" y="261257"/>
                </a:cubicBezTo>
                <a:cubicBezTo>
                  <a:pt x="1553029" y="250371"/>
                  <a:pt x="1555109" y="235269"/>
                  <a:pt x="1545772" y="228600"/>
                </a:cubicBezTo>
                <a:cubicBezTo>
                  <a:pt x="1527098" y="215261"/>
                  <a:pt x="1480458" y="206828"/>
                  <a:pt x="1480458" y="206828"/>
                </a:cubicBezTo>
                <a:cubicBezTo>
                  <a:pt x="1471638" y="198009"/>
                  <a:pt x="1438379" y="171242"/>
                  <a:pt x="1447800" y="152400"/>
                </a:cubicBezTo>
                <a:cubicBezTo>
                  <a:pt x="1452932" y="142137"/>
                  <a:pt x="1470195" y="146646"/>
                  <a:pt x="1480458" y="141514"/>
                </a:cubicBezTo>
                <a:cubicBezTo>
                  <a:pt x="1525135" y="119176"/>
                  <a:pt x="1501134" y="124973"/>
                  <a:pt x="1534886" y="97971"/>
                </a:cubicBezTo>
                <a:cubicBezTo>
                  <a:pt x="1603553" y="43037"/>
                  <a:pt x="1536742" y="107001"/>
                  <a:pt x="1589315" y="54428"/>
                </a:cubicBezTo>
                <a:cubicBezTo>
                  <a:pt x="1596112" y="34036"/>
                  <a:pt x="1619125" y="0"/>
                  <a:pt x="1567543" y="0"/>
                </a:cubicBezTo>
                <a:cubicBezTo>
                  <a:pt x="1544594" y="0"/>
                  <a:pt x="1502229" y="21771"/>
                  <a:pt x="1502229" y="21771"/>
                </a:cubicBezTo>
                <a:cubicBezTo>
                  <a:pt x="1498600" y="32657"/>
                  <a:pt x="1500890" y="48063"/>
                  <a:pt x="1491343" y="54428"/>
                </a:cubicBezTo>
                <a:cubicBezTo>
                  <a:pt x="1475948" y="64691"/>
                  <a:pt x="1454865" y="60826"/>
                  <a:pt x="1436915" y="65314"/>
                </a:cubicBezTo>
                <a:cubicBezTo>
                  <a:pt x="1425783" y="68097"/>
                  <a:pt x="1415144" y="72571"/>
                  <a:pt x="1404258" y="76200"/>
                </a:cubicBezTo>
                <a:cubicBezTo>
                  <a:pt x="1400629" y="87086"/>
                  <a:pt x="1401486" y="100743"/>
                  <a:pt x="1393372" y="108857"/>
                </a:cubicBezTo>
                <a:cubicBezTo>
                  <a:pt x="1385258" y="116971"/>
                  <a:pt x="1370554" y="113839"/>
                  <a:pt x="1360715" y="119743"/>
                </a:cubicBezTo>
                <a:cubicBezTo>
                  <a:pt x="1286002" y="164570"/>
                  <a:pt x="1398798" y="121562"/>
                  <a:pt x="1306286" y="152400"/>
                </a:cubicBezTo>
                <a:cubicBezTo>
                  <a:pt x="1280173" y="256849"/>
                  <a:pt x="1319137" y="162500"/>
                  <a:pt x="1262743" y="185057"/>
                </a:cubicBezTo>
                <a:cubicBezTo>
                  <a:pt x="1250596" y="189916"/>
                  <a:pt x="1251188" y="209541"/>
                  <a:pt x="1240972" y="217714"/>
                </a:cubicBezTo>
                <a:cubicBezTo>
                  <a:pt x="1232012" y="224882"/>
                  <a:pt x="1219201" y="224971"/>
                  <a:pt x="1208315" y="228600"/>
                </a:cubicBezTo>
                <a:cubicBezTo>
                  <a:pt x="1197429" y="224971"/>
                  <a:pt x="1185921" y="212583"/>
                  <a:pt x="1175658" y="217714"/>
                </a:cubicBezTo>
                <a:cubicBezTo>
                  <a:pt x="1165395" y="222845"/>
                  <a:pt x="1170676" y="240532"/>
                  <a:pt x="1164772" y="250371"/>
                </a:cubicBezTo>
                <a:cubicBezTo>
                  <a:pt x="1149829" y="275276"/>
                  <a:pt x="1136031" y="274466"/>
                  <a:pt x="1110343" y="283028"/>
                </a:cubicBezTo>
                <a:cubicBezTo>
                  <a:pt x="1106715" y="293914"/>
                  <a:pt x="1107572" y="307571"/>
                  <a:pt x="1099458" y="315685"/>
                </a:cubicBezTo>
                <a:cubicBezTo>
                  <a:pt x="1091344" y="323799"/>
                  <a:pt x="1076640" y="320667"/>
                  <a:pt x="1066800" y="326571"/>
                </a:cubicBezTo>
                <a:cubicBezTo>
                  <a:pt x="992090" y="371398"/>
                  <a:pt x="1104881" y="328394"/>
                  <a:pt x="1012372" y="359228"/>
                </a:cubicBezTo>
                <a:cubicBezTo>
                  <a:pt x="1005115" y="366485"/>
                  <a:pt x="999401" y="375720"/>
                  <a:pt x="990600" y="381000"/>
                </a:cubicBezTo>
                <a:cubicBezTo>
                  <a:pt x="972254" y="392008"/>
                  <a:pt x="917816" y="398870"/>
                  <a:pt x="903515" y="402771"/>
                </a:cubicBezTo>
                <a:cubicBezTo>
                  <a:pt x="772270" y="438566"/>
                  <a:pt x="909637" y="415614"/>
                  <a:pt x="751115" y="435428"/>
                </a:cubicBezTo>
                <a:cubicBezTo>
                  <a:pt x="743858" y="442685"/>
                  <a:pt x="738144" y="451920"/>
                  <a:pt x="729343" y="457200"/>
                </a:cubicBezTo>
                <a:cubicBezTo>
                  <a:pt x="685945" y="483238"/>
                  <a:pt x="612822" y="460461"/>
                  <a:pt x="576943" y="457200"/>
                </a:cubicBezTo>
                <a:cubicBezTo>
                  <a:pt x="580572" y="439057"/>
                  <a:pt x="577566" y="418166"/>
                  <a:pt x="587829" y="402771"/>
                </a:cubicBezTo>
                <a:cubicBezTo>
                  <a:pt x="594194" y="393224"/>
                  <a:pt x="616224" y="402539"/>
                  <a:pt x="620486" y="391885"/>
                </a:cubicBezTo>
                <a:cubicBezTo>
                  <a:pt x="642122" y="337796"/>
                  <a:pt x="578501" y="342123"/>
                  <a:pt x="555172" y="337457"/>
                </a:cubicBezTo>
                <a:cubicBezTo>
                  <a:pt x="529760" y="235810"/>
                  <a:pt x="560642" y="336062"/>
                  <a:pt x="533400" y="370114"/>
                </a:cubicBezTo>
                <a:cubicBezTo>
                  <a:pt x="525227" y="380330"/>
                  <a:pt x="511629" y="355600"/>
                  <a:pt x="500743" y="348343"/>
                </a:cubicBezTo>
                <a:cubicBezTo>
                  <a:pt x="423017" y="374251"/>
                  <a:pt x="454524" y="357384"/>
                  <a:pt x="402772" y="391885"/>
                </a:cubicBezTo>
                <a:lnTo>
                  <a:pt x="381000" y="457200"/>
                </a:lnTo>
                <a:cubicBezTo>
                  <a:pt x="371415" y="485956"/>
                  <a:pt x="354648" y="545812"/>
                  <a:pt x="326572" y="555171"/>
                </a:cubicBezTo>
                <a:lnTo>
                  <a:pt x="261258" y="576943"/>
                </a:lnTo>
                <a:cubicBezTo>
                  <a:pt x="254001" y="584200"/>
                  <a:pt x="240619" y="588514"/>
                  <a:pt x="239486" y="598714"/>
                </a:cubicBezTo>
                <a:cubicBezTo>
                  <a:pt x="236652" y="624215"/>
                  <a:pt x="247538" y="649413"/>
                  <a:pt x="250372" y="674914"/>
                </a:cubicBezTo>
                <a:cubicBezTo>
                  <a:pt x="254798" y="714748"/>
                  <a:pt x="257629" y="754743"/>
                  <a:pt x="261258" y="794657"/>
                </a:cubicBezTo>
                <a:cubicBezTo>
                  <a:pt x="239486" y="801914"/>
                  <a:pt x="217715" y="823685"/>
                  <a:pt x="195943" y="816428"/>
                </a:cubicBezTo>
                <a:lnTo>
                  <a:pt x="130629" y="794657"/>
                </a:lnTo>
                <a:cubicBezTo>
                  <a:pt x="127000" y="841828"/>
                  <a:pt x="129021" y="889779"/>
                  <a:pt x="119743" y="936171"/>
                </a:cubicBezTo>
                <a:cubicBezTo>
                  <a:pt x="117730" y="946235"/>
                  <a:pt x="99105" y="947743"/>
                  <a:pt x="97972" y="957943"/>
                </a:cubicBezTo>
                <a:cubicBezTo>
                  <a:pt x="95139" y="983444"/>
                  <a:pt x="103089" y="1009142"/>
                  <a:pt x="108858" y="1034143"/>
                </a:cubicBezTo>
                <a:cubicBezTo>
                  <a:pt x="114018" y="1056504"/>
                  <a:pt x="130629" y="1099457"/>
                  <a:pt x="130629" y="1099457"/>
                </a:cubicBezTo>
                <a:cubicBezTo>
                  <a:pt x="127000" y="1113971"/>
                  <a:pt x="129089" y="1131317"/>
                  <a:pt x="119743" y="1143000"/>
                </a:cubicBezTo>
                <a:cubicBezTo>
                  <a:pt x="112575" y="1151960"/>
                  <a:pt x="96046" y="1146717"/>
                  <a:pt x="87086" y="1153885"/>
                </a:cubicBezTo>
                <a:cubicBezTo>
                  <a:pt x="76870" y="1162058"/>
                  <a:pt x="72572" y="1175657"/>
                  <a:pt x="65315" y="1186543"/>
                </a:cubicBezTo>
                <a:cubicBezTo>
                  <a:pt x="42659" y="1277162"/>
                  <a:pt x="70245" y="1187568"/>
                  <a:pt x="32658" y="1262743"/>
                </a:cubicBezTo>
                <a:cubicBezTo>
                  <a:pt x="20216" y="1287628"/>
                  <a:pt x="17098" y="1324982"/>
                  <a:pt x="10886" y="1349828"/>
                </a:cubicBezTo>
                <a:cubicBezTo>
                  <a:pt x="8103" y="1360960"/>
                  <a:pt x="3629" y="1371599"/>
                  <a:pt x="0" y="1382485"/>
                </a:cubicBezTo>
                <a:cubicBezTo>
                  <a:pt x="3629" y="1396999"/>
                  <a:pt x="4195" y="1412646"/>
                  <a:pt x="10886" y="1426028"/>
                </a:cubicBezTo>
                <a:cubicBezTo>
                  <a:pt x="20151" y="1444557"/>
                  <a:pt x="51854" y="1458033"/>
                  <a:pt x="65315" y="1469571"/>
                </a:cubicBezTo>
                <a:cubicBezTo>
                  <a:pt x="80900" y="1482929"/>
                  <a:pt x="108858" y="1513114"/>
                  <a:pt x="108858" y="1513114"/>
                </a:cubicBezTo>
                <a:cubicBezTo>
                  <a:pt x="139693" y="1605624"/>
                  <a:pt x="96688" y="1492830"/>
                  <a:pt x="141515" y="1567543"/>
                </a:cubicBezTo>
                <a:cubicBezTo>
                  <a:pt x="147418" y="1577382"/>
                  <a:pt x="144286" y="1592086"/>
                  <a:pt x="152400" y="1600200"/>
                </a:cubicBezTo>
                <a:cubicBezTo>
                  <a:pt x="160514" y="1608314"/>
                  <a:pt x="173926" y="1608302"/>
                  <a:pt x="185058" y="1611085"/>
                </a:cubicBezTo>
                <a:cubicBezTo>
                  <a:pt x="203008" y="1615572"/>
                  <a:pt x="221343" y="1618342"/>
                  <a:pt x="239486" y="1621971"/>
                </a:cubicBezTo>
                <a:cubicBezTo>
                  <a:pt x="302176" y="1684661"/>
                  <a:pt x="267723" y="1661057"/>
                  <a:pt x="446315" y="1632857"/>
                </a:cubicBezTo>
                <a:cubicBezTo>
                  <a:pt x="456453" y="1631256"/>
                  <a:pt x="458349" y="1614331"/>
                  <a:pt x="468086" y="1611085"/>
                </a:cubicBezTo>
                <a:cubicBezTo>
                  <a:pt x="492427" y="1602971"/>
                  <a:pt x="544286" y="1600200"/>
                  <a:pt x="544286" y="1600200"/>
                </a:cubicBezTo>
                <a:cubicBezTo>
                  <a:pt x="624078" y="1611598"/>
                  <a:pt x="594828" y="1611085"/>
                  <a:pt x="631372" y="1611085"/>
                </a:cubicBezTo>
                <a:lnTo>
                  <a:pt x="631372" y="1611085"/>
                </a:lnTo>
              </a:path>
            </a:pathLst>
          </a:custGeom>
          <a:gradFill flip="none" rotWithShape="1">
            <a:gsLst>
              <a:gs pos="0">
                <a:srgbClr val="66CCFF">
                  <a:shade val="30000"/>
                  <a:satMod val="115000"/>
                </a:srgbClr>
              </a:gs>
              <a:gs pos="50000">
                <a:srgbClr val="66CCFF">
                  <a:shade val="67500"/>
                  <a:satMod val="115000"/>
                </a:srgbClr>
              </a:gs>
              <a:gs pos="100000">
                <a:srgbClr val="66CCF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223838" y="1817688"/>
            <a:ext cx="2555875" cy="1763712"/>
          </a:xfrm>
          <a:custGeom>
            <a:avLst/>
            <a:gdLst>
              <a:gd name="connsiteX0" fmla="*/ 2530827 w 2555837"/>
              <a:gd name="connsiteY0" fmla="*/ 370115 h 1763486"/>
              <a:gd name="connsiteX1" fmla="*/ 2530827 w 2555837"/>
              <a:gd name="connsiteY1" fmla="*/ 119743 h 1763486"/>
              <a:gd name="connsiteX2" fmla="*/ 2465512 w 2555837"/>
              <a:gd name="connsiteY2" fmla="*/ 54429 h 1763486"/>
              <a:gd name="connsiteX3" fmla="*/ 2443741 w 2555837"/>
              <a:gd name="connsiteY3" fmla="*/ 32657 h 1763486"/>
              <a:gd name="connsiteX4" fmla="*/ 2389312 w 2555837"/>
              <a:gd name="connsiteY4" fmla="*/ 65315 h 1763486"/>
              <a:gd name="connsiteX5" fmla="*/ 2345770 w 2555837"/>
              <a:gd name="connsiteY5" fmla="*/ 119743 h 1763486"/>
              <a:gd name="connsiteX6" fmla="*/ 2258684 w 2555837"/>
              <a:gd name="connsiteY6" fmla="*/ 108857 h 1763486"/>
              <a:gd name="connsiteX7" fmla="*/ 2226027 w 2555837"/>
              <a:gd name="connsiteY7" fmla="*/ 97972 h 1763486"/>
              <a:gd name="connsiteX8" fmla="*/ 2182484 w 2555837"/>
              <a:gd name="connsiteY8" fmla="*/ 141515 h 1763486"/>
              <a:gd name="connsiteX9" fmla="*/ 2149827 w 2555837"/>
              <a:gd name="connsiteY9" fmla="*/ 163286 h 1763486"/>
              <a:gd name="connsiteX10" fmla="*/ 2128055 w 2555837"/>
              <a:gd name="connsiteY10" fmla="*/ 195943 h 1763486"/>
              <a:gd name="connsiteX11" fmla="*/ 2106284 w 2555837"/>
              <a:gd name="connsiteY11" fmla="*/ 217715 h 1763486"/>
              <a:gd name="connsiteX12" fmla="*/ 2095398 w 2555837"/>
              <a:gd name="connsiteY12" fmla="*/ 261257 h 1763486"/>
              <a:gd name="connsiteX13" fmla="*/ 2095398 w 2555837"/>
              <a:gd name="connsiteY13" fmla="*/ 489857 h 1763486"/>
              <a:gd name="connsiteX14" fmla="*/ 2040970 w 2555837"/>
              <a:gd name="connsiteY14" fmla="*/ 533400 h 1763486"/>
              <a:gd name="connsiteX15" fmla="*/ 1997427 w 2555837"/>
              <a:gd name="connsiteY15" fmla="*/ 522515 h 1763486"/>
              <a:gd name="connsiteX16" fmla="*/ 1964770 w 2555837"/>
              <a:gd name="connsiteY16" fmla="*/ 511629 h 1763486"/>
              <a:gd name="connsiteX17" fmla="*/ 1714398 w 2555837"/>
              <a:gd name="connsiteY17" fmla="*/ 489857 h 1763486"/>
              <a:gd name="connsiteX18" fmla="*/ 1507570 w 2555837"/>
              <a:gd name="connsiteY18" fmla="*/ 468086 h 1763486"/>
              <a:gd name="connsiteX19" fmla="*/ 1366055 w 2555837"/>
              <a:gd name="connsiteY19" fmla="*/ 446315 h 1763486"/>
              <a:gd name="connsiteX20" fmla="*/ 1235427 w 2555837"/>
              <a:gd name="connsiteY20" fmla="*/ 413657 h 1763486"/>
              <a:gd name="connsiteX21" fmla="*/ 1191884 w 2555837"/>
              <a:gd name="connsiteY21" fmla="*/ 391886 h 1763486"/>
              <a:gd name="connsiteX22" fmla="*/ 1126570 w 2555837"/>
              <a:gd name="connsiteY22" fmla="*/ 370115 h 1763486"/>
              <a:gd name="connsiteX23" fmla="*/ 1006827 w 2555837"/>
              <a:gd name="connsiteY23" fmla="*/ 391886 h 1763486"/>
              <a:gd name="connsiteX24" fmla="*/ 952398 w 2555837"/>
              <a:gd name="connsiteY24" fmla="*/ 424543 h 1763486"/>
              <a:gd name="connsiteX25" fmla="*/ 930627 w 2555837"/>
              <a:gd name="connsiteY25" fmla="*/ 446315 h 1763486"/>
              <a:gd name="connsiteX26" fmla="*/ 919741 w 2555837"/>
              <a:gd name="connsiteY26" fmla="*/ 478972 h 1763486"/>
              <a:gd name="connsiteX27" fmla="*/ 941512 w 2555837"/>
              <a:gd name="connsiteY27" fmla="*/ 598715 h 1763486"/>
              <a:gd name="connsiteX28" fmla="*/ 930627 w 2555837"/>
              <a:gd name="connsiteY28" fmla="*/ 674915 h 1763486"/>
              <a:gd name="connsiteX29" fmla="*/ 908855 w 2555837"/>
              <a:gd name="connsiteY29" fmla="*/ 696686 h 1763486"/>
              <a:gd name="connsiteX30" fmla="*/ 832655 w 2555837"/>
              <a:gd name="connsiteY30" fmla="*/ 718457 h 1763486"/>
              <a:gd name="connsiteX31" fmla="*/ 745570 w 2555837"/>
              <a:gd name="connsiteY31" fmla="*/ 707572 h 1763486"/>
              <a:gd name="connsiteX32" fmla="*/ 680255 w 2555837"/>
              <a:gd name="connsiteY32" fmla="*/ 685800 h 1763486"/>
              <a:gd name="connsiteX33" fmla="*/ 669370 w 2555837"/>
              <a:gd name="connsiteY33" fmla="*/ 653143 h 1763486"/>
              <a:gd name="connsiteX34" fmla="*/ 636712 w 2555837"/>
              <a:gd name="connsiteY34" fmla="*/ 598715 h 1763486"/>
              <a:gd name="connsiteX35" fmla="*/ 647598 w 2555837"/>
              <a:gd name="connsiteY35" fmla="*/ 381000 h 1763486"/>
              <a:gd name="connsiteX36" fmla="*/ 669370 w 2555837"/>
              <a:gd name="connsiteY36" fmla="*/ 315686 h 1763486"/>
              <a:gd name="connsiteX37" fmla="*/ 691141 w 2555837"/>
              <a:gd name="connsiteY37" fmla="*/ 239486 h 1763486"/>
              <a:gd name="connsiteX38" fmla="*/ 680255 w 2555837"/>
              <a:gd name="connsiteY38" fmla="*/ 97972 h 1763486"/>
              <a:gd name="connsiteX39" fmla="*/ 614941 w 2555837"/>
              <a:gd name="connsiteY39" fmla="*/ 76200 h 1763486"/>
              <a:gd name="connsiteX40" fmla="*/ 582284 w 2555837"/>
              <a:gd name="connsiteY40" fmla="*/ 10886 h 1763486"/>
              <a:gd name="connsiteX41" fmla="*/ 549627 w 2555837"/>
              <a:gd name="connsiteY41" fmla="*/ 0 h 1763486"/>
              <a:gd name="connsiteX42" fmla="*/ 527855 w 2555837"/>
              <a:gd name="connsiteY42" fmla="*/ 21772 h 1763486"/>
              <a:gd name="connsiteX43" fmla="*/ 429884 w 2555837"/>
              <a:gd name="connsiteY43" fmla="*/ 43543 h 1763486"/>
              <a:gd name="connsiteX44" fmla="*/ 397227 w 2555837"/>
              <a:gd name="connsiteY44" fmla="*/ 54429 h 1763486"/>
              <a:gd name="connsiteX45" fmla="*/ 299255 w 2555837"/>
              <a:gd name="connsiteY45" fmla="*/ 76200 h 1763486"/>
              <a:gd name="connsiteX46" fmla="*/ 310141 w 2555837"/>
              <a:gd name="connsiteY46" fmla="*/ 174172 h 1763486"/>
              <a:gd name="connsiteX47" fmla="*/ 331912 w 2555837"/>
              <a:gd name="connsiteY47" fmla="*/ 206829 h 1763486"/>
              <a:gd name="connsiteX48" fmla="*/ 288370 w 2555837"/>
              <a:gd name="connsiteY48" fmla="*/ 337457 h 1763486"/>
              <a:gd name="connsiteX49" fmla="*/ 266598 w 2555837"/>
              <a:gd name="connsiteY49" fmla="*/ 598715 h 1763486"/>
              <a:gd name="connsiteX50" fmla="*/ 223055 w 2555837"/>
              <a:gd name="connsiteY50" fmla="*/ 653143 h 1763486"/>
              <a:gd name="connsiteX51" fmla="*/ 212170 w 2555837"/>
              <a:gd name="connsiteY51" fmla="*/ 685800 h 1763486"/>
              <a:gd name="connsiteX52" fmla="*/ 190398 w 2555837"/>
              <a:gd name="connsiteY52" fmla="*/ 707572 h 1763486"/>
              <a:gd name="connsiteX53" fmla="*/ 146855 w 2555837"/>
              <a:gd name="connsiteY53" fmla="*/ 794657 h 1763486"/>
              <a:gd name="connsiteX54" fmla="*/ 135970 w 2555837"/>
              <a:gd name="connsiteY54" fmla="*/ 827315 h 1763486"/>
              <a:gd name="connsiteX55" fmla="*/ 81541 w 2555837"/>
              <a:gd name="connsiteY55" fmla="*/ 870857 h 1763486"/>
              <a:gd name="connsiteX56" fmla="*/ 37998 w 2555837"/>
              <a:gd name="connsiteY56" fmla="*/ 957943 h 1763486"/>
              <a:gd name="connsiteX57" fmla="*/ 37998 w 2555837"/>
              <a:gd name="connsiteY57" fmla="*/ 1045029 h 1763486"/>
              <a:gd name="connsiteX58" fmla="*/ 48884 w 2555837"/>
              <a:gd name="connsiteY58" fmla="*/ 1077686 h 1763486"/>
              <a:gd name="connsiteX59" fmla="*/ 81541 w 2555837"/>
              <a:gd name="connsiteY59" fmla="*/ 1088572 h 1763486"/>
              <a:gd name="connsiteX60" fmla="*/ 114198 w 2555837"/>
              <a:gd name="connsiteY60" fmla="*/ 1110343 h 1763486"/>
              <a:gd name="connsiteX61" fmla="*/ 81541 w 2555837"/>
              <a:gd name="connsiteY61" fmla="*/ 1197429 h 1763486"/>
              <a:gd name="connsiteX62" fmla="*/ 37998 w 2555837"/>
              <a:gd name="connsiteY62" fmla="*/ 1284515 h 1763486"/>
              <a:gd name="connsiteX63" fmla="*/ 16227 w 2555837"/>
              <a:gd name="connsiteY63" fmla="*/ 1360715 h 1763486"/>
              <a:gd name="connsiteX64" fmla="*/ 27112 w 2555837"/>
              <a:gd name="connsiteY64" fmla="*/ 1393372 h 1763486"/>
              <a:gd name="connsiteX65" fmla="*/ 48884 w 2555837"/>
              <a:gd name="connsiteY65" fmla="*/ 1415143 h 1763486"/>
              <a:gd name="connsiteX66" fmla="*/ 92427 w 2555837"/>
              <a:gd name="connsiteY66" fmla="*/ 1426029 h 1763486"/>
              <a:gd name="connsiteX67" fmla="*/ 157741 w 2555837"/>
              <a:gd name="connsiteY67" fmla="*/ 1447800 h 1763486"/>
              <a:gd name="connsiteX68" fmla="*/ 190398 w 2555837"/>
              <a:gd name="connsiteY68" fmla="*/ 1458686 h 1763486"/>
              <a:gd name="connsiteX69" fmla="*/ 223055 w 2555837"/>
              <a:gd name="connsiteY69" fmla="*/ 1447800 h 1763486"/>
              <a:gd name="connsiteX70" fmla="*/ 244827 w 2555837"/>
              <a:gd name="connsiteY70" fmla="*/ 1426029 h 1763486"/>
              <a:gd name="connsiteX71" fmla="*/ 353684 w 2555837"/>
              <a:gd name="connsiteY71" fmla="*/ 1436915 h 1763486"/>
              <a:gd name="connsiteX72" fmla="*/ 386341 w 2555837"/>
              <a:gd name="connsiteY72" fmla="*/ 1458686 h 1763486"/>
              <a:gd name="connsiteX73" fmla="*/ 408112 w 2555837"/>
              <a:gd name="connsiteY73" fmla="*/ 1491343 h 1763486"/>
              <a:gd name="connsiteX74" fmla="*/ 429884 w 2555837"/>
              <a:gd name="connsiteY74" fmla="*/ 1513115 h 1763486"/>
              <a:gd name="connsiteX75" fmla="*/ 462541 w 2555837"/>
              <a:gd name="connsiteY75" fmla="*/ 1709057 h 1763486"/>
              <a:gd name="connsiteX76" fmla="*/ 506084 w 2555837"/>
              <a:gd name="connsiteY76" fmla="*/ 1752600 h 1763486"/>
              <a:gd name="connsiteX77" fmla="*/ 538741 w 2555837"/>
              <a:gd name="connsiteY77" fmla="*/ 1763486 h 1763486"/>
              <a:gd name="connsiteX78" fmla="*/ 571398 w 2555837"/>
              <a:gd name="connsiteY78" fmla="*/ 1741715 h 1763486"/>
              <a:gd name="connsiteX79" fmla="*/ 625827 w 2555837"/>
              <a:gd name="connsiteY79" fmla="*/ 1698172 h 1763486"/>
              <a:gd name="connsiteX80" fmla="*/ 712912 w 2555837"/>
              <a:gd name="connsiteY80" fmla="*/ 1687286 h 1763486"/>
              <a:gd name="connsiteX81" fmla="*/ 778227 w 2555837"/>
              <a:gd name="connsiteY81" fmla="*/ 1665515 h 1763486"/>
              <a:gd name="connsiteX82" fmla="*/ 810884 w 2555837"/>
              <a:gd name="connsiteY82" fmla="*/ 1654629 h 1763486"/>
              <a:gd name="connsiteX83" fmla="*/ 876198 w 2555837"/>
              <a:gd name="connsiteY83" fmla="*/ 1676400 h 1763486"/>
              <a:gd name="connsiteX84" fmla="*/ 930627 w 2555837"/>
              <a:gd name="connsiteY84" fmla="*/ 1709057 h 1763486"/>
              <a:gd name="connsiteX85" fmla="*/ 1072141 w 2555837"/>
              <a:gd name="connsiteY85" fmla="*/ 1719943 h 1763486"/>
              <a:gd name="connsiteX86" fmla="*/ 1159227 w 2555837"/>
              <a:gd name="connsiteY86" fmla="*/ 1719943 h 1763486"/>
              <a:gd name="connsiteX87" fmla="*/ 1202770 w 2555837"/>
              <a:gd name="connsiteY87" fmla="*/ 1709057 h 1763486"/>
              <a:gd name="connsiteX88" fmla="*/ 1235427 w 2555837"/>
              <a:gd name="connsiteY88" fmla="*/ 1698172 h 1763486"/>
              <a:gd name="connsiteX89" fmla="*/ 1278970 w 2555837"/>
              <a:gd name="connsiteY89" fmla="*/ 1611086 h 1763486"/>
              <a:gd name="connsiteX90" fmla="*/ 1311627 w 2555837"/>
              <a:gd name="connsiteY90" fmla="*/ 1589315 h 1763486"/>
              <a:gd name="connsiteX91" fmla="*/ 1387827 w 2555837"/>
              <a:gd name="connsiteY91" fmla="*/ 1600200 h 1763486"/>
              <a:gd name="connsiteX92" fmla="*/ 1420484 w 2555837"/>
              <a:gd name="connsiteY92" fmla="*/ 1589315 h 1763486"/>
              <a:gd name="connsiteX93" fmla="*/ 1442255 w 2555837"/>
              <a:gd name="connsiteY93" fmla="*/ 1524000 h 1763486"/>
              <a:gd name="connsiteX94" fmla="*/ 1464027 w 2555837"/>
              <a:gd name="connsiteY94" fmla="*/ 1502229 h 1763486"/>
              <a:gd name="connsiteX95" fmla="*/ 1474912 w 2555837"/>
              <a:gd name="connsiteY95" fmla="*/ 1469572 h 1763486"/>
              <a:gd name="connsiteX96" fmla="*/ 1496684 w 2555837"/>
              <a:gd name="connsiteY96" fmla="*/ 1447800 h 1763486"/>
              <a:gd name="connsiteX97" fmla="*/ 1594655 w 2555837"/>
              <a:gd name="connsiteY97" fmla="*/ 1393372 h 1763486"/>
              <a:gd name="connsiteX98" fmla="*/ 1638198 w 2555837"/>
              <a:gd name="connsiteY98" fmla="*/ 1382486 h 1763486"/>
              <a:gd name="connsiteX99" fmla="*/ 1627312 w 2555837"/>
              <a:gd name="connsiteY99" fmla="*/ 1317172 h 1763486"/>
              <a:gd name="connsiteX100" fmla="*/ 1605541 w 2555837"/>
              <a:gd name="connsiteY100" fmla="*/ 1295400 h 1763486"/>
              <a:gd name="connsiteX101" fmla="*/ 1583770 w 2555837"/>
              <a:gd name="connsiteY101" fmla="*/ 1262743 h 1763486"/>
              <a:gd name="connsiteX102" fmla="*/ 1594655 w 2555837"/>
              <a:gd name="connsiteY102" fmla="*/ 1153886 h 1763486"/>
              <a:gd name="connsiteX103" fmla="*/ 1605541 w 2555837"/>
              <a:gd name="connsiteY103" fmla="*/ 1121229 h 1763486"/>
              <a:gd name="connsiteX104" fmla="*/ 1681741 w 2555837"/>
              <a:gd name="connsiteY104" fmla="*/ 1055915 h 1763486"/>
              <a:gd name="connsiteX105" fmla="*/ 1725284 w 2555837"/>
              <a:gd name="connsiteY105" fmla="*/ 1012372 h 1763486"/>
              <a:gd name="connsiteX106" fmla="*/ 1747055 w 2555837"/>
              <a:gd name="connsiteY106" fmla="*/ 990600 h 1763486"/>
              <a:gd name="connsiteX107" fmla="*/ 1790598 w 2555837"/>
              <a:gd name="connsiteY107" fmla="*/ 925286 h 1763486"/>
              <a:gd name="connsiteX108" fmla="*/ 1812370 w 2555837"/>
              <a:gd name="connsiteY108" fmla="*/ 903515 h 1763486"/>
              <a:gd name="connsiteX109" fmla="*/ 1877684 w 2555837"/>
              <a:gd name="connsiteY109" fmla="*/ 881743 h 1763486"/>
              <a:gd name="connsiteX110" fmla="*/ 1910341 w 2555837"/>
              <a:gd name="connsiteY110" fmla="*/ 870857 h 1763486"/>
              <a:gd name="connsiteX111" fmla="*/ 1975655 w 2555837"/>
              <a:gd name="connsiteY111" fmla="*/ 838200 h 1763486"/>
              <a:gd name="connsiteX112" fmla="*/ 2138941 w 2555837"/>
              <a:gd name="connsiteY112" fmla="*/ 827315 h 1763486"/>
              <a:gd name="connsiteX113" fmla="*/ 2215141 w 2555837"/>
              <a:gd name="connsiteY113" fmla="*/ 772886 h 1763486"/>
              <a:gd name="connsiteX114" fmla="*/ 2236912 w 2555837"/>
              <a:gd name="connsiteY114" fmla="*/ 740229 h 1763486"/>
              <a:gd name="connsiteX115" fmla="*/ 2258684 w 2555837"/>
              <a:gd name="connsiteY115" fmla="*/ 674915 h 1763486"/>
              <a:gd name="connsiteX116" fmla="*/ 2269570 w 2555837"/>
              <a:gd name="connsiteY116" fmla="*/ 598715 h 1763486"/>
              <a:gd name="connsiteX117" fmla="*/ 2280455 w 2555837"/>
              <a:gd name="connsiteY117" fmla="*/ 457200 h 1763486"/>
              <a:gd name="connsiteX118" fmla="*/ 2345770 w 2555837"/>
              <a:gd name="connsiteY118" fmla="*/ 424543 h 1763486"/>
              <a:gd name="connsiteX119" fmla="*/ 2411084 w 2555837"/>
              <a:gd name="connsiteY119" fmla="*/ 402772 h 1763486"/>
              <a:gd name="connsiteX120" fmla="*/ 2498170 w 2555837"/>
              <a:gd name="connsiteY120" fmla="*/ 370115 h 1763486"/>
              <a:gd name="connsiteX121" fmla="*/ 2530827 w 2555837"/>
              <a:gd name="connsiteY121" fmla="*/ 370115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2555837" h="1763486">
                <a:moveTo>
                  <a:pt x="2530827" y="370115"/>
                </a:moveTo>
                <a:cubicBezTo>
                  <a:pt x="2536270" y="328386"/>
                  <a:pt x="2555837" y="214781"/>
                  <a:pt x="2530827" y="119743"/>
                </a:cubicBezTo>
                <a:cubicBezTo>
                  <a:pt x="2530826" y="119738"/>
                  <a:pt x="2476399" y="65316"/>
                  <a:pt x="2465512" y="54429"/>
                </a:cubicBezTo>
                <a:lnTo>
                  <a:pt x="2443741" y="32657"/>
                </a:lnTo>
                <a:cubicBezTo>
                  <a:pt x="2421395" y="40106"/>
                  <a:pt x="2401266" y="41407"/>
                  <a:pt x="2389312" y="65315"/>
                </a:cubicBezTo>
                <a:cubicBezTo>
                  <a:pt x="2359241" y="125457"/>
                  <a:pt x="2405201" y="99932"/>
                  <a:pt x="2345770" y="119743"/>
                </a:cubicBezTo>
                <a:cubicBezTo>
                  <a:pt x="2316741" y="116114"/>
                  <a:pt x="2287467" y="114090"/>
                  <a:pt x="2258684" y="108857"/>
                </a:cubicBezTo>
                <a:cubicBezTo>
                  <a:pt x="2247395" y="106804"/>
                  <a:pt x="2236574" y="93452"/>
                  <a:pt x="2226027" y="97972"/>
                </a:cubicBezTo>
                <a:cubicBezTo>
                  <a:pt x="2207160" y="106058"/>
                  <a:pt x="2199563" y="130129"/>
                  <a:pt x="2182484" y="141515"/>
                </a:cubicBezTo>
                <a:lnTo>
                  <a:pt x="2149827" y="163286"/>
                </a:lnTo>
                <a:cubicBezTo>
                  <a:pt x="2142570" y="174172"/>
                  <a:pt x="2136228" y="185727"/>
                  <a:pt x="2128055" y="195943"/>
                </a:cubicBezTo>
                <a:cubicBezTo>
                  <a:pt x="2121644" y="203957"/>
                  <a:pt x="2110874" y="208535"/>
                  <a:pt x="2106284" y="217715"/>
                </a:cubicBezTo>
                <a:cubicBezTo>
                  <a:pt x="2099593" y="231096"/>
                  <a:pt x="2099027" y="246743"/>
                  <a:pt x="2095398" y="261257"/>
                </a:cubicBezTo>
                <a:cubicBezTo>
                  <a:pt x="2103047" y="345392"/>
                  <a:pt x="2116222" y="406562"/>
                  <a:pt x="2095398" y="489857"/>
                </a:cubicBezTo>
                <a:cubicBezTo>
                  <a:pt x="2092295" y="502268"/>
                  <a:pt x="2046577" y="529662"/>
                  <a:pt x="2040970" y="533400"/>
                </a:cubicBezTo>
                <a:cubicBezTo>
                  <a:pt x="2026456" y="529772"/>
                  <a:pt x="2011812" y="526625"/>
                  <a:pt x="1997427" y="522515"/>
                </a:cubicBezTo>
                <a:cubicBezTo>
                  <a:pt x="1986394" y="519363"/>
                  <a:pt x="1976022" y="513879"/>
                  <a:pt x="1964770" y="511629"/>
                </a:cubicBezTo>
                <a:cubicBezTo>
                  <a:pt x="1882774" y="495229"/>
                  <a:pt x="1796762" y="496193"/>
                  <a:pt x="1714398" y="489857"/>
                </a:cubicBezTo>
                <a:cubicBezTo>
                  <a:pt x="1676935" y="486975"/>
                  <a:pt x="1547996" y="472842"/>
                  <a:pt x="1507570" y="468086"/>
                </a:cubicBezTo>
                <a:cubicBezTo>
                  <a:pt x="1468767" y="463521"/>
                  <a:pt x="1407022" y="457488"/>
                  <a:pt x="1366055" y="446315"/>
                </a:cubicBezTo>
                <a:cubicBezTo>
                  <a:pt x="1230502" y="409346"/>
                  <a:pt x="1370793" y="436219"/>
                  <a:pt x="1235427" y="413657"/>
                </a:cubicBezTo>
                <a:cubicBezTo>
                  <a:pt x="1220913" y="406400"/>
                  <a:pt x="1206951" y="397913"/>
                  <a:pt x="1191884" y="391886"/>
                </a:cubicBezTo>
                <a:cubicBezTo>
                  <a:pt x="1170576" y="383363"/>
                  <a:pt x="1126570" y="370115"/>
                  <a:pt x="1126570" y="370115"/>
                </a:cubicBezTo>
                <a:cubicBezTo>
                  <a:pt x="1114558" y="371616"/>
                  <a:pt x="1033325" y="375987"/>
                  <a:pt x="1006827" y="391886"/>
                </a:cubicBezTo>
                <a:cubicBezTo>
                  <a:pt x="932114" y="436713"/>
                  <a:pt x="1044910" y="393705"/>
                  <a:pt x="952398" y="424543"/>
                </a:cubicBezTo>
                <a:cubicBezTo>
                  <a:pt x="945141" y="431800"/>
                  <a:pt x="935907" y="437514"/>
                  <a:pt x="930627" y="446315"/>
                </a:cubicBezTo>
                <a:cubicBezTo>
                  <a:pt x="924723" y="456154"/>
                  <a:pt x="919741" y="467497"/>
                  <a:pt x="919741" y="478972"/>
                </a:cubicBezTo>
                <a:cubicBezTo>
                  <a:pt x="919741" y="540512"/>
                  <a:pt x="926205" y="552790"/>
                  <a:pt x="941512" y="598715"/>
                </a:cubicBezTo>
                <a:cubicBezTo>
                  <a:pt x="937884" y="624115"/>
                  <a:pt x="938741" y="650574"/>
                  <a:pt x="930627" y="674915"/>
                </a:cubicBezTo>
                <a:cubicBezTo>
                  <a:pt x="927381" y="684652"/>
                  <a:pt x="917656" y="691406"/>
                  <a:pt x="908855" y="696686"/>
                </a:cubicBezTo>
                <a:cubicBezTo>
                  <a:pt x="897697" y="703381"/>
                  <a:pt x="840793" y="716423"/>
                  <a:pt x="832655" y="718457"/>
                </a:cubicBezTo>
                <a:cubicBezTo>
                  <a:pt x="803627" y="714829"/>
                  <a:pt x="774175" y="713702"/>
                  <a:pt x="745570" y="707572"/>
                </a:cubicBezTo>
                <a:cubicBezTo>
                  <a:pt x="723130" y="702763"/>
                  <a:pt x="680255" y="685800"/>
                  <a:pt x="680255" y="685800"/>
                </a:cubicBezTo>
                <a:cubicBezTo>
                  <a:pt x="676627" y="674914"/>
                  <a:pt x="675274" y="662982"/>
                  <a:pt x="669370" y="653143"/>
                </a:cubicBezTo>
                <a:cubicBezTo>
                  <a:pt x="624539" y="578426"/>
                  <a:pt x="667552" y="691233"/>
                  <a:pt x="636712" y="598715"/>
                </a:cubicBezTo>
                <a:cubicBezTo>
                  <a:pt x="640341" y="526143"/>
                  <a:pt x="639269" y="453183"/>
                  <a:pt x="647598" y="381000"/>
                </a:cubicBezTo>
                <a:cubicBezTo>
                  <a:pt x="650229" y="358202"/>
                  <a:pt x="662113" y="337457"/>
                  <a:pt x="669370" y="315686"/>
                </a:cubicBezTo>
                <a:cubicBezTo>
                  <a:pt x="684983" y="268847"/>
                  <a:pt x="677476" y="294146"/>
                  <a:pt x="691141" y="239486"/>
                </a:cubicBezTo>
                <a:cubicBezTo>
                  <a:pt x="687512" y="192315"/>
                  <a:pt x="700262" y="140844"/>
                  <a:pt x="680255" y="97972"/>
                </a:cubicBezTo>
                <a:cubicBezTo>
                  <a:pt x="670550" y="77176"/>
                  <a:pt x="614941" y="76200"/>
                  <a:pt x="614941" y="76200"/>
                </a:cubicBezTo>
                <a:cubicBezTo>
                  <a:pt x="607770" y="54688"/>
                  <a:pt x="601467" y="26233"/>
                  <a:pt x="582284" y="10886"/>
                </a:cubicBezTo>
                <a:cubicBezTo>
                  <a:pt x="573324" y="3718"/>
                  <a:pt x="560513" y="3629"/>
                  <a:pt x="549627" y="0"/>
                </a:cubicBezTo>
                <a:cubicBezTo>
                  <a:pt x="542370" y="7257"/>
                  <a:pt x="536656" y="16492"/>
                  <a:pt x="527855" y="21772"/>
                </a:cubicBezTo>
                <a:cubicBezTo>
                  <a:pt x="506236" y="34743"/>
                  <a:pt x="445007" y="40182"/>
                  <a:pt x="429884" y="43543"/>
                </a:cubicBezTo>
                <a:cubicBezTo>
                  <a:pt x="418683" y="46032"/>
                  <a:pt x="408260" y="51277"/>
                  <a:pt x="397227" y="54429"/>
                </a:cubicBezTo>
                <a:cubicBezTo>
                  <a:pt x="361351" y="64680"/>
                  <a:pt x="336675" y="68717"/>
                  <a:pt x="299255" y="76200"/>
                </a:cubicBezTo>
                <a:cubicBezTo>
                  <a:pt x="302884" y="108857"/>
                  <a:pt x="302172" y="142295"/>
                  <a:pt x="310141" y="174172"/>
                </a:cubicBezTo>
                <a:cubicBezTo>
                  <a:pt x="313314" y="186864"/>
                  <a:pt x="330909" y="193785"/>
                  <a:pt x="331912" y="206829"/>
                </a:cubicBezTo>
                <a:cubicBezTo>
                  <a:pt x="340235" y="315031"/>
                  <a:pt x="344011" y="300364"/>
                  <a:pt x="288370" y="337457"/>
                </a:cubicBezTo>
                <a:cubicBezTo>
                  <a:pt x="248890" y="455898"/>
                  <a:pt x="307751" y="269489"/>
                  <a:pt x="266598" y="598715"/>
                </a:cubicBezTo>
                <a:cubicBezTo>
                  <a:pt x="264636" y="614411"/>
                  <a:pt x="234073" y="642126"/>
                  <a:pt x="223055" y="653143"/>
                </a:cubicBezTo>
                <a:cubicBezTo>
                  <a:pt x="219427" y="664029"/>
                  <a:pt x="218073" y="675961"/>
                  <a:pt x="212170" y="685800"/>
                </a:cubicBezTo>
                <a:cubicBezTo>
                  <a:pt x="206890" y="694601"/>
                  <a:pt x="194988" y="698392"/>
                  <a:pt x="190398" y="707572"/>
                </a:cubicBezTo>
                <a:cubicBezTo>
                  <a:pt x="140365" y="807638"/>
                  <a:pt x="196043" y="745472"/>
                  <a:pt x="146855" y="794657"/>
                </a:cubicBezTo>
                <a:cubicBezTo>
                  <a:pt x="143227" y="805543"/>
                  <a:pt x="141874" y="817475"/>
                  <a:pt x="135970" y="827315"/>
                </a:cubicBezTo>
                <a:cubicBezTo>
                  <a:pt x="125630" y="844548"/>
                  <a:pt x="96371" y="860970"/>
                  <a:pt x="81541" y="870857"/>
                </a:cubicBezTo>
                <a:cubicBezTo>
                  <a:pt x="56525" y="945909"/>
                  <a:pt x="75998" y="919945"/>
                  <a:pt x="37998" y="957943"/>
                </a:cubicBezTo>
                <a:cubicBezTo>
                  <a:pt x="12982" y="1032994"/>
                  <a:pt x="0" y="1007029"/>
                  <a:pt x="37998" y="1045029"/>
                </a:cubicBezTo>
                <a:cubicBezTo>
                  <a:pt x="41627" y="1055915"/>
                  <a:pt x="40770" y="1069572"/>
                  <a:pt x="48884" y="1077686"/>
                </a:cubicBezTo>
                <a:cubicBezTo>
                  <a:pt x="56998" y="1085800"/>
                  <a:pt x="71278" y="1083440"/>
                  <a:pt x="81541" y="1088572"/>
                </a:cubicBezTo>
                <a:cubicBezTo>
                  <a:pt x="93243" y="1094423"/>
                  <a:pt x="103312" y="1103086"/>
                  <a:pt x="114198" y="1110343"/>
                </a:cubicBezTo>
                <a:cubicBezTo>
                  <a:pt x="88390" y="1239382"/>
                  <a:pt x="122312" y="1105692"/>
                  <a:pt x="81541" y="1197429"/>
                </a:cubicBezTo>
                <a:cubicBezTo>
                  <a:pt x="41515" y="1287489"/>
                  <a:pt x="82710" y="1239803"/>
                  <a:pt x="37998" y="1284515"/>
                </a:cubicBezTo>
                <a:cubicBezTo>
                  <a:pt x="32864" y="1299918"/>
                  <a:pt x="16227" y="1347042"/>
                  <a:pt x="16227" y="1360715"/>
                </a:cubicBezTo>
                <a:cubicBezTo>
                  <a:pt x="16227" y="1372189"/>
                  <a:pt x="21208" y="1383533"/>
                  <a:pt x="27112" y="1393372"/>
                </a:cubicBezTo>
                <a:cubicBezTo>
                  <a:pt x="32392" y="1402173"/>
                  <a:pt x="39704" y="1410553"/>
                  <a:pt x="48884" y="1415143"/>
                </a:cubicBezTo>
                <a:cubicBezTo>
                  <a:pt x="62266" y="1421834"/>
                  <a:pt x="78097" y="1421730"/>
                  <a:pt x="92427" y="1426029"/>
                </a:cubicBezTo>
                <a:cubicBezTo>
                  <a:pt x="114408" y="1432623"/>
                  <a:pt x="135970" y="1440543"/>
                  <a:pt x="157741" y="1447800"/>
                </a:cubicBezTo>
                <a:lnTo>
                  <a:pt x="190398" y="1458686"/>
                </a:lnTo>
                <a:cubicBezTo>
                  <a:pt x="201284" y="1455057"/>
                  <a:pt x="213216" y="1453704"/>
                  <a:pt x="223055" y="1447800"/>
                </a:cubicBezTo>
                <a:cubicBezTo>
                  <a:pt x="231856" y="1442520"/>
                  <a:pt x="234599" y="1426881"/>
                  <a:pt x="244827" y="1426029"/>
                </a:cubicBezTo>
                <a:cubicBezTo>
                  <a:pt x="281168" y="1423001"/>
                  <a:pt x="317398" y="1433286"/>
                  <a:pt x="353684" y="1436915"/>
                </a:cubicBezTo>
                <a:cubicBezTo>
                  <a:pt x="364570" y="1444172"/>
                  <a:pt x="377090" y="1449435"/>
                  <a:pt x="386341" y="1458686"/>
                </a:cubicBezTo>
                <a:cubicBezTo>
                  <a:pt x="395592" y="1467937"/>
                  <a:pt x="399939" y="1481127"/>
                  <a:pt x="408112" y="1491343"/>
                </a:cubicBezTo>
                <a:cubicBezTo>
                  <a:pt x="414523" y="1499357"/>
                  <a:pt x="422627" y="1505858"/>
                  <a:pt x="429884" y="1513115"/>
                </a:cubicBezTo>
                <a:cubicBezTo>
                  <a:pt x="430356" y="1518774"/>
                  <a:pt x="433424" y="1679940"/>
                  <a:pt x="462541" y="1709057"/>
                </a:cubicBezTo>
                <a:cubicBezTo>
                  <a:pt x="477055" y="1723571"/>
                  <a:pt x="486611" y="1746109"/>
                  <a:pt x="506084" y="1752600"/>
                </a:cubicBezTo>
                <a:lnTo>
                  <a:pt x="538741" y="1763486"/>
                </a:lnTo>
                <a:cubicBezTo>
                  <a:pt x="549627" y="1756229"/>
                  <a:pt x="561182" y="1749888"/>
                  <a:pt x="571398" y="1741715"/>
                </a:cubicBezTo>
                <a:cubicBezTo>
                  <a:pt x="590043" y="1726799"/>
                  <a:pt x="600408" y="1705104"/>
                  <a:pt x="625827" y="1698172"/>
                </a:cubicBezTo>
                <a:cubicBezTo>
                  <a:pt x="654050" y="1690475"/>
                  <a:pt x="683884" y="1690915"/>
                  <a:pt x="712912" y="1687286"/>
                </a:cubicBezTo>
                <a:lnTo>
                  <a:pt x="778227" y="1665515"/>
                </a:lnTo>
                <a:lnTo>
                  <a:pt x="810884" y="1654629"/>
                </a:lnTo>
                <a:cubicBezTo>
                  <a:pt x="832655" y="1661886"/>
                  <a:pt x="859971" y="1660173"/>
                  <a:pt x="876198" y="1676400"/>
                </a:cubicBezTo>
                <a:cubicBezTo>
                  <a:pt x="897056" y="1697258"/>
                  <a:pt x="898326" y="1705019"/>
                  <a:pt x="930627" y="1709057"/>
                </a:cubicBezTo>
                <a:cubicBezTo>
                  <a:pt x="977572" y="1714925"/>
                  <a:pt x="1024970" y="1716314"/>
                  <a:pt x="1072141" y="1719943"/>
                </a:cubicBezTo>
                <a:cubicBezTo>
                  <a:pt x="1147192" y="1694927"/>
                  <a:pt x="1121227" y="1681945"/>
                  <a:pt x="1159227" y="1719943"/>
                </a:cubicBezTo>
                <a:cubicBezTo>
                  <a:pt x="1173741" y="1716314"/>
                  <a:pt x="1188385" y="1713167"/>
                  <a:pt x="1202770" y="1709057"/>
                </a:cubicBezTo>
                <a:cubicBezTo>
                  <a:pt x="1213803" y="1705905"/>
                  <a:pt x="1228758" y="1707509"/>
                  <a:pt x="1235427" y="1698172"/>
                </a:cubicBezTo>
                <a:cubicBezTo>
                  <a:pt x="1298834" y="1609401"/>
                  <a:pt x="1223801" y="1655220"/>
                  <a:pt x="1278970" y="1611086"/>
                </a:cubicBezTo>
                <a:cubicBezTo>
                  <a:pt x="1289186" y="1602913"/>
                  <a:pt x="1300741" y="1596572"/>
                  <a:pt x="1311627" y="1589315"/>
                </a:cubicBezTo>
                <a:cubicBezTo>
                  <a:pt x="1337027" y="1592943"/>
                  <a:pt x="1362169" y="1600200"/>
                  <a:pt x="1387827" y="1600200"/>
                </a:cubicBezTo>
                <a:cubicBezTo>
                  <a:pt x="1399301" y="1600200"/>
                  <a:pt x="1413815" y="1598652"/>
                  <a:pt x="1420484" y="1589315"/>
                </a:cubicBezTo>
                <a:cubicBezTo>
                  <a:pt x="1433823" y="1570640"/>
                  <a:pt x="1426027" y="1540227"/>
                  <a:pt x="1442255" y="1524000"/>
                </a:cubicBezTo>
                <a:lnTo>
                  <a:pt x="1464027" y="1502229"/>
                </a:lnTo>
                <a:cubicBezTo>
                  <a:pt x="1467655" y="1491343"/>
                  <a:pt x="1469009" y="1479411"/>
                  <a:pt x="1474912" y="1469572"/>
                </a:cubicBezTo>
                <a:cubicBezTo>
                  <a:pt x="1480192" y="1460771"/>
                  <a:pt x="1488473" y="1453958"/>
                  <a:pt x="1496684" y="1447800"/>
                </a:cubicBezTo>
                <a:cubicBezTo>
                  <a:pt x="1544670" y="1411811"/>
                  <a:pt x="1548960" y="1406427"/>
                  <a:pt x="1594655" y="1393372"/>
                </a:cubicBezTo>
                <a:cubicBezTo>
                  <a:pt x="1609040" y="1389262"/>
                  <a:pt x="1623684" y="1386115"/>
                  <a:pt x="1638198" y="1382486"/>
                </a:cubicBezTo>
                <a:cubicBezTo>
                  <a:pt x="1634569" y="1360715"/>
                  <a:pt x="1635062" y="1337838"/>
                  <a:pt x="1627312" y="1317172"/>
                </a:cubicBezTo>
                <a:cubicBezTo>
                  <a:pt x="1623708" y="1307562"/>
                  <a:pt x="1611952" y="1303414"/>
                  <a:pt x="1605541" y="1295400"/>
                </a:cubicBezTo>
                <a:cubicBezTo>
                  <a:pt x="1597368" y="1285184"/>
                  <a:pt x="1591027" y="1273629"/>
                  <a:pt x="1583770" y="1262743"/>
                </a:cubicBezTo>
                <a:cubicBezTo>
                  <a:pt x="1587398" y="1226457"/>
                  <a:pt x="1589110" y="1189929"/>
                  <a:pt x="1594655" y="1153886"/>
                </a:cubicBezTo>
                <a:cubicBezTo>
                  <a:pt x="1596400" y="1142545"/>
                  <a:pt x="1598872" y="1130566"/>
                  <a:pt x="1605541" y="1121229"/>
                </a:cubicBezTo>
                <a:cubicBezTo>
                  <a:pt x="1646816" y="1063444"/>
                  <a:pt x="1639347" y="1092253"/>
                  <a:pt x="1681741" y="1055915"/>
                </a:cubicBezTo>
                <a:cubicBezTo>
                  <a:pt x="1697326" y="1042557"/>
                  <a:pt x="1710770" y="1026886"/>
                  <a:pt x="1725284" y="1012372"/>
                </a:cubicBezTo>
                <a:cubicBezTo>
                  <a:pt x="1732541" y="1005115"/>
                  <a:pt x="1741362" y="999139"/>
                  <a:pt x="1747055" y="990600"/>
                </a:cubicBezTo>
                <a:cubicBezTo>
                  <a:pt x="1761569" y="968829"/>
                  <a:pt x="1772095" y="943788"/>
                  <a:pt x="1790598" y="925286"/>
                </a:cubicBezTo>
                <a:cubicBezTo>
                  <a:pt x="1797855" y="918029"/>
                  <a:pt x="1803190" y="908105"/>
                  <a:pt x="1812370" y="903515"/>
                </a:cubicBezTo>
                <a:cubicBezTo>
                  <a:pt x="1832896" y="893252"/>
                  <a:pt x="1855913" y="889000"/>
                  <a:pt x="1877684" y="881743"/>
                </a:cubicBezTo>
                <a:cubicBezTo>
                  <a:pt x="1888570" y="878114"/>
                  <a:pt x="1900794" y="877222"/>
                  <a:pt x="1910341" y="870857"/>
                </a:cubicBezTo>
                <a:cubicBezTo>
                  <a:pt x="1931990" y="856425"/>
                  <a:pt x="1948615" y="841204"/>
                  <a:pt x="1975655" y="838200"/>
                </a:cubicBezTo>
                <a:cubicBezTo>
                  <a:pt x="2029871" y="832176"/>
                  <a:pt x="2084512" y="830943"/>
                  <a:pt x="2138941" y="827315"/>
                </a:cubicBezTo>
                <a:cubicBezTo>
                  <a:pt x="2190598" y="775658"/>
                  <a:pt x="2163011" y="790263"/>
                  <a:pt x="2215141" y="772886"/>
                </a:cubicBezTo>
                <a:cubicBezTo>
                  <a:pt x="2222398" y="762000"/>
                  <a:pt x="2231599" y="752184"/>
                  <a:pt x="2236912" y="740229"/>
                </a:cubicBezTo>
                <a:cubicBezTo>
                  <a:pt x="2246233" y="719258"/>
                  <a:pt x="2258684" y="674915"/>
                  <a:pt x="2258684" y="674915"/>
                </a:cubicBezTo>
                <a:cubicBezTo>
                  <a:pt x="2262313" y="649515"/>
                  <a:pt x="2267017" y="624246"/>
                  <a:pt x="2269570" y="598715"/>
                </a:cubicBezTo>
                <a:cubicBezTo>
                  <a:pt x="2274278" y="551639"/>
                  <a:pt x="2271177" y="503592"/>
                  <a:pt x="2280455" y="457200"/>
                </a:cubicBezTo>
                <a:cubicBezTo>
                  <a:pt x="2285663" y="431158"/>
                  <a:pt x="2331838" y="428723"/>
                  <a:pt x="2345770" y="424543"/>
                </a:cubicBezTo>
                <a:cubicBezTo>
                  <a:pt x="2367751" y="417949"/>
                  <a:pt x="2411084" y="402772"/>
                  <a:pt x="2411084" y="402772"/>
                </a:cubicBezTo>
                <a:cubicBezTo>
                  <a:pt x="2471425" y="342431"/>
                  <a:pt x="2430181" y="358783"/>
                  <a:pt x="2498170" y="370115"/>
                </a:cubicBezTo>
                <a:cubicBezTo>
                  <a:pt x="2505328" y="371308"/>
                  <a:pt x="2525384" y="411844"/>
                  <a:pt x="2530827" y="37011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3178175" y="3668713"/>
            <a:ext cx="598488" cy="808037"/>
          </a:xfrm>
          <a:custGeom>
            <a:avLst/>
            <a:gdLst>
              <a:gd name="connsiteX0" fmla="*/ 370114 w 598714"/>
              <a:gd name="connsiteY0" fmla="*/ 783771 h 808788"/>
              <a:gd name="connsiteX1" fmla="*/ 337457 w 598714"/>
              <a:gd name="connsiteY1" fmla="*/ 762000 h 808788"/>
              <a:gd name="connsiteX2" fmla="*/ 293914 w 598714"/>
              <a:gd name="connsiteY2" fmla="*/ 707571 h 808788"/>
              <a:gd name="connsiteX3" fmla="*/ 283028 w 598714"/>
              <a:gd name="connsiteY3" fmla="*/ 674914 h 808788"/>
              <a:gd name="connsiteX4" fmla="*/ 272142 w 598714"/>
              <a:gd name="connsiteY4" fmla="*/ 511628 h 808788"/>
              <a:gd name="connsiteX5" fmla="*/ 261257 w 598714"/>
              <a:gd name="connsiteY5" fmla="*/ 478971 h 808788"/>
              <a:gd name="connsiteX6" fmla="*/ 195942 w 598714"/>
              <a:gd name="connsiteY6" fmla="*/ 457200 h 808788"/>
              <a:gd name="connsiteX7" fmla="*/ 141514 w 598714"/>
              <a:gd name="connsiteY7" fmla="*/ 468085 h 808788"/>
              <a:gd name="connsiteX8" fmla="*/ 76200 w 598714"/>
              <a:gd name="connsiteY8" fmla="*/ 489857 h 808788"/>
              <a:gd name="connsiteX9" fmla="*/ 21771 w 598714"/>
              <a:gd name="connsiteY9" fmla="*/ 478971 h 808788"/>
              <a:gd name="connsiteX10" fmla="*/ 0 w 598714"/>
              <a:gd name="connsiteY10" fmla="*/ 413657 h 808788"/>
              <a:gd name="connsiteX11" fmla="*/ 21771 w 598714"/>
              <a:gd name="connsiteY11" fmla="*/ 293914 h 808788"/>
              <a:gd name="connsiteX12" fmla="*/ 43542 w 598714"/>
              <a:gd name="connsiteY12" fmla="*/ 261257 h 808788"/>
              <a:gd name="connsiteX13" fmla="*/ 65314 w 598714"/>
              <a:gd name="connsiteY13" fmla="*/ 195943 h 808788"/>
              <a:gd name="connsiteX14" fmla="*/ 76200 w 598714"/>
              <a:gd name="connsiteY14" fmla="*/ 76200 h 808788"/>
              <a:gd name="connsiteX15" fmla="*/ 108857 w 598714"/>
              <a:gd name="connsiteY15" fmla="*/ 65314 h 808788"/>
              <a:gd name="connsiteX16" fmla="*/ 217714 w 598714"/>
              <a:gd name="connsiteY16" fmla="*/ 54428 h 808788"/>
              <a:gd name="connsiteX17" fmla="*/ 315685 w 598714"/>
              <a:gd name="connsiteY17" fmla="*/ 10885 h 808788"/>
              <a:gd name="connsiteX18" fmla="*/ 348342 w 598714"/>
              <a:gd name="connsiteY18" fmla="*/ 0 h 808788"/>
              <a:gd name="connsiteX19" fmla="*/ 391885 w 598714"/>
              <a:gd name="connsiteY19" fmla="*/ 43543 h 808788"/>
              <a:gd name="connsiteX20" fmla="*/ 413657 w 598714"/>
              <a:gd name="connsiteY20" fmla="*/ 65314 h 808788"/>
              <a:gd name="connsiteX21" fmla="*/ 435428 w 598714"/>
              <a:gd name="connsiteY21" fmla="*/ 97971 h 808788"/>
              <a:gd name="connsiteX22" fmla="*/ 468085 w 598714"/>
              <a:gd name="connsiteY22" fmla="*/ 108857 h 808788"/>
              <a:gd name="connsiteX23" fmla="*/ 555171 w 598714"/>
              <a:gd name="connsiteY23" fmla="*/ 119743 h 808788"/>
              <a:gd name="connsiteX24" fmla="*/ 566057 w 598714"/>
              <a:gd name="connsiteY24" fmla="*/ 87085 h 808788"/>
              <a:gd name="connsiteX25" fmla="*/ 598714 w 598714"/>
              <a:gd name="connsiteY25" fmla="*/ 76200 h 808788"/>
              <a:gd name="connsiteX26" fmla="*/ 587828 w 598714"/>
              <a:gd name="connsiteY26" fmla="*/ 152400 h 808788"/>
              <a:gd name="connsiteX27" fmla="*/ 555171 w 598714"/>
              <a:gd name="connsiteY27" fmla="*/ 185057 h 808788"/>
              <a:gd name="connsiteX28" fmla="*/ 511628 w 598714"/>
              <a:gd name="connsiteY28" fmla="*/ 239485 h 808788"/>
              <a:gd name="connsiteX29" fmla="*/ 511628 w 598714"/>
              <a:gd name="connsiteY29" fmla="*/ 359228 h 808788"/>
              <a:gd name="connsiteX30" fmla="*/ 533400 w 598714"/>
              <a:gd name="connsiteY30" fmla="*/ 424543 h 808788"/>
              <a:gd name="connsiteX31" fmla="*/ 566057 w 598714"/>
              <a:gd name="connsiteY31" fmla="*/ 489857 h 808788"/>
              <a:gd name="connsiteX32" fmla="*/ 522514 w 598714"/>
              <a:gd name="connsiteY32" fmla="*/ 533400 h 808788"/>
              <a:gd name="connsiteX33" fmla="*/ 489857 w 598714"/>
              <a:gd name="connsiteY33" fmla="*/ 598714 h 808788"/>
              <a:gd name="connsiteX34" fmla="*/ 446314 w 598714"/>
              <a:gd name="connsiteY34" fmla="*/ 642257 h 808788"/>
              <a:gd name="connsiteX35" fmla="*/ 413657 w 598714"/>
              <a:gd name="connsiteY35" fmla="*/ 653143 h 808788"/>
              <a:gd name="connsiteX36" fmla="*/ 391885 w 598714"/>
              <a:gd name="connsiteY36" fmla="*/ 674914 h 808788"/>
              <a:gd name="connsiteX37" fmla="*/ 359228 w 598714"/>
              <a:gd name="connsiteY37" fmla="*/ 805543 h 808788"/>
              <a:gd name="connsiteX38" fmla="*/ 370114 w 598714"/>
              <a:gd name="connsiteY38" fmla="*/ 783771 h 80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98714" h="808788">
                <a:moveTo>
                  <a:pt x="370114" y="783771"/>
                </a:moveTo>
                <a:cubicBezTo>
                  <a:pt x="366486" y="776514"/>
                  <a:pt x="347673" y="770173"/>
                  <a:pt x="337457" y="762000"/>
                </a:cubicBezTo>
                <a:cubicBezTo>
                  <a:pt x="320581" y="748500"/>
                  <a:pt x="303344" y="726432"/>
                  <a:pt x="293914" y="707571"/>
                </a:cubicBezTo>
                <a:cubicBezTo>
                  <a:pt x="288782" y="697308"/>
                  <a:pt x="286657" y="685800"/>
                  <a:pt x="283028" y="674914"/>
                </a:cubicBezTo>
                <a:cubicBezTo>
                  <a:pt x="279399" y="620485"/>
                  <a:pt x="278166" y="565844"/>
                  <a:pt x="272142" y="511628"/>
                </a:cubicBezTo>
                <a:cubicBezTo>
                  <a:pt x="270875" y="500224"/>
                  <a:pt x="270594" y="485640"/>
                  <a:pt x="261257" y="478971"/>
                </a:cubicBezTo>
                <a:cubicBezTo>
                  <a:pt x="242582" y="465632"/>
                  <a:pt x="195942" y="457200"/>
                  <a:pt x="195942" y="457200"/>
                </a:cubicBezTo>
                <a:cubicBezTo>
                  <a:pt x="177799" y="460828"/>
                  <a:pt x="159364" y="463217"/>
                  <a:pt x="141514" y="468085"/>
                </a:cubicBezTo>
                <a:cubicBezTo>
                  <a:pt x="119374" y="474123"/>
                  <a:pt x="76200" y="489857"/>
                  <a:pt x="76200" y="489857"/>
                </a:cubicBezTo>
                <a:cubicBezTo>
                  <a:pt x="58057" y="486228"/>
                  <a:pt x="34854" y="492054"/>
                  <a:pt x="21771" y="478971"/>
                </a:cubicBezTo>
                <a:cubicBezTo>
                  <a:pt x="5544" y="462744"/>
                  <a:pt x="0" y="413657"/>
                  <a:pt x="0" y="413657"/>
                </a:cubicBezTo>
                <a:cubicBezTo>
                  <a:pt x="3753" y="383631"/>
                  <a:pt x="4989" y="327477"/>
                  <a:pt x="21771" y="293914"/>
                </a:cubicBezTo>
                <a:cubicBezTo>
                  <a:pt x="27622" y="282212"/>
                  <a:pt x="38229" y="273212"/>
                  <a:pt x="43542" y="261257"/>
                </a:cubicBezTo>
                <a:cubicBezTo>
                  <a:pt x="52863" y="240286"/>
                  <a:pt x="65314" y="195943"/>
                  <a:pt x="65314" y="195943"/>
                </a:cubicBezTo>
                <a:cubicBezTo>
                  <a:pt x="68943" y="156029"/>
                  <a:pt x="63526" y="114222"/>
                  <a:pt x="76200" y="76200"/>
                </a:cubicBezTo>
                <a:cubicBezTo>
                  <a:pt x="79829" y="65314"/>
                  <a:pt x="97516" y="67059"/>
                  <a:pt x="108857" y="65314"/>
                </a:cubicBezTo>
                <a:cubicBezTo>
                  <a:pt x="144900" y="59769"/>
                  <a:pt x="181428" y="58057"/>
                  <a:pt x="217714" y="54428"/>
                </a:cubicBezTo>
                <a:cubicBezTo>
                  <a:pt x="269465" y="19928"/>
                  <a:pt x="237962" y="36793"/>
                  <a:pt x="315685" y="10885"/>
                </a:cubicBezTo>
                <a:lnTo>
                  <a:pt x="348342" y="0"/>
                </a:lnTo>
                <a:lnTo>
                  <a:pt x="391885" y="43543"/>
                </a:lnTo>
                <a:cubicBezTo>
                  <a:pt x="399142" y="50800"/>
                  <a:pt x="407964" y="56774"/>
                  <a:pt x="413657" y="65314"/>
                </a:cubicBezTo>
                <a:cubicBezTo>
                  <a:pt x="420914" y="76200"/>
                  <a:pt x="425212" y="89798"/>
                  <a:pt x="435428" y="97971"/>
                </a:cubicBezTo>
                <a:cubicBezTo>
                  <a:pt x="444388" y="105139"/>
                  <a:pt x="457199" y="105228"/>
                  <a:pt x="468085" y="108857"/>
                </a:cubicBezTo>
                <a:cubicBezTo>
                  <a:pt x="496429" y="137199"/>
                  <a:pt x="499165" y="151746"/>
                  <a:pt x="555171" y="119743"/>
                </a:cubicBezTo>
                <a:cubicBezTo>
                  <a:pt x="565134" y="114050"/>
                  <a:pt x="557943" y="95199"/>
                  <a:pt x="566057" y="87085"/>
                </a:cubicBezTo>
                <a:cubicBezTo>
                  <a:pt x="574171" y="78971"/>
                  <a:pt x="587828" y="79828"/>
                  <a:pt x="598714" y="76200"/>
                </a:cubicBezTo>
                <a:cubicBezTo>
                  <a:pt x="595085" y="101600"/>
                  <a:pt x="597357" y="128577"/>
                  <a:pt x="587828" y="152400"/>
                </a:cubicBezTo>
                <a:cubicBezTo>
                  <a:pt x="582111" y="166694"/>
                  <a:pt x="565026" y="173230"/>
                  <a:pt x="555171" y="185057"/>
                </a:cubicBezTo>
                <a:cubicBezTo>
                  <a:pt x="486520" y="267439"/>
                  <a:pt x="574961" y="176155"/>
                  <a:pt x="511628" y="239485"/>
                </a:cubicBezTo>
                <a:cubicBezTo>
                  <a:pt x="493590" y="293598"/>
                  <a:pt x="493967" y="276812"/>
                  <a:pt x="511628" y="359228"/>
                </a:cubicBezTo>
                <a:cubicBezTo>
                  <a:pt x="516437" y="381668"/>
                  <a:pt x="520670" y="405448"/>
                  <a:pt x="533400" y="424543"/>
                </a:cubicBezTo>
                <a:cubicBezTo>
                  <a:pt x="561536" y="466747"/>
                  <a:pt x="551034" y="444789"/>
                  <a:pt x="566057" y="489857"/>
                </a:cubicBezTo>
                <a:cubicBezTo>
                  <a:pt x="551543" y="504371"/>
                  <a:pt x="529005" y="513927"/>
                  <a:pt x="522514" y="533400"/>
                </a:cubicBezTo>
                <a:cubicBezTo>
                  <a:pt x="511978" y="565007"/>
                  <a:pt x="512877" y="571858"/>
                  <a:pt x="489857" y="598714"/>
                </a:cubicBezTo>
                <a:cubicBezTo>
                  <a:pt x="476499" y="614299"/>
                  <a:pt x="465787" y="635766"/>
                  <a:pt x="446314" y="642257"/>
                </a:cubicBezTo>
                <a:lnTo>
                  <a:pt x="413657" y="653143"/>
                </a:lnTo>
                <a:cubicBezTo>
                  <a:pt x="406400" y="660400"/>
                  <a:pt x="394374" y="664957"/>
                  <a:pt x="391885" y="674914"/>
                </a:cubicBezTo>
                <a:cubicBezTo>
                  <a:pt x="383705" y="707634"/>
                  <a:pt x="405737" y="782288"/>
                  <a:pt x="359228" y="805543"/>
                </a:cubicBezTo>
                <a:cubicBezTo>
                  <a:pt x="352737" y="808788"/>
                  <a:pt x="373743" y="791028"/>
                  <a:pt x="370114" y="78377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2967038" y="1557338"/>
            <a:ext cx="461962" cy="587375"/>
          </a:xfrm>
          <a:custGeom>
            <a:avLst/>
            <a:gdLst>
              <a:gd name="connsiteX0" fmla="*/ 5443 w 462746"/>
              <a:gd name="connsiteY0" fmla="*/ 489857 h 587829"/>
              <a:gd name="connsiteX1" fmla="*/ 59872 w 462746"/>
              <a:gd name="connsiteY1" fmla="*/ 544286 h 587829"/>
              <a:gd name="connsiteX2" fmla="*/ 81643 w 462746"/>
              <a:gd name="connsiteY2" fmla="*/ 576943 h 587829"/>
              <a:gd name="connsiteX3" fmla="*/ 114300 w 462746"/>
              <a:gd name="connsiteY3" fmla="*/ 587829 h 587829"/>
              <a:gd name="connsiteX4" fmla="*/ 136072 w 462746"/>
              <a:gd name="connsiteY4" fmla="*/ 566057 h 587829"/>
              <a:gd name="connsiteX5" fmla="*/ 168729 w 462746"/>
              <a:gd name="connsiteY5" fmla="*/ 457200 h 587829"/>
              <a:gd name="connsiteX6" fmla="*/ 234043 w 462746"/>
              <a:gd name="connsiteY6" fmla="*/ 381000 h 587829"/>
              <a:gd name="connsiteX7" fmla="*/ 299357 w 462746"/>
              <a:gd name="connsiteY7" fmla="*/ 304800 h 587829"/>
              <a:gd name="connsiteX8" fmla="*/ 321129 w 462746"/>
              <a:gd name="connsiteY8" fmla="*/ 283029 h 587829"/>
              <a:gd name="connsiteX9" fmla="*/ 353786 w 462746"/>
              <a:gd name="connsiteY9" fmla="*/ 272143 h 587829"/>
              <a:gd name="connsiteX10" fmla="*/ 375557 w 462746"/>
              <a:gd name="connsiteY10" fmla="*/ 239486 h 587829"/>
              <a:gd name="connsiteX11" fmla="*/ 408214 w 462746"/>
              <a:gd name="connsiteY11" fmla="*/ 228600 h 587829"/>
              <a:gd name="connsiteX12" fmla="*/ 419100 w 462746"/>
              <a:gd name="connsiteY12" fmla="*/ 195943 h 587829"/>
              <a:gd name="connsiteX13" fmla="*/ 440872 w 462746"/>
              <a:gd name="connsiteY13" fmla="*/ 174172 h 587829"/>
              <a:gd name="connsiteX14" fmla="*/ 440872 w 462746"/>
              <a:gd name="connsiteY14" fmla="*/ 43543 h 587829"/>
              <a:gd name="connsiteX15" fmla="*/ 419100 w 462746"/>
              <a:gd name="connsiteY15" fmla="*/ 21772 h 587829"/>
              <a:gd name="connsiteX16" fmla="*/ 353786 w 462746"/>
              <a:gd name="connsiteY16" fmla="*/ 0 h 587829"/>
              <a:gd name="connsiteX17" fmla="*/ 332014 w 462746"/>
              <a:gd name="connsiteY17" fmla="*/ 21772 h 587829"/>
              <a:gd name="connsiteX18" fmla="*/ 310243 w 462746"/>
              <a:gd name="connsiteY18" fmla="*/ 54429 h 587829"/>
              <a:gd name="connsiteX19" fmla="*/ 255814 w 462746"/>
              <a:gd name="connsiteY19" fmla="*/ 97972 h 587829"/>
              <a:gd name="connsiteX20" fmla="*/ 234043 w 462746"/>
              <a:gd name="connsiteY20" fmla="*/ 130629 h 587829"/>
              <a:gd name="connsiteX21" fmla="*/ 223157 w 462746"/>
              <a:gd name="connsiteY21" fmla="*/ 163286 h 587829"/>
              <a:gd name="connsiteX22" fmla="*/ 190500 w 462746"/>
              <a:gd name="connsiteY22" fmla="*/ 185057 h 587829"/>
              <a:gd name="connsiteX23" fmla="*/ 136072 w 462746"/>
              <a:gd name="connsiteY23" fmla="*/ 228600 h 587829"/>
              <a:gd name="connsiteX24" fmla="*/ 70757 w 462746"/>
              <a:gd name="connsiteY24" fmla="*/ 250372 h 587829"/>
              <a:gd name="connsiteX25" fmla="*/ 48986 w 462746"/>
              <a:gd name="connsiteY25" fmla="*/ 283029 h 587829"/>
              <a:gd name="connsiteX26" fmla="*/ 27214 w 462746"/>
              <a:gd name="connsiteY26" fmla="*/ 304800 h 587829"/>
              <a:gd name="connsiteX27" fmla="*/ 5443 w 462746"/>
              <a:gd name="connsiteY27" fmla="*/ 370114 h 587829"/>
              <a:gd name="connsiteX28" fmla="*/ 27214 w 462746"/>
              <a:gd name="connsiteY28" fmla="*/ 500743 h 587829"/>
              <a:gd name="connsiteX29" fmla="*/ 5443 w 462746"/>
              <a:gd name="connsiteY29" fmla="*/ 489857 h 58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62746" h="587829">
                <a:moveTo>
                  <a:pt x="5443" y="489857"/>
                </a:moveTo>
                <a:cubicBezTo>
                  <a:pt x="10886" y="497114"/>
                  <a:pt x="45640" y="522937"/>
                  <a:pt x="59872" y="544286"/>
                </a:cubicBezTo>
                <a:cubicBezTo>
                  <a:pt x="67129" y="555172"/>
                  <a:pt x="71427" y="568770"/>
                  <a:pt x="81643" y="576943"/>
                </a:cubicBezTo>
                <a:cubicBezTo>
                  <a:pt x="90603" y="584111"/>
                  <a:pt x="103414" y="584200"/>
                  <a:pt x="114300" y="587829"/>
                </a:cubicBezTo>
                <a:cubicBezTo>
                  <a:pt x="121557" y="580572"/>
                  <a:pt x="131482" y="575237"/>
                  <a:pt x="136072" y="566057"/>
                </a:cubicBezTo>
                <a:cubicBezTo>
                  <a:pt x="209235" y="419730"/>
                  <a:pt x="121857" y="566568"/>
                  <a:pt x="168729" y="457200"/>
                </a:cubicBezTo>
                <a:cubicBezTo>
                  <a:pt x="188920" y="410088"/>
                  <a:pt x="201592" y="429677"/>
                  <a:pt x="234043" y="381000"/>
                </a:cubicBezTo>
                <a:cubicBezTo>
                  <a:pt x="267199" y="331265"/>
                  <a:pt x="246565" y="357592"/>
                  <a:pt x="299357" y="304800"/>
                </a:cubicBezTo>
                <a:cubicBezTo>
                  <a:pt x="306614" y="297543"/>
                  <a:pt x="311393" y="286275"/>
                  <a:pt x="321129" y="283029"/>
                </a:cubicBezTo>
                <a:lnTo>
                  <a:pt x="353786" y="272143"/>
                </a:lnTo>
                <a:cubicBezTo>
                  <a:pt x="361043" y="261257"/>
                  <a:pt x="365341" y="247659"/>
                  <a:pt x="375557" y="239486"/>
                </a:cubicBezTo>
                <a:cubicBezTo>
                  <a:pt x="384517" y="232318"/>
                  <a:pt x="400100" y="236714"/>
                  <a:pt x="408214" y="228600"/>
                </a:cubicBezTo>
                <a:cubicBezTo>
                  <a:pt x="416328" y="220486"/>
                  <a:pt x="413196" y="205782"/>
                  <a:pt x="419100" y="195943"/>
                </a:cubicBezTo>
                <a:cubicBezTo>
                  <a:pt x="424381" y="187142"/>
                  <a:pt x="433615" y="181429"/>
                  <a:pt x="440872" y="174172"/>
                </a:cubicBezTo>
                <a:cubicBezTo>
                  <a:pt x="458751" y="120529"/>
                  <a:pt x="462746" y="123749"/>
                  <a:pt x="440872" y="43543"/>
                </a:cubicBezTo>
                <a:cubicBezTo>
                  <a:pt x="438172" y="33641"/>
                  <a:pt x="428280" y="26362"/>
                  <a:pt x="419100" y="21772"/>
                </a:cubicBezTo>
                <a:cubicBezTo>
                  <a:pt x="398574" y="11509"/>
                  <a:pt x="353786" y="0"/>
                  <a:pt x="353786" y="0"/>
                </a:cubicBezTo>
                <a:cubicBezTo>
                  <a:pt x="346529" y="7257"/>
                  <a:pt x="338425" y="13758"/>
                  <a:pt x="332014" y="21772"/>
                </a:cubicBezTo>
                <a:cubicBezTo>
                  <a:pt x="323841" y="31988"/>
                  <a:pt x="319494" y="45178"/>
                  <a:pt x="310243" y="54429"/>
                </a:cubicBezTo>
                <a:cubicBezTo>
                  <a:pt x="253662" y="111010"/>
                  <a:pt x="298906" y="44107"/>
                  <a:pt x="255814" y="97972"/>
                </a:cubicBezTo>
                <a:cubicBezTo>
                  <a:pt x="247641" y="108188"/>
                  <a:pt x="239894" y="118927"/>
                  <a:pt x="234043" y="130629"/>
                </a:cubicBezTo>
                <a:cubicBezTo>
                  <a:pt x="228911" y="140892"/>
                  <a:pt x="230325" y="154326"/>
                  <a:pt x="223157" y="163286"/>
                </a:cubicBezTo>
                <a:cubicBezTo>
                  <a:pt x="214984" y="173502"/>
                  <a:pt x="200716" y="176884"/>
                  <a:pt x="190500" y="185057"/>
                </a:cubicBezTo>
                <a:cubicBezTo>
                  <a:pt x="162223" y="207679"/>
                  <a:pt x="173770" y="211846"/>
                  <a:pt x="136072" y="228600"/>
                </a:cubicBezTo>
                <a:cubicBezTo>
                  <a:pt x="115101" y="237921"/>
                  <a:pt x="70757" y="250372"/>
                  <a:pt x="70757" y="250372"/>
                </a:cubicBezTo>
                <a:cubicBezTo>
                  <a:pt x="63500" y="261258"/>
                  <a:pt x="57159" y="272813"/>
                  <a:pt x="48986" y="283029"/>
                </a:cubicBezTo>
                <a:cubicBezTo>
                  <a:pt x="42575" y="291043"/>
                  <a:pt x="31804" y="295620"/>
                  <a:pt x="27214" y="304800"/>
                </a:cubicBezTo>
                <a:cubicBezTo>
                  <a:pt x="16951" y="325326"/>
                  <a:pt x="5443" y="370114"/>
                  <a:pt x="5443" y="370114"/>
                </a:cubicBezTo>
                <a:cubicBezTo>
                  <a:pt x="8891" y="401148"/>
                  <a:pt x="8979" y="464272"/>
                  <a:pt x="27214" y="500743"/>
                </a:cubicBezTo>
                <a:cubicBezTo>
                  <a:pt x="29509" y="505333"/>
                  <a:pt x="0" y="482600"/>
                  <a:pt x="5443" y="48985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3284538" y="1600200"/>
            <a:ext cx="1812925" cy="1958975"/>
          </a:xfrm>
          <a:custGeom>
            <a:avLst/>
            <a:gdLst>
              <a:gd name="connsiteX0" fmla="*/ 13451 w 1812947"/>
              <a:gd name="connsiteY0" fmla="*/ 587829 h 1959429"/>
              <a:gd name="connsiteX1" fmla="*/ 24337 w 1812947"/>
              <a:gd name="connsiteY1" fmla="*/ 533400 h 1959429"/>
              <a:gd name="connsiteX2" fmla="*/ 35223 w 1812947"/>
              <a:gd name="connsiteY2" fmla="*/ 500743 h 1959429"/>
              <a:gd name="connsiteX3" fmla="*/ 67880 w 1812947"/>
              <a:gd name="connsiteY3" fmla="*/ 391886 h 1959429"/>
              <a:gd name="connsiteX4" fmla="*/ 78766 w 1812947"/>
              <a:gd name="connsiteY4" fmla="*/ 359229 h 1959429"/>
              <a:gd name="connsiteX5" fmla="*/ 100537 w 1812947"/>
              <a:gd name="connsiteY5" fmla="*/ 326571 h 1959429"/>
              <a:gd name="connsiteX6" fmla="*/ 111423 w 1812947"/>
              <a:gd name="connsiteY6" fmla="*/ 293914 h 1959429"/>
              <a:gd name="connsiteX7" fmla="*/ 176737 w 1812947"/>
              <a:gd name="connsiteY7" fmla="*/ 239486 h 1959429"/>
              <a:gd name="connsiteX8" fmla="*/ 231166 w 1812947"/>
              <a:gd name="connsiteY8" fmla="*/ 185057 h 1959429"/>
              <a:gd name="connsiteX9" fmla="*/ 252937 w 1812947"/>
              <a:gd name="connsiteY9" fmla="*/ 152400 h 1959429"/>
              <a:gd name="connsiteX10" fmla="*/ 285594 w 1812947"/>
              <a:gd name="connsiteY10" fmla="*/ 141514 h 1959429"/>
              <a:gd name="connsiteX11" fmla="*/ 296480 w 1812947"/>
              <a:gd name="connsiteY11" fmla="*/ 108857 h 1959429"/>
              <a:gd name="connsiteX12" fmla="*/ 361794 w 1812947"/>
              <a:gd name="connsiteY12" fmla="*/ 87086 h 1959429"/>
              <a:gd name="connsiteX13" fmla="*/ 427109 w 1812947"/>
              <a:gd name="connsiteY13" fmla="*/ 65314 h 1959429"/>
              <a:gd name="connsiteX14" fmla="*/ 459766 w 1812947"/>
              <a:gd name="connsiteY14" fmla="*/ 54429 h 1959429"/>
              <a:gd name="connsiteX15" fmla="*/ 503309 w 1812947"/>
              <a:gd name="connsiteY15" fmla="*/ 43543 h 1959429"/>
              <a:gd name="connsiteX16" fmla="*/ 568623 w 1812947"/>
              <a:gd name="connsiteY16" fmla="*/ 21771 h 1959429"/>
              <a:gd name="connsiteX17" fmla="*/ 601280 w 1812947"/>
              <a:gd name="connsiteY17" fmla="*/ 10886 h 1959429"/>
              <a:gd name="connsiteX18" fmla="*/ 633937 w 1812947"/>
              <a:gd name="connsiteY18" fmla="*/ 0 h 1959429"/>
              <a:gd name="connsiteX19" fmla="*/ 731909 w 1812947"/>
              <a:gd name="connsiteY19" fmla="*/ 10886 h 1959429"/>
              <a:gd name="connsiteX20" fmla="*/ 829880 w 1812947"/>
              <a:gd name="connsiteY20" fmla="*/ 43543 h 1959429"/>
              <a:gd name="connsiteX21" fmla="*/ 862537 w 1812947"/>
              <a:gd name="connsiteY21" fmla="*/ 54429 h 1959429"/>
              <a:gd name="connsiteX22" fmla="*/ 982280 w 1812947"/>
              <a:gd name="connsiteY22" fmla="*/ 65314 h 1959429"/>
              <a:gd name="connsiteX23" fmla="*/ 1014937 w 1812947"/>
              <a:gd name="connsiteY23" fmla="*/ 76200 h 1959429"/>
              <a:gd name="connsiteX24" fmla="*/ 1058480 w 1812947"/>
              <a:gd name="connsiteY24" fmla="*/ 87086 h 1959429"/>
              <a:gd name="connsiteX25" fmla="*/ 1112909 w 1812947"/>
              <a:gd name="connsiteY25" fmla="*/ 130629 h 1959429"/>
              <a:gd name="connsiteX26" fmla="*/ 1145566 w 1812947"/>
              <a:gd name="connsiteY26" fmla="*/ 152400 h 1959429"/>
              <a:gd name="connsiteX27" fmla="*/ 1156451 w 1812947"/>
              <a:gd name="connsiteY27" fmla="*/ 185057 h 1959429"/>
              <a:gd name="connsiteX28" fmla="*/ 1178223 w 1812947"/>
              <a:gd name="connsiteY28" fmla="*/ 206829 h 1959429"/>
              <a:gd name="connsiteX29" fmla="*/ 1189109 w 1812947"/>
              <a:gd name="connsiteY29" fmla="*/ 250371 h 1959429"/>
              <a:gd name="connsiteX30" fmla="*/ 1178223 w 1812947"/>
              <a:gd name="connsiteY30" fmla="*/ 304800 h 1959429"/>
              <a:gd name="connsiteX31" fmla="*/ 1112909 w 1812947"/>
              <a:gd name="connsiteY31" fmla="*/ 283029 h 1959429"/>
              <a:gd name="connsiteX32" fmla="*/ 1080251 w 1812947"/>
              <a:gd name="connsiteY32" fmla="*/ 293914 h 1959429"/>
              <a:gd name="connsiteX33" fmla="*/ 1058480 w 1812947"/>
              <a:gd name="connsiteY33" fmla="*/ 359229 h 1959429"/>
              <a:gd name="connsiteX34" fmla="*/ 993166 w 1812947"/>
              <a:gd name="connsiteY34" fmla="*/ 381000 h 1959429"/>
              <a:gd name="connsiteX35" fmla="*/ 971394 w 1812947"/>
              <a:gd name="connsiteY35" fmla="*/ 293914 h 1959429"/>
              <a:gd name="connsiteX36" fmla="*/ 949623 w 1812947"/>
              <a:gd name="connsiteY36" fmla="*/ 174171 h 1959429"/>
              <a:gd name="connsiteX37" fmla="*/ 851651 w 1812947"/>
              <a:gd name="connsiteY37" fmla="*/ 206829 h 1959429"/>
              <a:gd name="connsiteX38" fmla="*/ 818994 w 1812947"/>
              <a:gd name="connsiteY38" fmla="*/ 217714 h 1959429"/>
              <a:gd name="connsiteX39" fmla="*/ 797223 w 1812947"/>
              <a:gd name="connsiteY39" fmla="*/ 239486 h 1959429"/>
              <a:gd name="connsiteX40" fmla="*/ 764566 w 1812947"/>
              <a:gd name="connsiteY40" fmla="*/ 250371 h 1959429"/>
              <a:gd name="connsiteX41" fmla="*/ 742794 w 1812947"/>
              <a:gd name="connsiteY41" fmla="*/ 315686 h 1959429"/>
              <a:gd name="connsiteX42" fmla="*/ 753680 w 1812947"/>
              <a:gd name="connsiteY42" fmla="*/ 402771 h 1959429"/>
              <a:gd name="connsiteX43" fmla="*/ 775451 w 1812947"/>
              <a:gd name="connsiteY43" fmla="*/ 424543 h 1959429"/>
              <a:gd name="connsiteX44" fmla="*/ 753680 w 1812947"/>
              <a:gd name="connsiteY44" fmla="*/ 489857 h 1959429"/>
              <a:gd name="connsiteX45" fmla="*/ 818994 w 1812947"/>
              <a:gd name="connsiteY45" fmla="*/ 566057 h 1959429"/>
              <a:gd name="connsiteX46" fmla="*/ 840766 w 1812947"/>
              <a:gd name="connsiteY46" fmla="*/ 587829 h 1959429"/>
              <a:gd name="connsiteX47" fmla="*/ 884309 w 1812947"/>
              <a:gd name="connsiteY47" fmla="*/ 642257 h 1959429"/>
              <a:gd name="connsiteX48" fmla="*/ 916966 w 1812947"/>
              <a:gd name="connsiteY48" fmla="*/ 653143 h 1959429"/>
              <a:gd name="connsiteX49" fmla="*/ 971394 w 1812947"/>
              <a:gd name="connsiteY49" fmla="*/ 696686 h 1959429"/>
              <a:gd name="connsiteX50" fmla="*/ 982280 w 1812947"/>
              <a:gd name="connsiteY50" fmla="*/ 729343 h 1959429"/>
              <a:gd name="connsiteX51" fmla="*/ 1025823 w 1812947"/>
              <a:gd name="connsiteY51" fmla="*/ 783771 h 1959429"/>
              <a:gd name="connsiteX52" fmla="*/ 1069366 w 1812947"/>
              <a:gd name="connsiteY52" fmla="*/ 870857 h 1959429"/>
              <a:gd name="connsiteX53" fmla="*/ 1080251 w 1812947"/>
              <a:gd name="connsiteY53" fmla="*/ 903514 h 1959429"/>
              <a:gd name="connsiteX54" fmla="*/ 1134680 w 1812947"/>
              <a:gd name="connsiteY54" fmla="*/ 957943 h 1959429"/>
              <a:gd name="connsiteX55" fmla="*/ 1145566 w 1812947"/>
              <a:gd name="connsiteY55" fmla="*/ 990600 h 1959429"/>
              <a:gd name="connsiteX56" fmla="*/ 1178223 w 1812947"/>
              <a:gd name="connsiteY56" fmla="*/ 1001486 h 1959429"/>
              <a:gd name="connsiteX57" fmla="*/ 1210880 w 1812947"/>
              <a:gd name="connsiteY57" fmla="*/ 1023257 h 1959429"/>
              <a:gd name="connsiteX58" fmla="*/ 1243537 w 1812947"/>
              <a:gd name="connsiteY58" fmla="*/ 1077686 h 1959429"/>
              <a:gd name="connsiteX59" fmla="*/ 1341509 w 1812947"/>
              <a:gd name="connsiteY59" fmla="*/ 1055914 h 1959429"/>
              <a:gd name="connsiteX60" fmla="*/ 1417709 w 1812947"/>
              <a:gd name="connsiteY60" fmla="*/ 1045029 h 1959429"/>
              <a:gd name="connsiteX61" fmla="*/ 1428594 w 1812947"/>
              <a:gd name="connsiteY61" fmla="*/ 1077686 h 1959429"/>
              <a:gd name="connsiteX62" fmla="*/ 1406823 w 1812947"/>
              <a:gd name="connsiteY62" fmla="*/ 1110343 h 1959429"/>
              <a:gd name="connsiteX63" fmla="*/ 1363280 w 1812947"/>
              <a:gd name="connsiteY63" fmla="*/ 1153886 h 1959429"/>
              <a:gd name="connsiteX64" fmla="*/ 1395937 w 1812947"/>
              <a:gd name="connsiteY64" fmla="*/ 1175657 h 1959429"/>
              <a:gd name="connsiteX65" fmla="*/ 1461251 w 1812947"/>
              <a:gd name="connsiteY65" fmla="*/ 1197429 h 1959429"/>
              <a:gd name="connsiteX66" fmla="*/ 1483023 w 1812947"/>
              <a:gd name="connsiteY66" fmla="*/ 1219200 h 1959429"/>
              <a:gd name="connsiteX67" fmla="*/ 1504794 w 1812947"/>
              <a:gd name="connsiteY67" fmla="*/ 1251857 h 1959429"/>
              <a:gd name="connsiteX68" fmla="*/ 1537451 w 1812947"/>
              <a:gd name="connsiteY68" fmla="*/ 1262743 h 1959429"/>
              <a:gd name="connsiteX69" fmla="*/ 1570109 w 1812947"/>
              <a:gd name="connsiteY69" fmla="*/ 1284514 h 1959429"/>
              <a:gd name="connsiteX70" fmla="*/ 1635423 w 1812947"/>
              <a:gd name="connsiteY70" fmla="*/ 1306286 h 1959429"/>
              <a:gd name="connsiteX71" fmla="*/ 1668080 w 1812947"/>
              <a:gd name="connsiteY71" fmla="*/ 1317171 h 1959429"/>
              <a:gd name="connsiteX72" fmla="*/ 1722509 w 1812947"/>
              <a:gd name="connsiteY72" fmla="*/ 1360714 h 1959429"/>
              <a:gd name="connsiteX73" fmla="*/ 1744280 w 1812947"/>
              <a:gd name="connsiteY73" fmla="*/ 1382486 h 1959429"/>
              <a:gd name="connsiteX74" fmla="*/ 1798709 w 1812947"/>
              <a:gd name="connsiteY74" fmla="*/ 1426029 h 1959429"/>
              <a:gd name="connsiteX75" fmla="*/ 1787823 w 1812947"/>
              <a:gd name="connsiteY75" fmla="*/ 1513114 h 1959429"/>
              <a:gd name="connsiteX76" fmla="*/ 1766051 w 1812947"/>
              <a:gd name="connsiteY76" fmla="*/ 1534886 h 1959429"/>
              <a:gd name="connsiteX77" fmla="*/ 1733394 w 1812947"/>
              <a:gd name="connsiteY77" fmla="*/ 1524000 h 1959429"/>
              <a:gd name="connsiteX78" fmla="*/ 1678966 w 1812947"/>
              <a:gd name="connsiteY78" fmla="*/ 1447800 h 1959429"/>
              <a:gd name="connsiteX79" fmla="*/ 1591880 w 1812947"/>
              <a:gd name="connsiteY79" fmla="*/ 1415143 h 1959429"/>
              <a:gd name="connsiteX80" fmla="*/ 1537451 w 1812947"/>
              <a:gd name="connsiteY80" fmla="*/ 1371600 h 1959429"/>
              <a:gd name="connsiteX81" fmla="*/ 1504794 w 1812947"/>
              <a:gd name="connsiteY81" fmla="*/ 1393371 h 1959429"/>
              <a:gd name="connsiteX82" fmla="*/ 1493909 w 1812947"/>
              <a:gd name="connsiteY82" fmla="*/ 1426029 h 1959429"/>
              <a:gd name="connsiteX83" fmla="*/ 1472137 w 1812947"/>
              <a:gd name="connsiteY83" fmla="*/ 1447800 h 1959429"/>
              <a:gd name="connsiteX84" fmla="*/ 1461251 w 1812947"/>
              <a:gd name="connsiteY84" fmla="*/ 1480457 h 1959429"/>
              <a:gd name="connsiteX85" fmla="*/ 1472137 w 1812947"/>
              <a:gd name="connsiteY85" fmla="*/ 1534886 h 1959429"/>
              <a:gd name="connsiteX86" fmla="*/ 1548337 w 1812947"/>
              <a:gd name="connsiteY86" fmla="*/ 1600200 h 1959429"/>
              <a:gd name="connsiteX87" fmla="*/ 1570109 w 1812947"/>
              <a:gd name="connsiteY87" fmla="*/ 1665514 h 1959429"/>
              <a:gd name="connsiteX88" fmla="*/ 1580994 w 1812947"/>
              <a:gd name="connsiteY88" fmla="*/ 1698171 h 1959429"/>
              <a:gd name="connsiteX89" fmla="*/ 1570109 w 1812947"/>
              <a:gd name="connsiteY89" fmla="*/ 1763486 h 1959429"/>
              <a:gd name="connsiteX90" fmla="*/ 1548337 w 1812947"/>
              <a:gd name="connsiteY90" fmla="*/ 1785257 h 1959429"/>
              <a:gd name="connsiteX91" fmla="*/ 1483023 w 1812947"/>
              <a:gd name="connsiteY91" fmla="*/ 1763486 h 1959429"/>
              <a:gd name="connsiteX92" fmla="*/ 1461251 w 1812947"/>
              <a:gd name="connsiteY92" fmla="*/ 1785257 h 1959429"/>
              <a:gd name="connsiteX93" fmla="*/ 1439480 w 1812947"/>
              <a:gd name="connsiteY93" fmla="*/ 1850571 h 1959429"/>
              <a:gd name="connsiteX94" fmla="*/ 1428594 w 1812947"/>
              <a:gd name="connsiteY94" fmla="*/ 1883229 h 1959429"/>
              <a:gd name="connsiteX95" fmla="*/ 1417709 w 1812947"/>
              <a:gd name="connsiteY95" fmla="*/ 1915886 h 1959429"/>
              <a:gd name="connsiteX96" fmla="*/ 1395937 w 1812947"/>
              <a:gd name="connsiteY96" fmla="*/ 1937657 h 1959429"/>
              <a:gd name="connsiteX97" fmla="*/ 1330623 w 1812947"/>
              <a:gd name="connsiteY97" fmla="*/ 1959429 h 1959429"/>
              <a:gd name="connsiteX98" fmla="*/ 1330623 w 1812947"/>
              <a:gd name="connsiteY98" fmla="*/ 1741714 h 1959429"/>
              <a:gd name="connsiteX99" fmla="*/ 1363280 w 1812947"/>
              <a:gd name="connsiteY99" fmla="*/ 1730829 h 1959429"/>
              <a:gd name="connsiteX100" fmla="*/ 1374166 w 1812947"/>
              <a:gd name="connsiteY100" fmla="*/ 1698171 h 1959429"/>
              <a:gd name="connsiteX101" fmla="*/ 1341509 w 1812947"/>
              <a:gd name="connsiteY101" fmla="*/ 1556657 h 1959429"/>
              <a:gd name="connsiteX102" fmla="*/ 1319737 w 1812947"/>
              <a:gd name="connsiteY102" fmla="*/ 1534886 h 1959429"/>
              <a:gd name="connsiteX103" fmla="*/ 1308851 w 1812947"/>
              <a:gd name="connsiteY103" fmla="*/ 1502229 h 1959429"/>
              <a:gd name="connsiteX104" fmla="*/ 1221766 w 1812947"/>
              <a:gd name="connsiteY104" fmla="*/ 1469571 h 1959429"/>
              <a:gd name="connsiteX105" fmla="*/ 1199994 w 1812947"/>
              <a:gd name="connsiteY105" fmla="*/ 1404257 h 1959429"/>
              <a:gd name="connsiteX106" fmla="*/ 1167337 w 1812947"/>
              <a:gd name="connsiteY106" fmla="*/ 1393371 h 1959429"/>
              <a:gd name="connsiteX107" fmla="*/ 1134680 w 1812947"/>
              <a:gd name="connsiteY107" fmla="*/ 1371600 h 1959429"/>
              <a:gd name="connsiteX108" fmla="*/ 1047594 w 1812947"/>
              <a:gd name="connsiteY108" fmla="*/ 1360714 h 1959429"/>
              <a:gd name="connsiteX109" fmla="*/ 1036709 w 1812947"/>
              <a:gd name="connsiteY109" fmla="*/ 1306286 h 1959429"/>
              <a:gd name="connsiteX110" fmla="*/ 1014937 w 1812947"/>
              <a:gd name="connsiteY110" fmla="*/ 1284514 h 1959429"/>
              <a:gd name="connsiteX111" fmla="*/ 993166 w 1812947"/>
              <a:gd name="connsiteY111" fmla="*/ 1251857 h 1959429"/>
              <a:gd name="connsiteX112" fmla="*/ 960509 w 1812947"/>
              <a:gd name="connsiteY112" fmla="*/ 1230086 h 1959429"/>
              <a:gd name="connsiteX113" fmla="*/ 906080 w 1812947"/>
              <a:gd name="connsiteY113" fmla="*/ 1197429 h 1959429"/>
              <a:gd name="connsiteX114" fmla="*/ 884309 w 1812947"/>
              <a:gd name="connsiteY114" fmla="*/ 1175657 h 1959429"/>
              <a:gd name="connsiteX115" fmla="*/ 786337 w 1812947"/>
              <a:gd name="connsiteY115" fmla="*/ 1153886 h 1959429"/>
              <a:gd name="connsiteX116" fmla="*/ 753680 w 1812947"/>
              <a:gd name="connsiteY116" fmla="*/ 1132114 h 1959429"/>
              <a:gd name="connsiteX117" fmla="*/ 721023 w 1812947"/>
              <a:gd name="connsiteY117" fmla="*/ 1121229 h 1959429"/>
              <a:gd name="connsiteX118" fmla="*/ 644823 w 1812947"/>
              <a:gd name="connsiteY118" fmla="*/ 1034143 h 1959429"/>
              <a:gd name="connsiteX119" fmla="*/ 590394 w 1812947"/>
              <a:gd name="connsiteY119" fmla="*/ 990600 h 1959429"/>
              <a:gd name="connsiteX120" fmla="*/ 546851 w 1812947"/>
              <a:gd name="connsiteY120" fmla="*/ 947057 h 1959429"/>
              <a:gd name="connsiteX121" fmla="*/ 535966 w 1812947"/>
              <a:gd name="connsiteY121" fmla="*/ 914400 h 1959429"/>
              <a:gd name="connsiteX122" fmla="*/ 503309 w 1812947"/>
              <a:gd name="connsiteY122" fmla="*/ 892629 h 1959429"/>
              <a:gd name="connsiteX123" fmla="*/ 459766 w 1812947"/>
              <a:gd name="connsiteY123" fmla="*/ 794657 h 1959429"/>
              <a:gd name="connsiteX124" fmla="*/ 437994 w 1812947"/>
              <a:gd name="connsiteY124" fmla="*/ 772886 h 1959429"/>
              <a:gd name="connsiteX125" fmla="*/ 416223 w 1812947"/>
              <a:gd name="connsiteY125" fmla="*/ 707571 h 1959429"/>
              <a:gd name="connsiteX126" fmla="*/ 405337 w 1812947"/>
              <a:gd name="connsiteY126" fmla="*/ 674914 h 1959429"/>
              <a:gd name="connsiteX127" fmla="*/ 372680 w 1812947"/>
              <a:gd name="connsiteY127" fmla="*/ 544286 h 1959429"/>
              <a:gd name="connsiteX128" fmla="*/ 350909 w 1812947"/>
              <a:gd name="connsiteY128" fmla="*/ 522514 h 1959429"/>
              <a:gd name="connsiteX129" fmla="*/ 329137 w 1812947"/>
              <a:gd name="connsiteY129" fmla="*/ 489857 h 1959429"/>
              <a:gd name="connsiteX130" fmla="*/ 242051 w 1812947"/>
              <a:gd name="connsiteY130" fmla="*/ 478971 h 1959429"/>
              <a:gd name="connsiteX131" fmla="*/ 144080 w 1812947"/>
              <a:gd name="connsiteY131" fmla="*/ 478971 h 1959429"/>
              <a:gd name="connsiteX132" fmla="*/ 100537 w 1812947"/>
              <a:gd name="connsiteY132" fmla="*/ 522514 h 1959429"/>
              <a:gd name="connsiteX133" fmla="*/ 24337 w 1812947"/>
              <a:gd name="connsiteY133" fmla="*/ 576943 h 1959429"/>
              <a:gd name="connsiteX134" fmla="*/ 13451 w 1812947"/>
              <a:gd name="connsiteY134" fmla="*/ 587829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1812947" h="1959429">
                <a:moveTo>
                  <a:pt x="13451" y="587829"/>
                </a:moveTo>
                <a:cubicBezTo>
                  <a:pt x="13451" y="580572"/>
                  <a:pt x="19849" y="551350"/>
                  <a:pt x="24337" y="533400"/>
                </a:cubicBezTo>
                <a:cubicBezTo>
                  <a:pt x="27120" y="522268"/>
                  <a:pt x="32071" y="511776"/>
                  <a:pt x="35223" y="500743"/>
                </a:cubicBezTo>
                <a:cubicBezTo>
                  <a:pt x="68129" y="385577"/>
                  <a:pt x="16140" y="547107"/>
                  <a:pt x="67880" y="391886"/>
                </a:cubicBezTo>
                <a:cubicBezTo>
                  <a:pt x="71509" y="381000"/>
                  <a:pt x="72401" y="368777"/>
                  <a:pt x="78766" y="359229"/>
                </a:cubicBezTo>
                <a:cubicBezTo>
                  <a:pt x="86023" y="348343"/>
                  <a:pt x="94686" y="338273"/>
                  <a:pt x="100537" y="326571"/>
                </a:cubicBezTo>
                <a:cubicBezTo>
                  <a:pt x="105669" y="316308"/>
                  <a:pt x="105058" y="303461"/>
                  <a:pt x="111423" y="293914"/>
                </a:cubicBezTo>
                <a:cubicBezTo>
                  <a:pt x="137639" y="254590"/>
                  <a:pt x="144606" y="267600"/>
                  <a:pt x="176737" y="239486"/>
                </a:cubicBezTo>
                <a:cubicBezTo>
                  <a:pt x="196047" y="222590"/>
                  <a:pt x="216934" y="206406"/>
                  <a:pt x="231166" y="185057"/>
                </a:cubicBezTo>
                <a:cubicBezTo>
                  <a:pt x="238423" y="174171"/>
                  <a:pt x="242721" y="160573"/>
                  <a:pt x="252937" y="152400"/>
                </a:cubicBezTo>
                <a:cubicBezTo>
                  <a:pt x="261897" y="145232"/>
                  <a:pt x="274708" y="145143"/>
                  <a:pt x="285594" y="141514"/>
                </a:cubicBezTo>
                <a:cubicBezTo>
                  <a:pt x="289223" y="130628"/>
                  <a:pt x="287143" y="115526"/>
                  <a:pt x="296480" y="108857"/>
                </a:cubicBezTo>
                <a:cubicBezTo>
                  <a:pt x="315154" y="95518"/>
                  <a:pt x="340023" y="94343"/>
                  <a:pt x="361794" y="87086"/>
                </a:cubicBezTo>
                <a:lnTo>
                  <a:pt x="427109" y="65314"/>
                </a:lnTo>
                <a:cubicBezTo>
                  <a:pt x="437995" y="61686"/>
                  <a:pt x="448634" y="57212"/>
                  <a:pt x="459766" y="54429"/>
                </a:cubicBezTo>
                <a:cubicBezTo>
                  <a:pt x="474280" y="50800"/>
                  <a:pt x="488979" y="47842"/>
                  <a:pt x="503309" y="43543"/>
                </a:cubicBezTo>
                <a:cubicBezTo>
                  <a:pt x="525290" y="36948"/>
                  <a:pt x="546852" y="29028"/>
                  <a:pt x="568623" y="21771"/>
                </a:cubicBezTo>
                <a:lnTo>
                  <a:pt x="601280" y="10886"/>
                </a:lnTo>
                <a:lnTo>
                  <a:pt x="633937" y="0"/>
                </a:lnTo>
                <a:cubicBezTo>
                  <a:pt x="666594" y="3629"/>
                  <a:pt x="699689" y="4442"/>
                  <a:pt x="731909" y="10886"/>
                </a:cubicBezTo>
                <a:cubicBezTo>
                  <a:pt x="731918" y="10888"/>
                  <a:pt x="813547" y="38099"/>
                  <a:pt x="829880" y="43543"/>
                </a:cubicBezTo>
                <a:cubicBezTo>
                  <a:pt x="840766" y="47172"/>
                  <a:pt x="851110" y="53390"/>
                  <a:pt x="862537" y="54429"/>
                </a:cubicBezTo>
                <a:lnTo>
                  <a:pt x="982280" y="65314"/>
                </a:lnTo>
                <a:cubicBezTo>
                  <a:pt x="993166" y="68943"/>
                  <a:pt x="1003904" y="73048"/>
                  <a:pt x="1014937" y="76200"/>
                </a:cubicBezTo>
                <a:cubicBezTo>
                  <a:pt x="1029322" y="80310"/>
                  <a:pt x="1044729" y="81193"/>
                  <a:pt x="1058480" y="87086"/>
                </a:cubicBezTo>
                <a:cubicBezTo>
                  <a:pt x="1094563" y="102550"/>
                  <a:pt x="1085897" y="109020"/>
                  <a:pt x="1112909" y="130629"/>
                </a:cubicBezTo>
                <a:cubicBezTo>
                  <a:pt x="1123125" y="138802"/>
                  <a:pt x="1134680" y="145143"/>
                  <a:pt x="1145566" y="152400"/>
                </a:cubicBezTo>
                <a:cubicBezTo>
                  <a:pt x="1149194" y="163286"/>
                  <a:pt x="1150548" y="175218"/>
                  <a:pt x="1156451" y="185057"/>
                </a:cubicBezTo>
                <a:cubicBezTo>
                  <a:pt x="1161731" y="193858"/>
                  <a:pt x="1173633" y="197649"/>
                  <a:pt x="1178223" y="206829"/>
                </a:cubicBezTo>
                <a:cubicBezTo>
                  <a:pt x="1184914" y="220210"/>
                  <a:pt x="1185480" y="235857"/>
                  <a:pt x="1189109" y="250371"/>
                </a:cubicBezTo>
                <a:cubicBezTo>
                  <a:pt x="1185480" y="268514"/>
                  <a:pt x="1195229" y="297511"/>
                  <a:pt x="1178223" y="304800"/>
                </a:cubicBezTo>
                <a:cubicBezTo>
                  <a:pt x="1157130" y="313840"/>
                  <a:pt x="1112909" y="283029"/>
                  <a:pt x="1112909" y="283029"/>
                </a:cubicBezTo>
                <a:cubicBezTo>
                  <a:pt x="1102023" y="286657"/>
                  <a:pt x="1086921" y="284577"/>
                  <a:pt x="1080251" y="293914"/>
                </a:cubicBezTo>
                <a:cubicBezTo>
                  <a:pt x="1066912" y="312589"/>
                  <a:pt x="1080252" y="351972"/>
                  <a:pt x="1058480" y="359229"/>
                </a:cubicBezTo>
                <a:lnTo>
                  <a:pt x="993166" y="381000"/>
                </a:lnTo>
                <a:cubicBezTo>
                  <a:pt x="979921" y="341265"/>
                  <a:pt x="978900" y="342704"/>
                  <a:pt x="971394" y="293914"/>
                </a:cubicBezTo>
                <a:cubicBezTo>
                  <a:pt x="953810" y="179615"/>
                  <a:pt x="971829" y="240790"/>
                  <a:pt x="949623" y="174171"/>
                </a:cubicBezTo>
                <a:lnTo>
                  <a:pt x="851651" y="206829"/>
                </a:lnTo>
                <a:lnTo>
                  <a:pt x="818994" y="217714"/>
                </a:lnTo>
                <a:cubicBezTo>
                  <a:pt x="811737" y="224971"/>
                  <a:pt x="806024" y="234206"/>
                  <a:pt x="797223" y="239486"/>
                </a:cubicBezTo>
                <a:cubicBezTo>
                  <a:pt x="787384" y="245390"/>
                  <a:pt x="771235" y="241034"/>
                  <a:pt x="764566" y="250371"/>
                </a:cubicBezTo>
                <a:cubicBezTo>
                  <a:pt x="751227" y="269046"/>
                  <a:pt x="742794" y="315686"/>
                  <a:pt x="742794" y="315686"/>
                </a:cubicBezTo>
                <a:cubicBezTo>
                  <a:pt x="746423" y="344714"/>
                  <a:pt x="745274" y="374750"/>
                  <a:pt x="753680" y="402771"/>
                </a:cubicBezTo>
                <a:cubicBezTo>
                  <a:pt x="756629" y="412601"/>
                  <a:pt x="775451" y="414280"/>
                  <a:pt x="775451" y="424543"/>
                </a:cubicBezTo>
                <a:cubicBezTo>
                  <a:pt x="775451" y="447492"/>
                  <a:pt x="753680" y="489857"/>
                  <a:pt x="753680" y="489857"/>
                </a:cubicBezTo>
                <a:cubicBezTo>
                  <a:pt x="858498" y="594675"/>
                  <a:pt x="752679" y="483163"/>
                  <a:pt x="818994" y="566057"/>
                </a:cubicBezTo>
                <a:cubicBezTo>
                  <a:pt x="825405" y="574071"/>
                  <a:pt x="834355" y="579815"/>
                  <a:pt x="840766" y="587829"/>
                </a:cubicBezTo>
                <a:cubicBezTo>
                  <a:pt x="854460" y="604947"/>
                  <a:pt x="864088" y="630125"/>
                  <a:pt x="884309" y="642257"/>
                </a:cubicBezTo>
                <a:cubicBezTo>
                  <a:pt x="894148" y="648161"/>
                  <a:pt x="906703" y="648011"/>
                  <a:pt x="916966" y="653143"/>
                </a:cubicBezTo>
                <a:cubicBezTo>
                  <a:pt x="944432" y="666876"/>
                  <a:pt x="951143" y="676434"/>
                  <a:pt x="971394" y="696686"/>
                </a:cubicBezTo>
                <a:cubicBezTo>
                  <a:pt x="975023" y="707572"/>
                  <a:pt x="977148" y="719080"/>
                  <a:pt x="982280" y="729343"/>
                </a:cubicBezTo>
                <a:cubicBezTo>
                  <a:pt x="996013" y="756809"/>
                  <a:pt x="1005571" y="763520"/>
                  <a:pt x="1025823" y="783771"/>
                </a:cubicBezTo>
                <a:cubicBezTo>
                  <a:pt x="1050839" y="858823"/>
                  <a:pt x="1031366" y="832859"/>
                  <a:pt x="1069366" y="870857"/>
                </a:cubicBezTo>
                <a:cubicBezTo>
                  <a:pt x="1072994" y="881743"/>
                  <a:pt x="1073083" y="894554"/>
                  <a:pt x="1080251" y="903514"/>
                </a:cubicBezTo>
                <a:cubicBezTo>
                  <a:pt x="1138310" y="976089"/>
                  <a:pt x="1091137" y="870856"/>
                  <a:pt x="1134680" y="957943"/>
                </a:cubicBezTo>
                <a:cubicBezTo>
                  <a:pt x="1139812" y="968206"/>
                  <a:pt x="1137452" y="982486"/>
                  <a:pt x="1145566" y="990600"/>
                </a:cubicBezTo>
                <a:cubicBezTo>
                  <a:pt x="1153680" y="998714"/>
                  <a:pt x="1167960" y="996354"/>
                  <a:pt x="1178223" y="1001486"/>
                </a:cubicBezTo>
                <a:cubicBezTo>
                  <a:pt x="1189925" y="1007337"/>
                  <a:pt x="1199994" y="1016000"/>
                  <a:pt x="1210880" y="1023257"/>
                </a:cubicBezTo>
                <a:cubicBezTo>
                  <a:pt x="1214987" y="1035578"/>
                  <a:pt x="1222619" y="1074698"/>
                  <a:pt x="1243537" y="1077686"/>
                </a:cubicBezTo>
                <a:cubicBezTo>
                  <a:pt x="1252332" y="1078942"/>
                  <a:pt x="1328779" y="1059097"/>
                  <a:pt x="1341509" y="1055914"/>
                </a:cubicBezTo>
                <a:cubicBezTo>
                  <a:pt x="1368173" y="1038138"/>
                  <a:pt x="1382562" y="1016911"/>
                  <a:pt x="1417709" y="1045029"/>
                </a:cubicBezTo>
                <a:cubicBezTo>
                  <a:pt x="1426669" y="1052197"/>
                  <a:pt x="1424966" y="1066800"/>
                  <a:pt x="1428594" y="1077686"/>
                </a:cubicBezTo>
                <a:cubicBezTo>
                  <a:pt x="1421337" y="1088572"/>
                  <a:pt x="1415337" y="1100410"/>
                  <a:pt x="1406823" y="1110343"/>
                </a:cubicBezTo>
                <a:cubicBezTo>
                  <a:pt x="1393465" y="1125928"/>
                  <a:pt x="1363280" y="1153886"/>
                  <a:pt x="1363280" y="1153886"/>
                </a:cubicBezTo>
                <a:cubicBezTo>
                  <a:pt x="1374166" y="1161143"/>
                  <a:pt x="1383982" y="1170344"/>
                  <a:pt x="1395937" y="1175657"/>
                </a:cubicBezTo>
                <a:cubicBezTo>
                  <a:pt x="1416908" y="1184978"/>
                  <a:pt x="1461251" y="1197429"/>
                  <a:pt x="1461251" y="1197429"/>
                </a:cubicBezTo>
                <a:cubicBezTo>
                  <a:pt x="1468508" y="1204686"/>
                  <a:pt x="1476612" y="1211186"/>
                  <a:pt x="1483023" y="1219200"/>
                </a:cubicBezTo>
                <a:cubicBezTo>
                  <a:pt x="1491196" y="1229416"/>
                  <a:pt x="1494578" y="1243684"/>
                  <a:pt x="1504794" y="1251857"/>
                </a:cubicBezTo>
                <a:cubicBezTo>
                  <a:pt x="1513754" y="1259025"/>
                  <a:pt x="1527188" y="1257611"/>
                  <a:pt x="1537451" y="1262743"/>
                </a:cubicBezTo>
                <a:cubicBezTo>
                  <a:pt x="1549153" y="1268594"/>
                  <a:pt x="1558153" y="1279200"/>
                  <a:pt x="1570109" y="1284514"/>
                </a:cubicBezTo>
                <a:cubicBezTo>
                  <a:pt x="1591080" y="1293834"/>
                  <a:pt x="1613652" y="1299029"/>
                  <a:pt x="1635423" y="1306286"/>
                </a:cubicBezTo>
                <a:lnTo>
                  <a:pt x="1668080" y="1317171"/>
                </a:lnTo>
                <a:cubicBezTo>
                  <a:pt x="1720646" y="1369740"/>
                  <a:pt x="1653848" y="1305785"/>
                  <a:pt x="1722509" y="1360714"/>
                </a:cubicBezTo>
                <a:cubicBezTo>
                  <a:pt x="1730523" y="1367125"/>
                  <a:pt x="1736266" y="1376075"/>
                  <a:pt x="1744280" y="1382486"/>
                </a:cubicBezTo>
                <a:cubicBezTo>
                  <a:pt x="1812947" y="1437420"/>
                  <a:pt x="1746136" y="1373456"/>
                  <a:pt x="1798709" y="1426029"/>
                </a:cubicBezTo>
                <a:cubicBezTo>
                  <a:pt x="1795080" y="1455057"/>
                  <a:pt x="1796229" y="1485094"/>
                  <a:pt x="1787823" y="1513114"/>
                </a:cubicBezTo>
                <a:cubicBezTo>
                  <a:pt x="1784874" y="1522945"/>
                  <a:pt x="1776115" y="1532873"/>
                  <a:pt x="1766051" y="1534886"/>
                </a:cubicBezTo>
                <a:cubicBezTo>
                  <a:pt x="1754799" y="1537136"/>
                  <a:pt x="1744280" y="1527629"/>
                  <a:pt x="1733394" y="1524000"/>
                </a:cubicBezTo>
                <a:cubicBezTo>
                  <a:pt x="1707994" y="1447800"/>
                  <a:pt x="1733394" y="1465943"/>
                  <a:pt x="1678966" y="1447800"/>
                </a:cubicBezTo>
                <a:cubicBezTo>
                  <a:pt x="1632816" y="1401652"/>
                  <a:pt x="1686179" y="1446577"/>
                  <a:pt x="1591880" y="1415143"/>
                </a:cubicBezTo>
                <a:cubicBezTo>
                  <a:pt x="1571284" y="1408278"/>
                  <a:pt x="1552314" y="1386462"/>
                  <a:pt x="1537451" y="1371600"/>
                </a:cubicBezTo>
                <a:cubicBezTo>
                  <a:pt x="1526565" y="1378857"/>
                  <a:pt x="1512967" y="1383155"/>
                  <a:pt x="1504794" y="1393371"/>
                </a:cubicBezTo>
                <a:cubicBezTo>
                  <a:pt x="1497626" y="1402331"/>
                  <a:pt x="1499813" y="1416189"/>
                  <a:pt x="1493909" y="1426029"/>
                </a:cubicBezTo>
                <a:cubicBezTo>
                  <a:pt x="1488629" y="1434830"/>
                  <a:pt x="1479394" y="1440543"/>
                  <a:pt x="1472137" y="1447800"/>
                </a:cubicBezTo>
                <a:cubicBezTo>
                  <a:pt x="1468508" y="1458686"/>
                  <a:pt x="1461251" y="1468982"/>
                  <a:pt x="1461251" y="1480457"/>
                </a:cubicBezTo>
                <a:cubicBezTo>
                  <a:pt x="1461251" y="1498959"/>
                  <a:pt x="1463151" y="1518712"/>
                  <a:pt x="1472137" y="1534886"/>
                </a:cubicBezTo>
                <a:cubicBezTo>
                  <a:pt x="1487665" y="1562836"/>
                  <a:pt x="1522353" y="1582878"/>
                  <a:pt x="1548337" y="1600200"/>
                </a:cubicBezTo>
                <a:lnTo>
                  <a:pt x="1570109" y="1665514"/>
                </a:lnTo>
                <a:lnTo>
                  <a:pt x="1580994" y="1698171"/>
                </a:lnTo>
                <a:cubicBezTo>
                  <a:pt x="1577366" y="1719943"/>
                  <a:pt x="1577859" y="1742819"/>
                  <a:pt x="1570109" y="1763486"/>
                </a:cubicBezTo>
                <a:cubicBezTo>
                  <a:pt x="1566505" y="1773096"/>
                  <a:pt x="1558600" y="1785257"/>
                  <a:pt x="1548337" y="1785257"/>
                </a:cubicBezTo>
                <a:cubicBezTo>
                  <a:pt x="1525388" y="1785257"/>
                  <a:pt x="1483023" y="1763486"/>
                  <a:pt x="1483023" y="1763486"/>
                </a:cubicBezTo>
                <a:cubicBezTo>
                  <a:pt x="1475766" y="1770743"/>
                  <a:pt x="1465841" y="1776077"/>
                  <a:pt x="1461251" y="1785257"/>
                </a:cubicBezTo>
                <a:cubicBezTo>
                  <a:pt x="1450988" y="1805783"/>
                  <a:pt x="1446737" y="1828800"/>
                  <a:pt x="1439480" y="1850571"/>
                </a:cubicBezTo>
                <a:lnTo>
                  <a:pt x="1428594" y="1883229"/>
                </a:lnTo>
                <a:cubicBezTo>
                  <a:pt x="1424966" y="1894115"/>
                  <a:pt x="1425823" y="1907773"/>
                  <a:pt x="1417709" y="1915886"/>
                </a:cubicBezTo>
                <a:cubicBezTo>
                  <a:pt x="1410452" y="1923143"/>
                  <a:pt x="1405117" y="1933067"/>
                  <a:pt x="1395937" y="1937657"/>
                </a:cubicBezTo>
                <a:cubicBezTo>
                  <a:pt x="1375411" y="1947920"/>
                  <a:pt x="1330623" y="1959429"/>
                  <a:pt x="1330623" y="1959429"/>
                </a:cubicBezTo>
                <a:cubicBezTo>
                  <a:pt x="1315000" y="1912560"/>
                  <a:pt x="1255570" y="1766730"/>
                  <a:pt x="1330623" y="1741714"/>
                </a:cubicBezTo>
                <a:lnTo>
                  <a:pt x="1363280" y="1730829"/>
                </a:lnTo>
                <a:cubicBezTo>
                  <a:pt x="1366909" y="1719943"/>
                  <a:pt x="1374166" y="1709646"/>
                  <a:pt x="1374166" y="1698171"/>
                </a:cubicBezTo>
                <a:cubicBezTo>
                  <a:pt x="1374166" y="1680211"/>
                  <a:pt x="1358754" y="1573901"/>
                  <a:pt x="1341509" y="1556657"/>
                </a:cubicBezTo>
                <a:lnTo>
                  <a:pt x="1319737" y="1534886"/>
                </a:lnTo>
                <a:cubicBezTo>
                  <a:pt x="1316108" y="1524000"/>
                  <a:pt x="1314755" y="1512068"/>
                  <a:pt x="1308851" y="1502229"/>
                </a:cubicBezTo>
                <a:cubicBezTo>
                  <a:pt x="1288085" y="1467618"/>
                  <a:pt x="1261479" y="1476190"/>
                  <a:pt x="1221766" y="1469571"/>
                </a:cubicBezTo>
                <a:cubicBezTo>
                  <a:pt x="1214509" y="1447800"/>
                  <a:pt x="1221765" y="1411514"/>
                  <a:pt x="1199994" y="1404257"/>
                </a:cubicBezTo>
                <a:cubicBezTo>
                  <a:pt x="1189108" y="1400628"/>
                  <a:pt x="1177600" y="1398503"/>
                  <a:pt x="1167337" y="1393371"/>
                </a:cubicBezTo>
                <a:cubicBezTo>
                  <a:pt x="1155635" y="1387520"/>
                  <a:pt x="1147302" y="1375042"/>
                  <a:pt x="1134680" y="1371600"/>
                </a:cubicBezTo>
                <a:cubicBezTo>
                  <a:pt x="1106456" y="1363903"/>
                  <a:pt x="1076623" y="1364343"/>
                  <a:pt x="1047594" y="1360714"/>
                </a:cubicBezTo>
                <a:cubicBezTo>
                  <a:pt x="1043966" y="1342571"/>
                  <a:pt x="1043997" y="1323292"/>
                  <a:pt x="1036709" y="1306286"/>
                </a:cubicBezTo>
                <a:cubicBezTo>
                  <a:pt x="1032666" y="1296852"/>
                  <a:pt x="1021348" y="1292528"/>
                  <a:pt x="1014937" y="1284514"/>
                </a:cubicBezTo>
                <a:cubicBezTo>
                  <a:pt x="1006764" y="1274298"/>
                  <a:pt x="1002417" y="1261108"/>
                  <a:pt x="993166" y="1251857"/>
                </a:cubicBezTo>
                <a:cubicBezTo>
                  <a:pt x="983915" y="1242606"/>
                  <a:pt x="970725" y="1238259"/>
                  <a:pt x="960509" y="1230086"/>
                </a:cubicBezTo>
                <a:cubicBezTo>
                  <a:pt x="917815" y="1195931"/>
                  <a:pt x="962793" y="1216332"/>
                  <a:pt x="906080" y="1197429"/>
                </a:cubicBezTo>
                <a:cubicBezTo>
                  <a:pt x="898823" y="1190172"/>
                  <a:pt x="893489" y="1180247"/>
                  <a:pt x="884309" y="1175657"/>
                </a:cubicBezTo>
                <a:cubicBezTo>
                  <a:pt x="874057" y="1170531"/>
                  <a:pt x="792067" y="1155032"/>
                  <a:pt x="786337" y="1153886"/>
                </a:cubicBezTo>
                <a:cubicBezTo>
                  <a:pt x="775451" y="1146629"/>
                  <a:pt x="765382" y="1137965"/>
                  <a:pt x="753680" y="1132114"/>
                </a:cubicBezTo>
                <a:cubicBezTo>
                  <a:pt x="743417" y="1126982"/>
                  <a:pt x="730203" y="1128114"/>
                  <a:pt x="721023" y="1121229"/>
                </a:cubicBezTo>
                <a:cubicBezTo>
                  <a:pt x="653877" y="1070870"/>
                  <a:pt x="682594" y="1081357"/>
                  <a:pt x="644823" y="1034143"/>
                </a:cubicBezTo>
                <a:cubicBezTo>
                  <a:pt x="627096" y="1011984"/>
                  <a:pt x="614643" y="1006766"/>
                  <a:pt x="590394" y="990600"/>
                </a:cubicBezTo>
                <a:cubicBezTo>
                  <a:pt x="561368" y="903516"/>
                  <a:pt x="604908" y="1005114"/>
                  <a:pt x="546851" y="947057"/>
                </a:cubicBezTo>
                <a:cubicBezTo>
                  <a:pt x="538737" y="938943"/>
                  <a:pt x="543134" y="923360"/>
                  <a:pt x="535966" y="914400"/>
                </a:cubicBezTo>
                <a:cubicBezTo>
                  <a:pt x="527793" y="904184"/>
                  <a:pt x="514195" y="899886"/>
                  <a:pt x="503309" y="892629"/>
                </a:cubicBezTo>
                <a:cubicBezTo>
                  <a:pt x="486047" y="840844"/>
                  <a:pt x="489337" y="831621"/>
                  <a:pt x="459766" y="794657"/>
                </a:cubicBezTo>
                <a:cubicBezTo>
                  <a:pt x="453355" y="786643"/>
                  <a:pt x="445251" y="780143"/>
                  <a:pt x="437994" y="772886"/>
                </a:cubicBezTo>
                <a:lnTo>
                  <a:pt x="416223" y="707571"/>
                </a:lnTo>
                <a:cubicBezTo>
                  <a:pt x="412594" y="696685"/>
                  <a:pt x="407223" y="686232"/>
                  <a:pt x="405337" y="674914"/>
                </a:cubicBezTo>
                <a:cubicBezTo>
                  <a:pt x="401739" y="653328"/>
                  <a:pt x="389930" y="561537"/>
                  <a:pt x="372680" y="544286"/>
                </a:cubicBezTo>
                <a:cubicBezTo>
                  <a:pt x="365423" y="537029"/>
                  <a:pt x="357320" y="530528"/>
                  <a:pt x="350909" y="522514"/>
                </a:cubicBezTo>
                <a:cubicBezTo>
                  <a:pt x="342736" y="512298"/>
                  <a:pt x="341284" y="494716"/>
                  <a:pt x="329137" y="489857"/>
                </a:cubicBezTo>
                <a:cubicBezTo>
                  <a:pt x="301975" y="478992"/>
                  <a:pt x="271080" y="482600"/>
                  <a:pt x="242051" y="478971"/>
                </a:cubicBezTo>
                <a:cubicBezTo>
                  <a:pt x="164325" y="453063"/>
                  <a:pt x="195832" y="444470"/>
                  <a:pt x="144080" y="478971"/>
                </a:cubicBezTo>
                <a:cubicBezTo>
                  <a:pt x="122308" y="544288"/>
                  <a:pt x="151337" y="486228"/>
                  <a:pt x="100537" y="522514"/>
                </a:cubicBezTo>
                <a:cubicBezTo>
                  <a:pt x="10135" y="587086"/>
                  <a:pt x="98126" y="552346"/>
                  <a:pt x="24337" y="576943"/>
                </a:cubicBezTo>
                <a:cubicBezTo>
                  <a:pt x="0" y="552605"/>
                  <a:pt x="13451" y="595086"/>
                  <a:pt x="13451" y="58782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4452938" y="1893888"/>
            <a:ext cx="1752600" cy="1965325"/>
          </a:xfrm>
          <a:custGeom>
            <a:avLst/>
            <a:gdLst>
              <a:gd name="connsiteX0" fmla="*/ 10886 w 1752600"/>
              <a:gd name="connsiteY0" fmla="*/ 0 h 1964770"/>
              <a:gd name="connsiteX1" fmla="*/ 43543 w 1752600"/>
              <a:gd name="connsiteY1" fmla="*/ 21772 h 1964770"/>
              <a:gd name="connsiteX2" fmla="*/ 97972 w 1752600"/>
              <a:gd name="connsiteY2" fmla="*/ 76200 h 1964770"/>
              <a:gd name="connsiteX3" fmla="*/ 119743 w 1752600"/>
              <a:gd name="connsiteY3" fmla="*/ 97972 h 1964770"/>
              <a:gd name="connsiteX4" fmla="*/ 152400 w 1752600"/>
              <a:gd name="connsiteY4" fmla="*/ 119743 h 1964770"/>
              <a:gd name="connsiteX5" fmla="*/ 206829 w 1752600"/>
              <a:gd name="connsiteY5" fmla="*/ 152400 h 1964770"/>
              <a:gd name="connsiteX6" fmla="*/ 228600 w 1752600"/>
              <a:gd name="connsiteY6" fmla="*/ 174172 h 1964770"/>
              <a:gd name="connsiteX7" fmla="*/ 293914 w 1752600"/>
              <a:gd name="connsiteY7" fmla="*/ 195943 h 1964770"/>
              <a:gd name="connsiteX8" fmla="*/ 337457 w 1752600"/>
              <a:gd name="connsiteY8" fmla="*/ 239486 h 1964770"/>
              <a:gd name="connsiteX9" fmla="*/ 381000 w 1752600"/>
              <a:gd name="connsiteY9" fmla="*/ 283029 h 1964770"/>
              <a:gd name="connsiteX10" fmla="*/ 402772 w 1752600"/>
              <a:gd name="connsiteY10" fmla="*/ 304800 h 1964770"/>
              <a:gd name="connsiteX11" fmla="*/ 446314 w 1752600"/>
              <a:gd name="connsiteY11" fmla="*/ 359229 h 1964770"/>
              <a:gd name="connsiteX12" fmla="*/ 489857 w 1752600"/>
              <a:gd name="connsiteY12" fmla="*/ 402772 h 1964770"/>
              <a:gd name="connsiteX13" fmla="*/ 511629 w 1752600"/>
              <a:gd name="connsiteY13" fmla="*/ 424543 h 1964770"/>
              <a:gd name="connsiteX14" fmla="*/ 609600 w 1752600"/>
              <a:gd name="connsiteY14" fmla="*/ 468086 h 1964770"/>
              <a:gd name="connsiteX15" fmla="*/ 653143 w 1752600"/>
              <a:gd name="connsiteY15" fmla="*/ 511629 h 1964770"/>
              <a:gd name="connsiteX16" fmla="*/ 740229 w 1752600"/>
              <a:gd name="connsiteY16" fmla="*/ 533400 h 1964770"/>
              <a:gd name="connsiteX17" fmla="*/ 762000 w 1752600"/>
              <a:gd name="connsiteY17" fmla="*/ 555172 h 1964770"/>
              <a:gd name="connsiteX18" fmla="*/ 870857 w 1752600"/>
              <a:gd name="connsiteY18" fmla="*/ 587829 h 1964770"/>
              <a:gd name="connsiteX19" fmla="*/ 936172 w 1752600"/>
              <a:gd name="connsiteY19" fmla="*/ 631372 h 1964770"/>
              <a:gd name="connsiteX20" fmla="*/ 1045029 w 1752600"/>
              <a:gd name="connsiteY20" fmla="*/ 664029 h 1964770"/>
              <a:gd name="connsiteX21" fmla="*/ 1077686 w 1752600"/>
              <a:gd name="connsiteY21" fmla="*/ 674915 h 1964770"/>
              <a:gd name="connsiteX22" fmla="*/ 1219200 w 1752600"/>
              <a:gd name="connsiteY22" fmla="*/ 707572 h 1964770"/>
              <a:gd name="connsiteX23" fmla="*/ 1306286 w 1752600"/>
              <a:gd name="connsiteY23" fmla="*/ 751115 h 1964770"/>
              <a:gd name="connsiteX24" fmla="*/ 1404257 w 1752600"/>
              <a:gd name="connsiteY24" fmla="*/ 772886 h 1964770"/>
              <a:gd name="connsiteX25" fmla="*/ 1524000 w 1752600"/>
              <a:gd name="connsiteY25" fmla="*/ 783772 h 1964770"/>
              <a:gd name="connsiteX26" fmla="*/ 1567543 w 1752600"/>
              <a:gd name="connsiteY26" fmla="*/ 794657 h 1964770"/>
              <a:gd name="connsiteX27" fmla="*/ 1687286 w 1752600"/>
              <a:gd name="connsiteY27" fmla="*/ 805543 h 1964770"/>
              <a:gd name="connsiteX28" fmla="*/ 1752600 w 1752600"/>
              <a:gd name="connsiteY28" fmla="*/ 827315 h 1964770"/>
              <a:gd name="connsiteX29" fmla="*/ 1730829 w 1752600"/>
              <a:gd name="connsiteY29" fmla="*/ 892629 h 1964770"/>
              <a:gd name="connsiteX30" fmla="*/ 1698172 w 1752600"/>
              <a:gd name="connsiteY30" fmla="*/ 957943 h 1964770"/>
              <a:gd name="connsiteX31" fmla="*/ 1676400 w 1752600"/>
              <a:gd name="connsiteY31" fmla="*/ 979715 h 1964770"/>
              <a:gd name="connsiteX32" fmla="*/ 1632857 w 1752600"/>
              <a:gd name="connsiteY32" fmla="*/ 892629 h 1964770"/>
              <a:gd name="connsiteX33" fmla="*/ 1589314 w 1752600"/>
              <a:gd name="connsiteY33" fmla="*/ 903515 h 1964770"/>
              <a:gd name="connsiteX34" fmla="*/ 1534886 w 1752600"/>
              <a:gd name="connsiteY34" fmla="*/ 957943 h 1964770"/>
              <a:gd name="connsiteX35" fmla="*/ 1524000 w 1752600"/>
              <a:gd name="connsiteY35" fmla="*/ 990600 h 1964770"/>
              <a:gd name="connsiteX36" fmla="*/ 1556657 w 1752600"/>
              <a:gd name="connsiteY36" fmla="*/ 1045029 h 1964770"/>
              <a:gd name="connsiteX37" fmla="*/ 1589314 w 1752600"/>
              <a:gd name="connsiteY37" fmla="*/ 1055915 h 1964770"/>
              <a:gd name="connsiteX38" fmla="*/ 1600200 w 1752600"/>
              <a:gd name="connsiteY38" fmla="*/ 1088572 h 1964770"/>
              <a:gd name="connsiteX39" fmla="*/ 1534886 w 1752600"/>
              <a:gd name="connsiteY39" fmla="*/ 1110343 h 1964770"/>
              <a:gd name="connsiteX40" fmla="*/ 1524000 w 1752600"/>
              <a:gd name="connsiteY40" fmla="*/ 1143000 h 1964770"/>
              <a:gd name="connsiteX41" fmla="*/ 1469572 w 1752600"/>
              <a:gd name="connsiteY41" fmla="*/ 1099457 h 1964770"/>
              <a:gd name="connsiteX42" fmla="*/ 1447800 w 1752600"/>
              <a:gd name="connsiteY42" fmla="*/ 1077686 h 1964770"/>
              <a:gd name="connsiteX43" fmla="*/ 1404257 w 1752600"/>
              <a:gd name="connsiteY43" fmla="*/ 1023257 h 1964770"/>
              <a:gd name="connsiteX44" fmla="*/ 1371600 w 1752600"/>
              <a:gd name="connsiteY44" fmla="*/ 1012372 h 1964770"/>
              <a:gd name="connsiteX45" fmla="*/ 1338943 w 1752600"/>
              <a:gd name="connsiteY45" fmla="*/ 1023257 h 1964770"/>
              <a:gd name="connsiteX46" fmla="*/ 1349829 w 1752600"/>
              <a:gd name="connsiteY46" fmla="*/ 1066800 h 1964770"/>
              <a:gd name="connsiteX47" fmla="*/ 1393372 w 1752600"/>
              <a:gd name="connsiteY47" fmla="*/ 1153886 h 1964770"/>
              <a:gd name="connsiteX48" fmla="*/ 1404257 w 1752600"/>
              <a:gd name="connsiteY48" fmla="*/ 1186543 h 1964770"/>
              <a:gd name="connsiteX49" fmla="*/ 1447800 w 1752600"/>
              <a:gd name="connsiteY49" fmla="*/ 1240972 h 1964770"/>
              <a:gd name="connsiteX50" fmla="*/ 1458686 w 1752600"/>
              <a:gd name="connsiteY50" fmla="*/ 1273629 h 1964770"/>
              <a:gd name="connsiteX51" fmla="*/ 1415143 w 1752600"/>
              <a:gd name="connsiteY51" fmla="*/ 1360715 h 1964770"/>
              <a:gd name="connsiteX52" fmla="*/ 1404257 w 1752600"/>
              <a:gd name="connsiteY52" fmla="*/ 1328057 h 1964770"/>
              <a:gd name="connsiteX53" fmla="*/ 1393372 w 1752600"/>
              <a:gd name="connsiteY53" fmla="*/ 1371600 h 1964770"/>
              <a:gd name="connsiteX54" fmla="*/ 1382486 w 1752600"/>
              <a:gd name="connsiteY54" fmla="*/ 1404257 h 1964770"/>
              <a:gd name="connsiteX55" fmla="*/ 1404257 w 1752600"/>
              <a:gd name="connsiteY55" fmla="*/ 1436915 h 1964770"/>
              <a:gd name="connsiteX56" fmla="*/ 1491343 w 1752600"/>
              <a:gd name="connsiteY56" fmla="*/ 1458686 h 1964770"/>
              <a:gd name="connsiteX57" fmla="*/ 1524000 w 1752600"/>
              <a:gd name="connsiteY57" fmla="*/ 1469572 h 1964770"/>
              <a:gd name="connsiteX58" fmla="*/ 1545772 w 1752600"/>
              <a:gd name="connsiteY58" fmla="*/ 1491343 h 1964770"/>
              <a:gd name="connsiteX59" fmla="*/ 1611086 w 1752600"/>
              <a:gd name="connsiteY59" fmla="*/ 1513115 h 1964770"/>
              <a:gd name="connsiteX60" fmla="*/ 1632857 w 1752600"/>
              <a:gd name="connsiteY60" fmla="*/ 1545772 h 1964770"/>
              <a:gd name="connsiteX61" fmla="*/ 1654629 w 1752600"/>
              <a:gd name="connsiteY61" fmla="*/ 1567543 h 1964770"/>
              <a:gd name="connsiteX62" fmla="*/ 1665514 w 1752600"/>
              <a:gd name="connsiteY62" fmla="*/ 1600200 h 1964770"/>
              <a:gd name="connsiteX63" fmla="*/ 1654629 w 1752600"/>
              <a:gd name="connsiteY63" fmla="*/ 1632857 h 1964770"/>
              <a:gd name="connsiteX64" fmla="*/ 1589314 w 1752600"/>
              <a:gd name="connsiteY64" fmla="*/ 1611086 h 1964770"/>
              <a:gd name="connsiteX65" fmla="*/ 1524000 w 1752600"/>
              <a:gd name="connsiteY65" fmla="*/ 1567543 h 1964770"/>
              <a:gd name="connsiteX66" fmla="*/ 1502229 w 1752600"/>
              <a:gd name="connsiteY66" fmla="*/ 1589315 h 1964770"/>
              <a:gd name="connsiteX67" fmla="*/ 1502229 w 1752600"/>
              <a:gd name="connsiteY67" fmla="*/ 1676400 h 1964770"/>
              <a:gd name="connsiteX68" fmla="*/ 1513114 w 1752600"/>
              <a:gd name="connsiteY68" fmla="*/ 1719943 h 1964770"/>
              <a:gd name="connsiteX69" fmla="*/ 1524000 w 1752600"/>
              <a:gd name="connsiteY69" fmla="*/ 1752600 h 1964770"/>
              <a:gd name="connsiteX70" fmla="*/ 1458686 w 1752600"/>
              <a:gd name="connsiteY70" fmla="*/ 1741715 h 1964770"/>
              <a:gd name="connsiteX71" fmla="*/ 1436914 w 1752600"/>
              <a:gd name="connsiteY71" fmla="*/ 1719943 h 1964770"/>
              <a:gd name="connsiteX72" fmla="*/ 1415143 w 1752600"/>
              <a:gd name="connsiteY72" fmla="*/ 1687286 h 1964770"/>
              <a:gd name="connsiteX73" fmla="*/ 1426029 w 1752600"/>
              <a:gd name="connsiteY73" fmla="*/ 1741715 h 1964770"/>
              <a:gd name="connsiteX74" fmla="*/ 1469572 w 1752600"/>
              <a:gd name="connsiteY74" fmla="*/ 1828800 h 1964770"/>
              <a:gd name="connsiteX75" fmla="*/ 1436914 w 1752600"/>
              <a:gd name="connsiteY75" fmla="*/ 1905000 h 1964770"/>
              <a:gd name="connsiteX76" fmla="*/ 1404257 w 1752600"/>
              <a:gd name="connsiteY76" fmla="*/ 1883229 h 1964770"/>
              <a:gd name="connsiteX77" fmla="*/ 1360714 w 1752600"/>
              <a:gd name="connsiteY77" fmla="*/ 1926772 h 1964770"/>
              <a:gd name="connsiteX78" fmla="*/ 1338943 w 1752600"/>
              <a:gd name="connsiteY78" fmla="*/ 1850572 h 1964770"/>
              <a:gd name="connsiteX79" fmla="*/ 1306286 w 1752600"/>
              <a:gd name="connsiteY79" fmla="*/ 1839686 h 1964770"/>
              <a:gd name="connsiteX80" fmla="*/ 1230086 w 1752600"/>
              <a:gd name="connsiteY80" fmla="*/ 1905000 h 1964770"/>
              <a:gd name="connsiteX81" fmla="*/ 1208314 w 1752600"/>
              <a:gd name="connsiteY81" fmla="*/ 1817915 h 1964770"/>
              <a:gd name="connsiteX82" fmla="*/ 1186543 w 1752600"/>
              <a:gd name="connsiteY82" fmla="*/ 1796143 h 1964770"/>
              <a:gd name="connsiteX83" fmla="*/ 1186543 w 1752600"/>
              <a:gd name="connsiteY83" fmla="*/ 1730829 h 1964770"/>
              <a:gd name="connsiteX84" fmla="*/ 1153886 w 1752600"/>
              <a:gd name="connsiteY84" fmla="*/ 1719943 h 1964770"/>
              <a:gd name="connsiteX85" fmla="*/ 1143000 w 1752600"/>
              <a:gd name="connsiteY85" fmla="*/ 1567543 h 1964770"/>
              <a:gd name="connsiteX86" fmla="*/ 1175657 w 1752600"/>
              <a:gd name="connsiteY86" fmla="*/ 1556657 h 1964770"/>
              <a:gd name="connsiteX87" fmla="*/ 1197429 w 1752600"/>
              <a:gd name="connsiteY87" fmla="*/ 1534886 h 1964770"/>
              <a:gd name="connsiteX88" fmla="*/ 1262743 w 1752600"/>
              <a:gd name="connsiteY88" fmla="*/ 1513115 h 1964770"/>
              <a:gd name="connsiteX89" fmla="*/ 1328057 w 1752600"/>
              <a:gd name="connsiteY89" fmla="*/ 1534886 h 1964770"/>
              <a:gd name="connsiteX90" fmla="*/ 1360714 w 1752600"/>
              <a:gd name="connsiteY90" fmla="*/ 1545772 h 1964770"/>
              <a:gd name="connsiteX91" fmla="*/ 1382486 w 1752600"/>
              <a:gd name="connsiteY91" fmla="*/ 1567543 h 1964770"/>
              <a:gd name="connsiteX92" fmla="*/ 1415143 w 1752600"/>
              <a:gd name="connsiteY92" fmla="*/ 1578429 h 1964770"/>
              <a:gd name="connsiteX93" fmla="*/ 1447800 w 1752600"/>
              <a:gd name="connsiteY93" fmla="*/ 1600200 h 1964770"/>
              <a:gd name="connsiteX94" fmla="*/ 1480457 w 1752600"/>
              <a:gd name="connsiteY94" fmla="*/ 1589315 h 1964770"/>
              <a:gd name="connsiteX95" fmla="*/ 1447800 w 1752600"/>
              <a:gd name="connsiteY95" fmla="*/ 1534886 h 1964770"/>
              <a:gd name="connsiteX96" fmla="*/ 1415143 w 1752600"/>
              <a:gd name="connsiteY96" fmla="*/ 1513115 h 1964770"/>
              <a:gd name="connsiteX97" fmla="*/ 1371600 w 1752600"/>
              <a:gd name="connsiteY97" fmla="*/ 1502229 h 1964770"/>
              <a:gd name="connsiteX98" fmla="*/ 1338943 w 1752600"/>
              <a:gd name="connsiteY98" fmla="*/ 1491343 h 1964770"/>
              <a:gd name="connsiteX99" fmla="*/ 1306286 w 1752600"/>
              <a:gd name="connsiteY99" fmla="*/ 1502229 h 1964770"/>
              <a:gd name="connsiteX100" fmla="*/ 1110343 w 1752600"/>
              <a:gd name="connsiteY100" fmla="*/ 1524000 h 1964770"/>
              <a:gd name="connsiteX101" fmla="*/ 1088572 w 1752600"/>
              <a:gd name="connsiteY101" fmla="*/ 1545772 h 1964770"/>
              <a:gd name="connsiteX102" fmla="*/ 1077686 w 1752600"/>
              <a:gd name="connsiteY102" fmla="*/ 1513115 h 1964770"/>
              <a:gd name="connsiteX103" fmla="*/ 1055914 w 1752600"/>
              <a:gd name="connsiteY103" fmla="*/ 1480457 h 1964770"/>
              <a:gd name="connsiteX104" fmla="*/ 1066800 w 1752600"/>
              <a:gd name="connsiteY104" fmla="*/ 1415143 h 1964770"/>
              <a:gd name="connsiteX105" fmla="*/ 1023257 w 1752600"/>
              <a:gd name="connsiteY105" fmla="*/ 1371600 h 1964770"/>
              <a:gd name="connsiteX106" fmla="*/ 968829 w 1752600"/>
              <a:gd name="connsiteY106" fmla="*/ 1328057 h 1964770"/>
              <a:gd name="connsiteX107" fmla="*/ 925286 w 1752600"/>
              <a:gd name="connsiteY107" fmla="*/ 1284515 h 1964770"/>
              <a:gd name="connsiteX108" fmla="*/ 870857 w 1752600"/>
              <a:gd name="connsiteY108" fmla="*/ 1230086 h 1964770"/>
              <a:gd name="connsiteX109" fmla="*/ 849086 w 1752600"/>
              <a:gd name="connsiteY109" fmla="*/ 1197429 h 1964770"/>
              <a:gd name="connsiteX110" fmla="*/ 816429 w 1752600"/>
              <a:gd name="connsiteY110" fmla="*/ 1186543 h 1964770"/>
              <a:gd name="connsiteX111" fmla="*/ 794657 w 1752600"/>
              <a:gd name="connsiteY111" fmla="*/ 1121229 h 1964770"/>
              <a:gd name="connsiteX112" fmla="*/ 762000 w 1752600"/>
              <a:gd name="connsiteY112" fmla="*/ 1055915 h 1964770"/>
              <a:gd name="connsiteX113" fmla="*/ 751114 w 1752600"/>
              <a:gd name="connsiteY113" fmla="*/ 740229 h 1964770"/>
              <a:gd name="connsiteX114" fmla="*/ 729343 w 1752600"/>
              <a:gd name="connsiteY114" fmla="*/ 718457 h 1964770"/>
              <a:gd name="connsiteX115" fmla="*/ 664029 w 1752600"/>
              <a:gd name="connsiteY115" fmla="*/ 642257 h 1964770"/>
              <a:gd name="connsiteX116" fmla="*/ 587829 w 1752600"/>
              <a:gd name="connsiteY116" fmla="*/ 620486 h 1964770"/>
              <a:gd name="connsiteX117" fmla="*/ 533400 w 1752600"/>
              <a:gd name="connsiteY117" fmla="*/ 587829 h 1964770"/>
              <a:gd name="connsiteX118" fmla="*/ 468086 w 1752600"/>
              <a:gd name="connsiteY118" fmla="*/ 555172 h 1964770"/>
              <a:gd name="connsiteX119" fmla="*/ 413657 w 1752600"/>
              <a:gd name="connsiteY119" fmla="*/ 522515 h 1964770"/>
              <a:gd name="connsiteX120" fmla="*/ 370114 w 1752600"/>
              <a:gd name="connsiteY120" fmla="*/ 478972 h 1964770"/>
              <a:gd name="connsiteX121" fmla="*/ 304800 w 1752600"/>
              <a:gd name="connsiteY121" fmla="*/ 446315 h 1964770"/>
              <a:gd name="connsiteX122" fmla="*/ 283029 w 1752600"/>
              <a:gd name="connsiteY122" fmla="*/ 424543 h 1964770"/>
              <a:gd name="connsiteX123" fmla="*/ 250372 w 1752600"/>
              <a:gd name="connsiteY123" fmla="*/ 413657 h 1964770"/>
              <a:gd name="connsiteX124" fmla="*/ 228600 w 1752600"/>
              <a:gd name="connsiteY124" fmla="*/ 391886 h 1964770"/>
              <a:gd name="connsiteX125" fmla="*/ 130629 w 1752600"/>
              <a:gd name="connsiteY125" fmla="*/ 337457 h 1964770"/>
              <a:gd name="connsiteX126" fmla="*/ 65314 w 1752600"/>
              <a:gd name="connsiteY126" fmla="*/ 326572 h 1964770"/>
              <a:gd name="connsiteX127" fmla="*/ 43543 w 1752600"/>
              <a:gd name="connsiteY127" fmla="*/ 304800 h 1964770"/>
              <a:gd name="connsiteX128" fmla="*/ 21772 w 1752600"/>
              <a:gd name="connsiteY128" fmla="*/ 195943 h 1964770"/>
              <a:gd name="connsiteX129" fmla="*/ 10886 w 1752600"/>
              <a:gd name="connsiteY129" fmla="*/ 163286 h 1964770"/>
              <a:gd name="connsiteX130" fmla="*/ 0 w 1752600"/>
              <a:gd name="connsiteY130" fmla="*/ 119743 h 1964770"/>
              <a:gd name="connsiteX131" fmla="*/ 10886 w 1752600"/>
              <a:gd name="connsiteY131" fmla="*/ 0 h 196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1752600" h="1964770">
                <a:moveTo>
                  <a:pt x="10886" y="0"/>
                </a:moveTo>
                <a:cubicBezTo>
                  <a:pt x="21772" y="7257"/>
                  <a:pt x="33697" y="13157"/>
                  <a:pt x="43543" y="21772"/>
                </a:cubicBezTo>
                <a:cubicBezTo>
                  <a:pt x="62853" y="38668"/>
                  <a:pt x="79829" y="58057"/>
                  <a:pt x="97972" y="76200"/>
                </a:cubicBezTo>
                <a:cubicBezTo>
                  <a:pt x="105229" y="83457"/>
                  <a:pt x="111203" y="92279"/>
                  <a:pt x="119743" y="97972"/>
                </a:cubicBezTo>
                <a:cubicBezTo>
                  <a:pt x="130629" y="105229"/>
                  <a:pt x="142184" y="111570"/>
                  <a:pt x="152400" y="119743"/>
                </a:cubicBezTo>
                <a:cubicBezTo>
                  <a:pt x="195094" y="153898"/>
                  <a:pt x="150116" y="133497"/>
                  <a:pt x="206829" y="152400"/>
                </a:cubicBezTo>
                <a:cubicBezTo>
                  <a:pt x="214086" y="159657"/>
                  <a:pt x="219420" y="169582"/>
                  <a:pt x="228600" y="174172"/>
                </a:cubicBezTo>
                <a:cubicBezTo>
                  <a:pt x="249126" y="184435"/>
                  <a:pt x="293914" y="195943"/>
                  <a:pt x="293914" y="195943"/>
                </a:cubicBezTo>
                <a:cubicBezTo>
                  <a:pt x="315686" y="261257"/>
                  <a:pt x="286657" y="203200"/>
                  <a:pt x="337457" y="239486"/>
                </a:cubicBezTo>
                <a:cubicBezTo>
                  <a:pt x="354160" y="251417"/>
                  <a:pt x="366486" y="268515"/>
                  <a:pt x="381000" y="283029"/>
                </a:cubicBezTo>
                <a:lnTo>
                  <a:pt x="402772" y="304800"/>
                </a:lnTo>
                <a:cubicBezTo>
                  <a:pt x="476876" y="378904"/>
                  <a:pt x="363932" y="263116"/>
                  <a:pt x="446314" y="359229"/>
                </a:cubicBezTo>
                <a:cubicBezTo>
                  <a:pt x="459672" y="374814"/>
                  <a:pt x="475343" y="388258"/>
                  <a:pt x="489857" y="402772"/>
                </a:cubicBezTo>
                <a:cubicBezTo>
                  <a:pt x="497114" y="410029"/>
                  <a:pt x="501893" y="421297"/>
                  <a:pt x="511629" y="424543"/>
                </a:cubicBezTo>
                <a:cubicBezTo>
                  <a:pt x="556342" y="439448"/>
                  <a:pt x="576668" y="439859"/>
                  <a:pt x="609600" y="468086"/>
                </a:cubicBezTo>
                <a:cubicBezTo>
                  <a:pt x="625185" y="481444"/>
                  <a:pt x="633015" y="507603"/>
                  <a:pt x="653143" y="511629"/>
                </a:cubicBezTo>
                <a:cubicBezTo>
                  <a:pt x="718824" y="524765"/>
                  <a:pt x="690019" y="516664"/>
                  <a:pt x="740229" y="533400"/>
                </a:cubicBezTo>
                <a:cubicBezTo>
                  <a:pt x="747486" y="540657"/>
                  <a:pt x="752820" y="550582"/>
                  <a:pt x="762000" y="555172"/>
                </a:cubicBezTo>
                <a:cubicBezTo>
                  <a:pt x="822864" y="585604"/>
                  <a:pt x="798932" y="539879"/>
                  <a:pt x="870857" y="587829"/>
                </a:cubicBezTo>
                <a:cubicBezTo>
                  <a:pt x="892629" y="602343"/>
                  <a:pt x="911349" y="623098"/>
                  <a:pt x="936172" y="631372"/>
                </a:cubicBezTo>
                <a:cubicBezTo>
                  <a:pt x="1091409" y="683117"/>
                  <a:pt x="929852" y="631120"/>
                  <a:pt x="1045029" y="664029"/>
                </a:cubicBezTo>
                <a:cubicBezTo>
                  <a:pt x="1056062" y="667181"/>
                  <a:pt x="1066505" y="672335"/>
                  <a:pt x="1077686" y="674915"/>
                </a:cubicBezTo>
                <a:cubicBezTo>
                  <a:pt x="1233827" y="710948"/>
                  <a:pt x="1140265" y="681259"/>
                  <a:pt x="1219200" y="707572"/>
                </a:cubicBezTo>
                <a:cubicBezTo>
                  <a:pt x="1253469" y="741840"/>
                  <a:pt x="1239578" y="734439"/>
                  <a:pt x="1306286" y="751115"/>
                </a:cubicBezTo>
                <a:cubicBezTo>
                  <a:pt x="1334247" y="758105"/>
                  <a:pt x="1376627" y="769432"/>
                  <a:pt x="1404257" y="772886"/>
                </a:cubicBezTo>
                <a:cubicBezTo>
                  <a:pt x="1444026" y="777857"/>
                  <a:pt x="1484086" y="780143"/>
                  <a:pt x="1524000" y="783772"/>
                </a:cubicBezTo>
                <a:cubicBezTo>
                  <a:pt x="1538514" y="787400"/>
                  <a:pt x="1552713" y="792680"/>
                  <a:pt x="1567543" y="794657"/>
                </a:cubicBezTo>
                <a:cubicBezTo>
                  <a:pt x="1607270" y="799954"/>
                  <a:pt x="1647817" y="798578"/>
                  <a:pt x="1687286" y="805543"/>
                </a:cubicBezTo>
                <a:cubicBezTo>
                  <a:pt x="1709886" y="809531"/>
                  <a:pt x="1752600" y="827315"/>
                  <a:pt x="1752600" y="827315"/>
                </a:cubicBezTo>
                <a:lnTo>
                  <a:pt x="1730829" y="892629"/>
                </a:lnTo>
                <a:cubicBezTo>
                  <a:pt x="1719332" y="927120"/>
                  <a:pt x="1722287" y="927799"/>
                  <a:pt x="1698172" y="957943"/>
                </a:cubicBezTo>
                <a:cubicBezTo>
                  <a:pt x="1691761" y="965957"/>
                  <a:pt x="1683657" y="972458"/>
                  <a:pt x="1676400" y="979715"/>
                </a:cubicBezTo>
                <a:cubicBezTo>
                  <a:pt x="1651384" y="904663"/>
                  <a:pt x="1670857" y="930627"/>
                  <a:pt x="1632857" y="892629"/>
                </a:cubicBezTo>
                <a:cubicBezTo>
                  <a:pt x="1618343" y="896258"/>
                  <a:pt x="1603065" y="897622"/>
                  <a:pt x="1589314" y="903515"/>
                </a:cubicBezTo>
                <a:cubicBezTo>
                  <a:pt x="1561604" y="915391"/>
                  <a:pt x="1548081" y="931553"/>
                  <a:pt x="1534886" y="957943"/>
                </a:cubicBezTo>
                <a:cubicBezTo>
                  <a:pt x="1529754" y="968206"/>
                  <a:pt x="1527629" y="979714"/>
                  <a:pt x="1524000" y="990600"/>
                </a:cubicBezTo>
                <a:cubicBezTo>
                  <a:pt x="1532562" y="1016286"/>
                  <a:pt x="1531754" y="1030087"/>
                  <a:pt x="1556657" y="1045029"/>
                </a:cubicBezTo>
                <a:cubicBezTo>
                  <a:pt x="1566496" y="1050933"/>
                  <a:pt x="1578428" y="1052286"/>
                  <a:pt x="1589314" y="1055915"/>
                </a:cubicBezTo>
                <a:cubicBezTo>
                  <a:pt x="1592943" y="1066801"/>
                  <a:pt x="1608314" y="1080458"/>
                  <a:pt x="1600200" y="1088572"/>
                </a:cubicBezTo>
                <a:cubicBezTo>
                  <a:pt x="1583973" y="1104799"/>
                  <a:pt x="1534886" y="1110343"/>
                  <a:pt x="1534886" y="1110343"/>
                </a:cubicBezTo>
                <a:cubicBezTo>
                  <a:pt x="1531257" y="1121229"/>
                  <a:pt x="1534263" y="1137868"/>
                  <a:pt x="1524000" y="1143000"/>
                </a:cubicBezTo>
                <a:cubicBezTo>
                  <a:pt x="1496866" y="1156567"/>
                  <a:pt x="1477258" y="1109065"/>
                  <a:pt x="1469572" y="1099457"/>
                </a:cubicBezTo>
                <a:cubicBezTo>
                  <a:pt x="1463161" y="1091443"/>
                  <a:pt x="1454211" y="1085700"/>
                  <a:pt x="1447800" y="1077686"/>
                </a:cubicBezTo>
                <a:cubicBezTo>
                  <a:pt x="1434107" y="1060570"/>
                  <a:pt x="1424476" y="1035388"/>
                  <a:pt x="1404257" y="1023257"/>
                </a:cubicBezTo>
                <a:cubicBezTo>
                  <a:pt x="1394418" y="1017354"/>
                  <a:pt x="1382486" y="1016000"/>
                  <a:pt x="1371600" y="1012372"/>
                </a:cubicBezTo>
                <a:cubicBezTo>
                  <a:pt x="1360714" y="1016000"/>
                  <a:pt x="1343204" y="1012603"/>
                  <a:pt x="1338943" y="1023257"/>
                </a:cubicBezTo>
                <a:cubicBezTo>
                  <a:pt x="1333387" y="1037148"/>
                  <a:pt x="1345530" y="1052470"/>
                  <a:pt x="1349829" y="1066800"/>
                </a:cubicBezTo>
                <a:cubicBezTo>
                  <a:pt x="1371272" y="1138279"/>
                  <a:pt x="1356970" y="1117486"/>
                  <a:pt x="1393372" y="1153886"/>
                </a:cubicBezTo>
                <a:cubicBezTo>
                  <a:pt x="1397000" y="1164772"/>
                  <a:pt x="1399125" y="1176280"/>
                  <a:pt x="1404257" y="1186543"/>
                </a:cubicBezTo>
                <a:cubicBezTo>
                  <a:pt x="1417988" y="1214004"/>
                  <a:pt x="1427552" y="1220723"/>
                  <a:pt x="1447800" y="1240972"/>
                </a:cubicBezTo>
                <a:cubicBezTo>
                  <a:pt x="1451429" y="1251858"/>
                  <a:pt x="1459953" y="1262225"/>
                  <a:pt x="1458686" y="1273629"/>
                </a:cubicBezTo>
                <a:cubicBezTo>
                  <a:pt x="1452432" y="1329915"/>
                  <a:pt x="1444750" y="1331107"/>
                  <a:pt x="1415143" y="1360715"/>
                </a:cubicBezTo>
                <a:cubicBezTo>
                  <a:pt x="1411514" y="1349829"/>
                  <a:pt x="1414521" y="1322925"/>
                  <a:pt x="1404257" y="1328057"/>
                </a:cubicBezTo>
                <a:cubicBezTo>
                  <a:pt x="1390875" y="1334748"/>
                  <a:pt x="1397482" y="1357215"/>
                  <a:pt x="1393372" y="1371600"/>
                </a:cubicBezTo>
                <a:cubicBezTo>
                  <a:pt x="1390220" y="1382633"/>
                  <a:pt x="1386115" y="1393371"/>
                  <a:pt x="1382486" y="1404257"/>
                </a:cubicBezTo>
                <a:cubicBezTo>
                  <a:pt x="1389743" y="1415143"/>
                  <a:pt x="1392555" y="1431064"/>
                  <a:pt x="1404257" y="1436915"/>
                </a:cubicBezTo>
                <a:cubicBezTo>
                  <a:pt x="1431020" y="1450297"/>
                  <a:pt x="1462957" y="1449224"/>
                  <a:pt x="1491343" y="1458686"/>
                </a:cubicBezTo>
                <a:lnTo>
                  <a:pt x="1524000" y="1469572"/>
                </a:lnTo>
                <a:cubicBezTo>
                  <a:pt x="1531257" y="1476829"/>
                  <a:pt x="1536592" y="1486753"/>
                  <a:pt x="1545772" y="1491343"/>
                </a:cubicBezTo>
                <a:cubicBezTo>
                  <a:pt x="1566298" y="1501606"/>
                  <a:pt x="1611086" y="1513115"/>
                  <a:pt x="1611086" y="1513115"/>
                </a:cubicBezTo>
                <a:cubicBezTo>
                  <a:pt x="1618343" y="1524001"/>
                  <a:pt x="1624684" y="1535556"/>
                  <a:pt x="1632857" y="1545772"/>
                </a:cubicBezTo>
                <a:cubicBezTo>
                  <a:pt x="1639268" y="1553786"/>
                  <a:pt x="1649349" y="1558742"/>
                  <a:pt x="1654629" y="1567543"/>
                </a:cubicBezTo>
                <a:cubicBezTo>
                  <a:pt x="1660533" y="1577382"/>
                  <a:pt x="1661886" y="1589314"/>
                  <a:pt x="1665514" y="1600200"/>
                </a:cubicBezTo>
                <a:cubicBezTo>
                  <a:pt x="1661886" y="1611086"/>
                  <a:pt x="1665988" y="1631234"/>
                  <a:pt x="1654629" y="1632857"/>
                </a:cubicBezTo>
                <a:cubicBezTo>
                  <a:pt x="1631910" y="1636103"/>
                  <a:pt x="1589314" y="1611086"/>
                  <a:pt x="1589314" y="1611086"/>
                </a:cubicBezTo>
                <a:cubicBezTo>
                  <a:pt x="1576725" y="1598497"/>
                  <a:pt x="1550256" y="1562292"/>
                  <a:pt x="1524000" y="1567543"/>
                </a:cubicBezTo>
                <a:cubicBezTo>
                  <a:pt x="1513936" y="1569556"/>
                  <a:pt x="1509486" y="1582058"/>
                  <a:pt x="1502229" y="1589315"/>
                </a:cubicBezTo>
                <a:cubicBezTo>
                  <a:pt x="1477211" y="1664365"/>
                  <a:pt x="1464229" y="1638402"/>
                  <a:pt x="1502229" y="1676400"/>
                </a:cubicBezTo>
                <a:cubicBezTo>
                  <a:pt x="1505857" y="1690914"/>
                  <a:pt x="1509004" y="1705558"/>
                  <a:pt x="1513114" y="1719943"/>
                </a:cubicBezTo>
                <a:cubicBezTo>
                  <a:pt x="1516266" y="1730976"/>
                  <a:pt x="1534654" y="1748338"/>
                  <a:pt x="1524000" y="1752600"/>
                </a:cubicBezTo>
                <a:cubicBezTo>
                  <a:pt x="1503507" y="1760797"/>
                  <a:pt x="1480457" y="1745343"/>
                  <a:pt x="1458686" y="1741715"/>
                </a:cubicBezTo>
                <a:cubicBezTo>
                  <a:pt x="1451429" y="1734458"/>
                  <a:pt x="1443325" y="1727957"/>
                  <a:pt x="1436914" y="1719943"/>
                </a:cubicBezTo>
                <a:cubicBezTo>
                  <a:pt x="1428741" y="1709727"/>
                  <a:pt x="1420993" y="1675584"/>
                  <a:pt x="1415143" y="1687286"/>
                </a:cubicBezTo>
                <a:cubicBezTo>
                  <a:pt x="1406869" y="1703835"/>
                  <a:pt x="1421161" y="1723865"/>
                  <a:pt x="1426029" y="1741715"/>
                </a:cubicBezTo>
                <a:cubicBezTo>
                  <a:pt x="1444792" y="1810512"/>
                  <a:pt x="1434369" y="1793599"/>
                  <a:pt x="1469572" y="1828800"/>
                </a:cubicBezTo>
                <a:cubicBezTo>
                  <a:pt x="1454612" y="1963438"/>
                  <a:pt x="1482839" y="1941740"/>
                  <a:pt x="1436914" y="1905000"/>
                </a:cubicBezTo>
                <a:cubicBezTo>
                  <a:pt x="1426698" y="1896827"/>
                  <a:pt x="1415143" y="1890486"/>
                  <a:pt x="1404257" y="1883229"/>
                </a:cubicBezTo>
                <a:cubicBezTo>
                  <a:pt x="1379241" y="1958280"/>
                  <a:pt x="1398714" y="1964770"/>
                  <a:pt x="1360714" y="1926772"/>
                </a:cubicBezTo>
                <a:cubicBezTo>
                  <a:pt x="1360619" y="1926393"/>
                  <a:pt x="1344150" y="1855779"/>
                  <a:pt x="1338943" y="1850572"/>
                </a:cubicBezTo>
                <a:cubicBezTo>
                  <a:pt x="1330829" y="1842458"/>
                  <a:pt x="1317172" y="1843315"/>
                  <a:pt x="1306286" y="1839686"/>
                </a:cubicBezTo>
                <a:cubicBezTo>
                  <a:pt x="1253492" y="1892480"/>
                  <a:pt x="1279822" y="1871843"/>
                  <a:pt x="1230086" y="1905000"/>
                </a:cubicBezTo>
                <a:cubicBezTo>
                  <a:pt x="1227744" y="1893292"/>
                  <a:pt x="1218356" y="1834652"/>
                  <a:pt x="1208314" y="1817915"/>
                </a:cubicBezTo>
                <a:cubicBezTo>
                  <a:pt x="1203034" y="1809114"/>
                  <a:pt x="1193800" y="1803400"/>
                  <a:pt x="1186543" y="1796143"/>
                </a:cubicBezTo>
                <a:cubicBezTo>
                  <a:pt x="1193801" y="1774371"/>
                  <a:pt x="1208315" y="1752601"/>
                  <a:pt x="1186543" y="1730829"/>
                </a:cubicBezTo>
                <a:cubicBezTo>
                  <a:pt x="1178429" y="1722715"/>
                  <a:pt x="1164772" y="1723572"/>
                  <a:pt x="1153886" y="1719943"/>
                </a:cubicBezTo>
                <a:cubicBezTo>
                  <a:pt x="1134661" y="1662270"/>
                  <a:pt x="1114227" y="1632282"/>
                  <a:pt x="1143000" y="1567543"/>
                </a:cubicBezTo>
                <a:cubicBezTo>
                  <a:pt x="1147660" y="1557057"/>
                  <a:pt x="1164771" y="1560286"/>
                  <a:pt x="1175657" y="1556657"/>
                </a:cubicBezTo>
                <a:cubicBezTo>
                  <a:pt x="1182914" y="1549400"/>
                  <a:pt x="1188249" y="1539476"/>
                  <a:pt x="1197429" y="1534886"/>
                </a:cubicBezTo>
                <a:cubicBezTo>
                  <a:pt x="1217955" y="1524623"/>
                  <a:pt x="1262743" y="1513115"/>
                  <a:pt x="1262743" y="1513115"/>
                </a:cubicBezTo>
                <a:lnTo>
                  <a:pt x="1328057" y="1534886"/>
                </a:lnTo>
                <a:lnTo>
                  <a:pt x="1360714" y="1545772"/>
                </a:lnTo>
                <a:cubicBezTo>
                  <a:pt x="1367971" y="1553029"/>
                  <a:pt x="1373685" y="1562263"/>
                  <a:pt x="1382486" y="1567543"/>
                </a:cubicBezTo>
                <a:cubicBezTo>
                  <a:pt x="1392325" y="1573447"/>
                  <a:pt x="1404880" y="1573297"/>
                  <a:pt x="1415143" y="1578429"/>
                </a:cubicBezTo>
                <a:cubicBezTo>
                  <a:pt x="1426845" y="1584280"/>
                  <a:pt x="1436914" y="1592943"/>
                  <a:pt x="1447800" y="1600200"/>
                </a:cubicBezTo>
                <a:cubicBezTo>
                  <a:pt x="1458686" y="1596572"/>
                  <a:pt x="1475325" y="1599578"/>
                  <a:pt x="1480457" y="1589315"/>
                </a:cubicBezTo>
                <a:cubicBezTo>
                  <a:pt x="1489175" y="1571880"/>
                  <a:pt x="1457251" y="1542446"/>
                  <a:pt x="1447800" y="1534886"/>
                </a:cubicBezTo>
                <a:cubicBezTo>
                  <a:pt x="1437584" y="1526713"/>
                  <a:pt x="1427168" y="1518269"/>
                  <a:pt x="1415143" y="1513115"/>
                </a:cubicBezTo>
                <a:cubicBezTo>
                  <a:pt x="1401392" y="1507222"/>
                  <a:pt x="1385985" y="1506339"/>
                  <a:pt x="1371600" y="1502229"/>
                </a:cubicBezTo>
                <a:cubicBezTo>
                  <a:pt x="1360567" y="1499077"/>
                  <a:pt x="1349829" y="1494972"/>
                  <a:pt x="1338943" y="1491343"/>
                </a:cubicBezTo>
                <a:cubicBezTo>
                  <a:pt x="1328057" y="1494972"/>
                  <a:pt x="1317690" y="1500962"/>
                  <a:pt x="1306286" y="1502229"/>
                </a:cubicBezTo>
                <a:cubicBezTo>
                  <a:pt x="1096599" y="1525528"/>
                  <a:pt x="1202103" y="1493415"/>
                  <a:pt x="1110343" y="1524000"/>
                </a:cubicBezTo>
                <a:cubicBezTo>
                  <a:pt x="1103086" y="1531257"/>
                  <a:pt x="1098309" y="1549017"/>
                  <a:pt x="1088572" y="1545772"/>
                </a:cubicBezTo>
                <a:cubicBezTo>
                  <a:pt x="1077686" y="1542144"/>
                  <a:pt x="1082818" y="1523378"/>
                  <a:pt x="1077686" y="1513115"/>
                </a:cubicBezTo>
                <a:cubicBezTo>
                  <a:pt x="1071835" y="1501413"/>
                  <a:pt x="1063171" y="1491343"/>
                  <a:pt x="1055914" y="1480457"/>
                </a:cubicBezTo>
                <a:cubicBezTo>
                  <a:pt x="1059543" y="1458686"/>
                  <a:pt x="1066800" y="1437215"/>
                  <a:pt x="1066800" y="1415143"/>
                </a:cubicBezTo>
                <a:cubicBezTo>
                  <a:pt x="1066800" y="1371601"/>
                  <a:pt x="1052285" y="1386114"/>
                  <a:pt x="1023257" y="1371600"/>
                </a:cubicBezTo>
                <a:cubicBezTo>
                  <a:pt x="995791" y="1357867"/>
                  <a:pt x="989080" y="1348309"/>
                  <a:pt x="968829" y="1328057"/>
                </a:cubicBezTo>
                <a:cubicBezTo>
                  <a:pt x="946250" y="1260323"/>
                  <a:pt x="976893" y="1323220"/>
                  <a:pt x="925286" y="1284515"/>
                </a:cubicBezTo>
                <a:cubicBezTo>
                  <a:pt x="904759" y="1269120"/>
                  <a:pt x="885089" y="1251435"/>
                  <a:pt x="870857" y="1230086"/>
                </a:cubicBezTo>
                <a:cubicBezTo>
                  <a:pt x="863600" y="1219200"/>
                  <a:pt x="859302" y="1205602"/>
                  <a:pt x="849086" y="1197429"/>
                </a:cubicBezTo>
                <a:cubicBezTo>
                  <a:pt x="840126" y="1190261"/>
                  <a:pt x="827315" y="1190172"/>
                  <a:pt x="816429" y="1186543"/>
                </a:cubicBezTo>
                <a:cubicBezTo>
                  <a:pt x="809172" y="1164772"/>
                  <a:pt x="807387" y="1140324"/>
                  <a:pt x="794657" y="1121229"/>
                </a:cubicBezTo>
                <a:cubicBezTo>
                  <a:pt x="766521" y="1079025"/>
                  <a:pt x="777023" y="1100983"/>
                  <a:pt x="762000" y="1055915"/>
                </a:cubicBezTo>
                <a:cubicBezTo>
                  <a:pt x="758371" y="950686"/>
                  <a:pt x="761256" y="845031"/>
                  <a:pt x="751114" y="740229"/>
                </a:cubicBezTo>
                <a:cubicBezTo>
                  <a:pt x="750125" y="730014"/>
                  <a:pt x="735754" y="726471"/>
                  <a:pt x="729343" y="718457"/>
                </a:cubicBezTo>
                <a:cubicBezTo>
                  <a:pt x="713134" y="698195"/>
                  <a:pt x="690233" y="648807"/>
                  <a:pt x="664029" y="642257"/>
                </a:cubicBezTo>
                <a:cubicBezTo>
                  <a:pt x="609354" y="628589"/>
                  <a:pt x="634679" y="636103"/>
                  <a:pt x="587829" y="620486"/>
                </a:cubicBezTo>
                <a:cubicBezTo>
                  <a:pt x="532659" y="565319"/>
                  <a:pt x="604062" y="630228"/>
                  <a:pt x="533400" y="587829"/>
                </a:cubicBezTo>
                <a:cubicBezTo>
                  <a:pt x="464081" y="546236"/>
                  <a:pt x="575477" y="582018"/>
                  <a:pt x="468086" y="555172"/>
                </a:cubicBezTo>
                <a:cubicBezTo>
                  <a:pt x="387641" y="474727"/>
                  <a:pt x="512576" y="593171"/>
                  <a:pt x="413657" y="522515"/>
                </a:cubicBezTo>
                <a:cubicBezTo>
                  <a:pt x="396954" y="510584"/>
                  <a:pt x="389587" y="485463"/>
                  <a:pt x="370114" y="478972"/>
                </a:cubicBezTo>
                <a:cubicBezTo>
                  <a:pt x="335623" y="467475"/>
                  <a:pt x="334944" y="470431"/>
                  <a:pt x="304800" y="446315"/>
                </a:cubicBezTo>
                <a:cubicBezTo>
                  <a:pt x="296786" y="439904"/>
                  <a:pt x="291830" y="429824"/>
                  <a:pt x="283029" y="424543"/>
                </a:cubicBezTo>
                <a:cubicBezTo>
                  <a:pt x="273190" y="418639"/>
                  <a:pt x="261258" y="417286"/>
                  <a:pt x="250372" y="413657"/>
                </a:cubicBezTo>
                <a:cubicBezTo>
                  <a:pt x="243115" y="406400"/>
                  <a:pt x="236811" y="398044"/>
                  <a:pt x="228600" y="391886"/>
                </a:cubicBezTo>
                <a:cubicBezTo>
                  <a:pt x="193156" y="365303"/>
                  <a:pt x="170823" y="346389"/>
                  <a:pt x="130629" y="337457"/>
                </a:cubicBezTo>
                <a:cubicBezTo>
                  <a:pt x="109083" y="332669"/>
                  <a:pt x="87086" y="330200"/>
                  <a:pt x="65314" y="326572"/>
                </a:cubicBezTo>
                <a:cubicBezTo>
                  <a:pt x="58057" y="319315"/>
                  <a:pt x="48823" y="313601"/>
                  <a:pt x="43543" y="304800"/>
                </a:cubicBezTo>
                <a:cubicBezTo>
                  <a:pt x="28786" y="280204"/>
                  <a:pt x="24793" y="211049"/>
                  <a:pt x="21772" y="195943"/>
                </a:cubicBezTo>
                <a:cubicBezTo>
                  <a:pt x="19522" y="184691"/>
                  <a:pt x="14038" y="174319"/>
                  <a:pt x="10886" y="163286"/>
                </a:cubicBezTo>
                <a:cubicBezTo>
                  <a:pt x="6776" y="148901"/>
                  <a:pt x="3629" y="134257"/>
                  <a:pt x="0" y="119743"/>
                </a:cubicBezTo>
                <a:lnTo>
                  <a:pt x="10886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6421438" y="2727325"/>
            <a:ext cx="849312" cy="1008063"/>
          </a:xfrm>
          <a:custGeom>
            <a:avLst/>
            <a:gdLst>
              <a:gd name="connsiteX0" fmla="*/ 533785 w 847932"/>
              <a:gd name="connsiteY0" fmla="*/ 16329 h 1008773"/>
              <a:gd name="connsiteX1" fmla="*/ 501128 w 847932"/>
              <a:gd name="connsiteY1" fmla="*/ 136072 h 1008773"/>
              <a:gd name="connsiteX2" fmla="*/ 533785 w 847932"/>
              <a:gd name="connsiteY2" fmla="*/ 255815 h 1008773"/>
              <a:gd name="connsiteX3" fmla="*/ 566443 w 847932"/>
              <a:gd name="connsiteY3" fmla="*/ 266700 h 1008773"/>
              <a:gd name="connsiteX4" fmla="*/ 588214 w 847932"/>
              <a:gd name="connsiteY4" fmla="*/ 288472 h 1008773"/>
              <a:gd name="connsiteX5" fmla="*/ 620871 w 847932"/>
              <a:gd name="connsiteY5" fmla="*/ 299358 h 1008773"/>
              <a:gd name="connsiteX6" fmla="*/ 642643 w 847932"/>
              <a:gd name="connsiteY6" fmla="*/ 332015 h 1008773"/>
              <a:gd name="connsiteX7" fmla="*/ 664414 w 847932"/>
              <a:gd name="connsiteY7" fmla="*/ 397329 h 1008773"/>
              <a:gd name="connsiteX8" fmla="*/ 675300 w 847932"/>
              <a:gd name="connsiteY8" fmla="*/ 451758 h 1008773"/>
              <a:gd name="connsiteX9" fmla="*/ 697071 w 847932"/>
              <a:gd name="connsiteY9" fmla="*/ 517072 h 1008773"/>
              <a:gd name="connsiteX10" fmla="*/ 740614 w 847932"/>
              <a:gd name="connsiteY10" fmla="*/ 571500 h 1008773"/>
              <a:gd name="connsiteX11" fmla="*/ 751500 w 847932"/>
              <a:gd name="connsiteY11" fmla="*/ 604158 h 1008773"/>
              <a:gd name="connsiteX12" fmla="*/ 773271 w 847932"/>
              <a:gd name="connsiteY12" fmla="*/ 636815 h 1008773"/>
              <a:gd name="connsiteX13" fmla="*/ 795043 w 847932"/>
              <a:gd name="connsiteY13" fmla="*/ 723900 h 1008773"/>
              <a:gd name="connsiteX14" fmla="*/ 816814 w 847932"/>
              <a:gd name="connsiteY14" fmla="*/ 789215 h 1008773"/>
              <a:gd name="connsiteX15" fmla="*/ 827700 w 847932"/>
              <a:gd name="connsiteY15" fmla="*/ 821872 h 1008773"/>
              <a:gd name="connsiteX16" fmla="*/ 827700 w 847932"/>
              <a:gd name="connsiteY16" fmla="*/ 963386 h 1008773"/>
              <a:gd name="connsiteX17" fmla="*/ 773271 w 847932"/>
              <a:gd name="connsiteY17" fmla="*/ 1006929 h 1008773"/>
              <a:gd name="connsiteX18" fmla="*/ 588214 w 847932"/>
              <a:gd name="connsiteY18" fmla="*/ 996043 h 1008773"/>
              <a:gd name="connsiteX19" fmla="*/ 555557 w 847932"/>
              <a:gd name="connsiteY19" fmla="*/ 930729 h 1008773"/>
              <a:gd name="connsiteX20" fmla="*/ 522900 w 847932"/>
              <a:gd name="connsiteY20" fmla="*/ 919843 h 1008773"/>
              <a:gd name="connsiteX21" fmla="*/ 435814 w 847932"/>
              <a:gd name="connsiteY21" fmla="*/ 930729 h 1008773"/>
              <a:gd name="connsiteX22" fmla="*/ 403157 w 847932"/>
              <a:gd name="connsiteY22" fmla="*/ 941615 h 1008773"/>
              <a:gd name="connsiteX23" fmla="*/ 392271 w 847932"/>
              <a:gd name="connsiteY23" fmla="*/ 974272 h 1008773"/>
              <a:gd name="connsiteX24" fmla="*/ 359614 w 847932"/>
              <a:gd name="connsiteY24" fmla="*/ 985158 h 1008773"/>
              <a:gd name="connsiteX25" fmla="*/ 326957 w 847932"/>
              <a:gd name="connsiteY25" fmla="*/ 1006929 h 1008773"/>
              <a:gd name="connsiteX26" fmla="*/ 337843 w 847932"/>
              <a:gd name="connsiteY26" fmla="*/ 941615 h 1008773"/>
              <a:gd name="connsiteX27" fmla="*/ 392271 w 847932"/>
              <a:gd name="connsiteY27" fmla="*/ 898072 h 1008773"/>
              <a:gd name="connsiteX28" fmla="*/ 403157 w 847932"/>
              <a:gd name="connsiteY28" fmla="*/ 865415 h 1008773"/>
              <a:gd name="connsiteX29" fmla="*/ 348728 w 847932"/>
              <a:gd name="connsiteY29" fmla="*/ 876300 h 1008773"/>
              <a:gd name="connsiteX30" fmla="*/ 316071 w 847932"/>
              <a:gd name="connsiteY30" fmla="*/ 887186 h 1008773"/>
              <a:gd name="connsiteX31" fmla="*/ 294300 w 847932"/>
              <a:gd name="connsiteY31" fmla="*/ 854529 h 1008773"/>
              <a:gd name="connsiteX32" fmla="*/ 283414 w 847932"/>
              <a:gd name="connsiteY32" fmla="*/ 821872 h 1008773"/>
              <a:gd name="connsiteX33" fmla="*/ 207214 w 847932"/>
              <a:gd name="connsiteY33" fmla="*/ 810986 h 1008773"/>
              <a:gd name="connsiteX34" fmla="*/ 196328 w 847932"/>
              <a:gd name="connsiteY34" fmla="*/ 778329 h 1008773"/>
              <a:gd name="connsiteX35" fmla="*/ 185443 w 847932"/>
              <a:gd name="connsiteY35" fmla="*/ 691243 h 1008773"/>
              <a:gd name="connsiteX36" fmla="*/ 152785 w 847932"/>
              <a:gd name="connsiteY36" fmla="*/ 680358 h 1008773"/>
              <a:gd name="connsiteX37" fmla="*/ 131014 w 847932"/>
              <a:gd name="connsiteY37" fmla="*/ 658586 h 1008773"/>
              <a:gd name="connsiteX38" fmla="*/ 163671 w 847932"/>
              <a:gd name="connsiteY38" fmla="*/ 582386 h 1008773"/>
              <a:gd name="connsiteX39" fmla="*/ 120128 w 847932"/>
              <a:gd name="connsiteY39" fmla="*/ 527958 h 1008773"/>
              <a:gd name="connsiteX40" fmla="*/ 131014 w 847932"/>
              <a:gd name="connsiteY40" fmla="*/ 495300 h 1008773"/>
              <a:gd name="connsiteX41" fmla="*/ 98357 w 847932"/>
              <a:gd name="connsiteY41" fmla="*/ 375558 h 1008773"/>
              <a:gd name="connsiteX42" fmla="*/ 65700 w 847932"/>
              <a:gd name="connsiteY42" fmla="*/ 364672 h 1008773"/>
              <a:gd name="connsiteX43" fmla="*/ 43928 w 847932"/>
              <a:gd name="connsiteY43" fmla="*/ 342900 h 1008773"/>
              <a:gd name="connsiteX44" fmla="*/ 11271 w 847932"/>
              <a:gd name="connsiteY44" fmla="*/ 332015 h 1008773"/>
              <a:gd name="connsiteX45" fmla="*/ 43928 w 847932"/>
              <a:gd name="connsiteY45" fmla="*/ 201386 h 1008773"/>
              <a:gd name="connsiteX46" fmla="*/ 65700 w 847932"/>
              <a:gd name="connsiteY46" fmla="*/ 179615 h 1008773"/>
              <a:gd name="connsiteX47" fmla="*/ 109243 w 847932"/>
              <a:gd name="connsiteY47" fmla="*/ 136072 h 1008773"/>
              <a:gd name="connsiteX48" fmla="*/ 174557 w 847932"/>
              <a:gd name="connsiteY48" fmla="*/ 157843 h 1008773"/>
              <a:gd name="connsiteX49" fmla="*/ 239871 w 847932"/>
              <a:gd name="connsiteY49" fmla="*/ 103415 h 1008773"/>
              <a:gd name="connsiteX50" fmla="*/ 283414 w 847932"/>
              <a:gd name="connsiteY50" fmla="*/ 92529 h 1008773"/>
              <a:gd name="connsiteX51" fmla="*/ 446700 w 847932"/>
              <a:gd name="connsiteY51" fmla="*/ 103415 h 1008773"/>
              <a:gd name="connsiteX52" fmla="*/ 490243 w 847932"/>
              <a:gd name="connsiteY52" fmla="*/ 38100 h 1008773"/>
              <a:gd name="connsiteX53" fmla="*/ 533785 w 847932"/>
              <a:gd name="connsiteY53" fmla="*/ 16329 h 100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847932" h="1008773">
                <a:moveTo>
                  <a:pt x="533785" y="16329"/>
                </a:moveTo>
                <a:cubicBezTo>
                  <a:pt x="535599" y="32658"/>
                  <a:pt x="516515" y="59140"/>
                  <a:pt x="501128" y="136072"/>
                </a:cubicBezTo>
                <a:cubicBezTo>
                  <a:pt x="505375" y="170049"/>
                  <a:pt x="499481" y="228373"/>
                  <a:pt x="533785" y="255815"/>
                </a:cubicBezTo>
                <a:cubicBezTo>
                  <a:pt x="542745" y="262983"/>
                  <a:pt x="555557" y="263072"/>
                  <a:pt x="566443" y="266700"/>
                </a:cubicBezTo>
                <a:cubicBezTo>
                  <a:pt x="573700" y="273957"/>
                  <a:pt x="579413" y="283191"/>
                  <a:pt x="588214" y="288472"/>
                </a:cubicBezTo>
                <a:cubicBezTo>
                  <a:pt x="598053" y="294376"/>
                  <a:pt x="611911" y="292190"/>
                  <a:pt x="620871" y="299358"/>
                </a:cubicBezTo>
                <a:cubicBezTo>
                  <a:pt x="631087" y="307531"/>
                  <a:pt x="635386" y="321129"/>
                  <a:pt x="642643" y="332015"/>
                </a:cubicBezTo>
                <a:cubicBezTo>
                  <a:pt x="649900" y="353786"/>
                  <a:pt x="659913" y="374826"/>
                  <a:pt x="664414" y="397329"/>
                </a:cubicBezTo>
                <a:cubicBezTo>
                  <a:pt x="668043" y="415472"/>
                  <a:pt x="670432" y="433908"/>
                  <a:pt x="675300" y="451758"/>
                </a:cubicBezTo>
                <a:cubicBezTo>
                  <a:pt x="681338" y="473898"/>
                  <a:pt x="680843" y="500845"/>
                  <a:pt x="697071" y="517072"/>
                </a:cubicBezTo>
                <a:cubicBezTo>
                  <a:pt x="717322" y="537323"/>
                  <a:pt x="726881" y="544034"/>
                  <a:pt x="740614" y="571500"/>
                </a:cubicBezTo>
                <a:cubicBezTo>
                  <a:pt x="745746" y="581763"/>
                  <a:pt x="746368" y="593895"/>
                  <a:pt x="751500" y="604158"/>
                </a:cubicBezTo>
                <a:cubicBezTo>
                  <a:pt x="757351" y="615860"/>
                  <a:pt x="767420" y="625113"/>
                  <a:pt x="773271" y="636815"/>
                </a:cubicBezTo>
                <a:cubicBezTo>
                  <a:pt x="786483" y="663240"/>
                  <a:pt x="787590" y="696572"/>
                  <a:pt x="795043" y="723900"/>
                </a:cubicBezTo>
                <a:cubicBezTo>
                  <a:pt x="801081" y="746041"/>
                  <a:pt x="809557" y="767443"/>
                  <a:pt x="816814" y="789215"/>
                </a:cubicBezTo>
                <a:lnTo>
                  <a:pt x="827700" y="821872"/>
                </a:lnTo>
                <a:cubicBezTo>
                  <a:pt x="837448" y="880361"/>
                  <a:pt x="847932" y="902691"/>
                  <a:pt x="827700" y="963386"/>
                </a:cubicBezTo>
                <a:cubicBezTo>
                  <a:pt x="823268" y="976682"/>
                  <a:pt x="780572" y="1002062"/>
                  <a:pt x="773271" y="1006929"/>
                </a:cubicBezTo>
                <a:cubicBezTo>
                  <a:pt x="711585" y="1003300"/>
                  <a:pt x="648681" y="1008773"/>
                  <a:pt x="588214" y="996043"/>
                </a:cubicBezTo>
                <a:cubicBezTo>
                  <a:pt x="562643" y="990660"/>
                  <a:pt x="568331" y="943503"/>
                  <a:pt x="555557" y="930729"/>
                </a:cubicBezTo>
                <a:cubicBezTo>
                  <a:pt x="547443" y="922615"/>
                  <a:pt x="533786" y="923472"/>
                  <a:pt x="522900" y="919843"/>
                </a:cubicBezTo>
                <a:cubicBezTo>
                  <a:pt x="493871" y="923472"/>
                  <a:pt x="464597" y="925496"/>
                  <a:pt x="435814" y="930729"/>
                </a:cubicBezTo>
                <a:cubicBezTo>
                  <a:pt x="424525" y="932782"/>
                  <a:pt x="411271" y="933501"/>
                  <a:pt x="403157" y="941615"/>
                </a:cubicBezTo>
                <a:cubicBezTo>
                  <a:pt x="395043" y="949729"/>
                  <a:pt x="400385" y="966158"/>
                  <a:pt x="392271" y="974272"/>
                </a:cubicBezTo>
                <a:cubicBezTo>
                  <a:pt x="384157" y="982386"/>
                  <a:pt x="369877" y="980026"/>
                  <a:pt x="359614" y="985158"/>
                </a:cubicBezTo>
                <a:cubicBezTo>
                  <a:pt x="347912" y="991009"/>
                  <a:pt x="337843" y="999672"/>
                  <a:pt x="326957" y="1006929"/>
                </a:cubicBezTo>
                <a:cubicBezTo>
                  <a:pt x="330586" y="985158"/>
                  <a:pt x="330093" y="962281"/>
                  <a:pt x="337843" y="941615"/>
                </a:cubicBezTo>
                <a:cubicBezTo>
                  <a:pt x="343014" y="927825"/>
                  <a:pt x="384027" y="903568"/>
                  <a:pt x="392271" y="898072"/>
                </a:cubicBezTo>
                <a:cubicBezTo>
                  <a:pt x="395900" y="887186"/>
                  <a:pt x="408288" y="875678"/>
                  <a:pt x="403157" y="865415"/>
                </a:cubicBezTo>
                <a:cubicBezTo>
                  <a:pt x="382799" y="824698"/>
                  <a:pt x="358905" y="870194"/>
                  <a:pt x="348728" y="876300"/>
                </a:cubicBezTo>
                <a:cubicBezTo>
                  <a:pt x="338889" y="882204"/>
                  <a:pt x="326957" y="883557"/>
                  <a:pt x="316071" y="887186"/>
                </a:cubicBezTo>
                <a:cubicBezTo>
                  <a:pt x="308814" y="876300"/>
                  <a:pt x="300151" y="866231"/>
                  <a:pt x="294300" y="854529"/>
                </a:cubicBezTo>
                <a:cubicBezTo>
                  <a:pt x="289168" y="844266"/>
                  <a:pt x="293677" y="827004"/>
                  <a:pt x="283414" y="821872"/>
                </a:cubicBezTo>
                <a:cubicBezTo>
                  <a:pt x="260465" y="810397"/>
                  <a:pt x="232614" y="814615"/>
                  <a:pt x="207214" y="810986"/>
                </a:cubicBezTo>
                <a:cubicBezTo>
                  <a:pt x="203585" y="800100"/>
                  <a:pt x="198381" y="789618"/>
                  <a:pt x="196328" y="778329"/>
                </a:cubicBezTo>
                <a:cubicBezTo>
                  <a:pt x="191095" y="749546"/>
                  <a:pt x="197324" y="717976"/>
                  <a:pt x="185443" y="691243"/>
                </a:cubicBezTo>
                <a:cubicBezTo>
                  <a:pt x="180783" y="680757"/>
                  <a:pt x="163671" y="683986"/>
                  <a:pt x="152785" y="680358"/>
                </a:cubicBezTo>
                <a:cubicBezTo>
                  <a:pt x="145528" y="673101"/>
                  <a:pt x="132701" y="668710"/>
                  <a:pt x="131014" y="658586"/>
                </a:cubicBezTo>
                <a:cubicBezTo>
                  <a:pt x="126328" y="630469"/>
                  <a:pt x="149993" y="602903"/>
                  <a:pt x="163671" y="582386"/>
                </a:cubicBezTo>
                <a:cubicBezTo>
                  <a:pt x="138596" y="565669"/>
                  <a:pt x="120128" y="563011"/>
                  <a:pt x="120128" y="527958"/>
                </a:cubicBezTo>
                <a:cubicBezTo>
                  <a:pt x="120128" y="516483"/>
                  <a:pt x="127385" y="506186"/>
                  <a:pt x="131014" y="495300"/>
                </a:cubicBezTo>
                <a:cubicBezTo>
                  <a:pt x="128353" y="481996"/>
                  <a:pt x="110194" y="379504"/>
                  <a:pt x="98357" y="375558"/>
                </a:cubicBezTo>
                <a:lnTo>
                  <a:pt x="65700" y="364672"/>
                </a:lnTo>
                <a:cubicBezTo>
                  <a:pt x="58443" y="357415"/>
                  <a:pt x="52729" y="348180"/>
                  <a:pt x="43928" y="342900"/>
                </a:cubicBezTo>
                <a:cubicBezTo>
                  <a:pt x="34089" y="336997"/>
                  <a:pt x="13521" y="343267"/>
                  <a:pt x="11271" y="332015"/>
                </a:cubicBezTo>
                <a:cubicBezTo>
                  <a:pt x="0" y="275660"/>
                  <a:pt x="13328" y="239636"/>
                  <a:pt x="43928" y="201386"/>
                </a:cubicBezTo>
                <a:cubicBezTo>
                  <a:pt x="50339" y="193372"/>
                  <a:pt x="58443" y="186872"/>
                  <a:pt x="65700" y="179615"/>
                </a:cubicBezTo>
                <a:cubicBezTo>
                  <a:pt x="73994" y="154733"/>
                  <a:pt x="71919" y="131925"/>
                  <a:pt x="109243" y="136072"/>
                </a:cubicBezTo>
                <a:cubicBezTo>
                  <a:pt x="132052" y="138606"/>
                  <a:pt x="174557" y="157843"/>
                  <a:pt x="174557" y="157843"/>
                </a:cubicBezTo>
                <a:cubicBezTo>
                  <a:pt x="194174" y="138226"/>
                  <a:pt x="213348" y="114782"/>
                  <a:pt x="239871" y="103415"/>
                </a:cubicBezTo>
                <a:cubicBezTo>
                  <a:pt x="253622" y="97522"/>
                  <a:pt x="268900" y="96158"/>
                  <a:pt x="283414" y="92529"/>
                </a:cubicBezTo>
                <a:cubicBezTo>
                  <a:pt x="337843" y="96158"/>
                  <a:pt x="392151" y="103415"/>
                  <a:pt x="446700" y="103415"/>
                </a:cubicBezTo>
                <a:cubicBezTo>
                  <a:pt x="497761" y="103415"/>
                  <a:pt x="475733" y="76793"/>
                  <a:pt x="490243" y="38100"/>
                </a:cubicBezTo>
                <a:cubicBezTo>
                  <a:pt x="502369" y="5765"/>
                  <a:pt x="531971" y="0"/>
                  <a:pt x="533785" y="1632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499" name="TextovéPole 20"/>
          <p:cNvSpPr txBox="1">
            <a:spLocks noChangeArrowheads="1"/>
          </p:cNvSpPr>
          <p:nvPr/>
        </p:nvSpPr>
        <p:spPr bwMode="auto">
          <a:xfrm rot="202844">
            <a:off x="3435350" y="3395663"/>
            <a:ext cx="1285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>
                <a:solidFill>
                  <a:srgbClr val="C00000"/>
                </a:solidFill>
                <a:latin typeface="Calibri" pitchFamily="34" charset="0"/>
              </a:rPr>
              <a:t>SICÍLIE</a:t>
            </a:r>
          </a:p>
        </p:txBody>
      </p:sp>
      <p:sp>
        <p:nvSpPr>
          <p:cNvPr id="20500" name="TextovéPole 21"/>
          <p:cNvSpPr txBox="1">
            <a:spLocks noChangeArrowheads="1"/>
          </p:cNvSpPr>
          <p:nvPr/>
        </p:nvSpPr>
        <p:spPr bwMode="auto">
          <a:xfrm rot="-2290020">
            <a:off x="762000" y="255905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C00000"/>
                </a:solidFill>
                <a:latin typeface="Calibri" pitchFamily="34" charset="0"/>
              </a:rPr>
              <a:t>HISPÁNIE</a:t>
            </a:r>
          </a:p>
        </p:txBody>
      </p:sp>
      <p:sp>
        <p:nvSpPr>
          <p:cNvPr id="20501" name="TextovéPole 22"/>
          <p:cNvSpPr txBox="1">
            <a:spLocks noChangeArrowheads="1"/>
          </p:cNvSpPr>
          <p:nvPr/>
        </p:nvSpPr>
        <p:spPr bwMode="auto">
          <a:xfrm rot="411872">
            <a:off x="2732088" y="2979738"/>
            <a:ext cx="1285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C00000"/>
                </a:solidFill>
                <a:latin typeface="Calibri" pitchFamily="34" charset="0"/>
              </a:rPr>
              <a:t>SARDINIE</a:t>
            </a:r>
          </a:p>
        </p:txBody>
      </p:sp>
      <p:sp>
        <p:nvSpPr>
          <p:cNvPr id="20502" name="TextovéPole 23"/>
          <p:cNvSpPr txBox="1">
            <a:spLocks noChangeArrowheads="1"/>
          </p:cNvSpPr>
          <p:nvPr/>
        </p:nvSpPr>
        <p:spPr bwMode="auto">
          <a:xfrm rot="441406">
            <a:off x="2690813" y="2474913"/>
            <a:ext cx="12858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C00000"/>
                </a:solidFill>
                <a:latin typeface="Calibri" pitchFamily="34" charset="0"/>
              </a:rPr>
              <a:t>KORSIKA</a:t>
            </a:r>
          </a:p>
        </p:txBody>
      </p:sp>
      <p:sp>
        <p:nvSpPr>
          <p:cNvPr id="20503" name="TextovéPole 24"/>
          <p:cNvSpPr txBox="1">
            <a:spLocks noChangeArrowheads="1"/>
          </p:cNvSpPr>
          <p:nvPr/>
        </p:nvSpPr>
        <p:spPr bwMode="auto">
          <a:xfrm rot="687552">
            <a:off x="4754563" y="2527300"/>
            <a:ext cx="1736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b="1">
                <a:solidFill>
                  <a:srgbClr val="C00000"/>
                </a:solidFill>
                <a:latin typeface="Calibri" pitchFamily="34" charset="0"/>
              </a:rPr>
              <a:t>MAKEDONIE</a:t>
            </a:r>
          </a:p>
        </p:txBody>
      </p:sp>
      <p:sp>
        <p:nvSpPr>
          <p:cNvPr id="20504" name="TextovéPole 25"/>
          <p:cNvSpPr txBox="1">
            <a:spLocks noChangeArrowheads="1"/>
          </p:cNvSpPr>
          <p:nvPr/>
        </p:nvSpPr>
        <p:spPr bwMode="auto">
          <a:xfrm rot="-3045046">
            <a:off x="4945063" y="2820988"/>
            <a:ext cx="134143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solidFill>
                  <a:srgbClr val="C00000"/>
                </a:solidFill>
                <a:latin typeface="Calibri" pitchFamily="34" charset="0"/>
              </a:rPr>
              <a:t>ŘECKO</a:t>
            </a:r>
          </a:p>
        </p:txBody>
      </p:sp>
      <p:sp>
        <p:nvSpPr>
          <p:cNvPr id="20505" name="TextovéPole 26"/>
          <p:cNvSpPr txBox="1">
            <a:spLocks noChangeArrowheads="1"/>
          </p:cNvSpPr>
          <p:nvPr/>
        </p:nvSpPr>
        <p:spPr bwMode="auto">
          <a:xfrm rot="-2290020">
            <a:off x="3100388" y="1651000"/>
            <a:ext cx="12858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solidFill>
                  <a:srgbClr val="C00000"/>
                </a:solidFill>
                <a:latin typeface="Calibri" pitchFamily="34" charset="0"/>
              </a:rPr>
              <a:t>GALIE</a:t>
            </a:r>
          </a:p>
        </p:txBody>
      </p:sp>
      <p:sp>
        <p:nvSpPr>
          <p:cNvPr id="30" name="Vývojový diagram: spojka 29"/>
          <p:cNvSpPr/>
          <p:nvPr/>
        </p:nvSpPr>
        <p:spPr>
          <a:xfrm>
            <a:off x="4000500" y="2643188"/>
            <a:ext cx="71438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1" name="Vývojový diagram: spojka 30"/>
          <p:cNvSpPr/>
          <p:nvPr/>
        </p:nvSpPr>
        <p:spPr>
          <a:xfrm>
            <a:off x="3643313" y="3786188"/>
            <a:ext cx="71437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2" name="Vývojový diagram: spojka 31"/>
          <p:cNvSpPr/>
          <p:nvPr/>
        </p:nvSpPr>
        <p:spPr>
          <a:xfrm>
            <a:off x="3500438" y="3714750"/>
            <a:ext cx="71437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3" name="Vývojový diagram: spojka 32"/>
          <p:cNvSpPr/>
          <p:nvPr/>
        </p:nvSpPr>
        <p:spPr>
          <a:xfrm>
            <a:off x="1714500" y="3000375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4" name="Vývojový diagram: spojka 33"/>
          <p:cNvSpPr/>
          <p:nvPr/>
        </p:nvSpPr>
        <p:spPr>
          <a:xfrm>
            <a:off x="1571625" y="3357563"/>
            <a:ext cx="71438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5" name="Vývojový diagram: spojka 34"/>
          <p:cNvSpPr/>
          <p:nvPr/>
        </p:nvSpPr>
        <p:spPr>
          <a:xfrm>
            <a:off x="1571625" y="2357438"/>
            <a:ext cx="71438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6" name="Vývojový diagram: spojka 35"/>
          <p:cNvSpPr/>
          <p:nvPr/>
        </p:nvSpPr>
        <p:spPr>
          <a:xfrm>
            <a:off x="4429125" y="3714750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7" name="Vývojový diagram: spojka 36"/>
          <p:cNvSpPr/>
          <p:nvPr/>
        </p:nvSpPr>
        <p:spPr>
          <a:xfrm>
            <a:off x="5786438" y="3643313"/>
            <a:ext cx="71437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8" name="Vývojový diagram: spojka 37"/>
          <p:cNvSpPr/>
          <p:nvPr/>
        </p:nvSpPr>
        <p:spPr>
          <a:xfrm>
            <a:off x="5786438" y="3429000"/>
            <a:ext cx="71437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9" name="Vývojový diagram: spojka 38"/>
          <p:cNvSpPr/>
          <p:nvPr/>
        </p:nvSpPr>
        <p:spPr>
          <a:xfrm>
            <a:off x="5929313" y="3429000"/>
            <a:ext cx="71437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0" name="Vývojový diagram: spojka 39"/>
          <p:cNvSpPr/>
          <p:nvPr/>
        </p:nvSpPr>
        <p:spPr>
          <a:xfrm>
            <a:off x="6500813" y="3071813"/>
            <a:ext cx="71437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2928926" y="5715016"/>
            <a:ext cx="1000125" cy="5000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4343400" y="5715000"/>
            <a:ext cx="4729163" cy="3746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sz="1600">
                <a:solidFill>
                  <a:srgbClr val="FFFFFF"/>
                </a:solidFill>
                <a:latin typeface="Arial" charset="0"/>
                <a:cs typeface="Arial" charset="0"/>
              </a:rPr>
              <a:t>ŘÍMSKÉ IMPERIUM KOLEM ROKU 120 PŘ. N. L</a:t>
            </a:r>
          </a:p>
        </p:txBody>
      </p:sp>
      <p:sp>
        <p:nvSpPr>
          <p:cNvPr id="43" name="TextovéPole 42"/>
          <p:cNvSpPr txBox="1"/>
          <p:nvPr/>
        </p:nvSpPr>
        <p:spPr>
          <a:xfrm rot="699744">
            <a:off x="3795942" y="4071321"/>
            <a:ext cx="357500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STŘEDOZEMNÍ MOŘE</a:t>
            </a:r>
          </a:p>
        </p:txBody>
      </p:sp>
      <p:sp>
        <p:nvSpPr>
          <p:cNvPr id="44" name="TextovéPole 43"/>
          <p:cNvSpPr txBox="1"/>
          <p:nvPr/>
        </p:nvSpPr>
        <p:spPr>
          <a:xfrm rot="21230318">
            <a:off x="5768894" y="1762130"/>
            <a:ext cx="357500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ČERNÉ MOŘE</a:t>
            </a:r>
          </a:p>
        </p:txBody>
      </p:sp>
      <p:sp>
        <p:nvSpPr>
          <p:cNvPr id="45" name="TextovéPole 44"/>
          <p:cNvSpPr txBox="1"/>
          <p:nvPr/>
        </p:nvSpPr>
        <p:spPr>
          <a:xfrm rot="18474742">
            <a:off x="-996287" y="1178356"/>
            <a:ext cx="3575002" cy="4616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ATLANTSKÝ OCEÁN</a:t>
            </a:r>
          </a:p>
        </p:txBody>
      </p:sp>
      <p:sp>
        <p:nvSpPr>
          <p:cNvPr id="20522" name="TextovéPole 45"/>
          <p:cNvSpPr txBox="1">
            <a:spLocks noChangeArrowheads="1"/>
          </p:cNvSpPr>
          <p:nvPr/>
        </p:nvSpPr>
        <p:spPr bwMode="auto">
          <a:xfrm rot="-4238911">
            <a:off x="6196806" y="3031332"/>
            <a:ext cx="13430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solidFill>
                  <a:srgbClr val="C00000"/>
                </a:solidFill>
                <a:latin typeface="Calibri" pitchFamily="34" charset="0"/>
              </a:rPr>
              <a:t>MALÁ ASIE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3500430" y="571480"/>
            <a:ext cx="250033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n w="19050">
                  <a:solidFill>
                    <a:srgbClr val="FFFF00"/>
                  </a:solidFill>
                </a:ln>
                <a:latin typeface="+mn-lt"/>
                <a:cs typeface="+mn-cs"/>
              </a:rPr>
              <a:t>EVROPA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1285852" y="4548854"/>
            <a:ext cx="250033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n w="19050">
                  <a:solidFill>
                    <a:srgbClr val="FFFF00"/>
                  </a:solidFill>
                </a:ln>
                <a:latin typeface="+mn-lt"/>
                <a:cs typeface="+mn-cs"/>
              </a:rPr>
              <a:t>AFRIKA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7215206" y="2714620"/>
            <a:ext cx="250033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n w="19050">
                  <a:solidFill>
                    <a:srgbClr val="FFFF00"/>
                  </a:solidFill>
                </a:ln>
                <a:latin typeface="+mn-lt"/>
                <a:cs typeface="+mn-cs"/>
              </a:rPr>
              <a:t>ASIE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58125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Volný tvar 3"/>
          <p:cNvSpPr/>
          <p:nvPr/>
        </p:nvSpPr>
        <p:spPr>
          <a:xfrm>
            <a:off x="5305425" y="1230313"/>
            <a:ext cx="1990725" cy="2551112"/>
          </a:xfrm>
          <a:custGeom>
            <a:avLst/>
            <a:gdLst>
              <a:gd name="connsiteX0" fmla="*/ 7257 w 1990604"/>
              <a:gd name="connsiteY0" fmla="*/ 174171 h 2550721"/>
              <a:gd name="connsiteX1" fmla="*/ 18142 w 1990604"/>
              <a:gd name="connsiteY1" fmla="*/ 206828 h 2550721"/>
              <a:gd name="connsiteX2" fmla="*/ 39914 w 1990604"/>
              <a:gd name="connsiteY2" fmla="*/ 228600 h 2550721"/>
              <a:gd name="connsiteX3" fmla="*/ 72571 w 1990604"/>
              <a:gd name="connsiteY3" fmla="*/ 293914 h 2550721"/>
              <a:gd name="connsiteX4" fmla="*/ 72571 w 1990604"/>
              <a:gd name="connsiteY4" fmla="*/ 544285 h 2550721"/>
              <a:gd name="connsiteX5" fmla="*/ 105228 w 1990604"/>
              <a:gd name="connsiteY5" fmla="*/ 674914 h 2550721"/>
              <a:gd name="connsiteX6" fmla="*/ 137885 w 1990604"/>
              <a:gd name="connsiteY6" fmla="*/ 685800 h 2550721"/>
              <a:gd name="connsiteX7" fmla="*/ 181428 w 1990604"/>
              <a:gd name="connsiteY7" fmla="*/ 729343 h 2550721"/>
              <a:gd name="connsiteX8" fmla="*/ 192314 w 1990604"/>
              <a:gd name="connsiteY8" fmla="*/ 762000 h 2550721"/>
              <a:gd name="connsiteX9" fmla="*/ 224971 w 1990604"/>
              <a:gd name="connsiteY9" fmla="*/ 783771 h 2550721"/>
              <a:gd name="connsiteX10" fmla="*/ 235857 w 1990604"/>
              <a:gd name="connsiteY10" fmla="*/ 816428 h 2550721"/>
              <a:gd name="connsiteX11" fmla="*/ 290285 w 1990604"/>
              <a:gd name="connsiteY11" fmla="*/ 859971 h 2550721"/>
              <a:gd name="connsiteX12" fmla="*/ 312057 w 1990604"/>
              <a:gd name="connsiteY12" fmla="*/ 881743 h 2550721"/>
              <a:gd name="connsiteX13" fmla="*/ 355599 w 1990604"/>
              <a:gd name="connsiteY13" fmla="*/ 892628 h 2550721"/>
              <a:gd name="connsiteX14" fmla="*/ 410028 w 1990604"/>
              <a:gd name="connsiteY14" fmla="*/ 947057 h 2550721"/>
              <a:gd name="connsiteX15" fmla="*/ 442685 w 1990604"/>
              <a:gd name="connsiteY15" fmla="*/ 1012371 h 2550721"/>
              <a:gd name="connsiteX16" fmla="*/ 464457 w 1990604"/>
              <a:gd name="connsiteY16" fmla="*/ 1034143 h 2550721"/>
              <a:gd name="connsiteX17" fmla="*/ 486228 w 1990604"/>
              <a:gd name="connsiteY17" fmla="*/ 1066800 h 2550721"/>
              <a:gd name="connsiteX18" fmla="*/ 497114 w 1990604"/>
              <a:gd name="connsiteY18" fmla="*/ 1099457 h 2550721"/>
              <a:gd name="connsiteX19" fmla="*/ 529771 w 1990604"/>
              <a:gd name="connsiteY19" fmla="*/ 1132114 h 2550721"/>
              <a:gd name="connsiteX20" fmla="*/ 540657 w 1990604"/>
              <a:gd name="connsiteY20" fmla="*/ 1164771 h 2550721"/>
              <a:gd name="connsiteX21" fmla="*/ 573314 w 1990604"/>
              <a:gd name="connsiteY21" fmla="*/ 1175657 h 2550721"/>
              <a:gd name="connsiteX22" fmla="*/ 605971 w 1990604"/>
              <a:gd name="connsiteY22" fmla="*/ 1197428 h 2550721"/>
              <a:gd name="connsiteX23" fmla="*/ 627742 w 1990604"/>
              <a:gd name="connsiteY23" fmla="*/ 1219200 h 2550721"/>
              <a:gd name="connsiteX24" fmla="*/ 693057 w 1990604"/>
              <a:gd name="connsiteY24" fmla="*/ 1240971 h 2550721"/>
              <a:gd name="connsiteX25" fmla="*/ 758371 w 1990604"/>
              <a:gd name="connsiteY25" fmla="*/ 1262743 h 2550721"/>
              <a:gd name="connsiteX26" fmla="*/ 791028 w 1990604"/>
              <a:gd name="connsiteY26" fmla="*/ 1273628 h 2550721"/>
              <a:gd name="connsiteX27" fmla="*/ 888999 w 1990604"/>
              <a:gd name="connsiteY27" fmla="*/ 1284514 h 2550721"/>
              <a:gd name="connsiteX28" fmla="*/ 899885 w 1990604"/>
              <a:gd name="connsiteY28" fmla="*/ 1317171 h 2550721"/>
              <a:gd name="connsiteX29" fmla="*/ 910771 w 1990604"/>
              <a:gd name="connsiteY29" fmla="*/ 1436914 h 2550721"/>
              <a:gd name="connsiteX30" fmla="*/ 954314 w 1990604"/>
              <a:gd name="connsiteY30" fmla="*/ 1491343 h 2550721"/>
              <a:gd name="connsiteX31" fmla="*/ 1084942 w 1990604"/>
              <a:gd name="connsiteY31" fmla="*/ 1480457 h 2550721"/>
              <a:gd name="connsiteX32" fmla="*/ 1106714 w 1990604"/>
              <a:gd name="connsiteY32" fmla="*/ 1502228 h 2550721"/>
              <a:gd name="connsiteX33" fmla="*/ 1117599 w 1990604"/>
              <a:gd name="connsiteY33" fmla="*/ 1534885 h 2550721"/>
              <a:gd name="connsiteX34" fmla="*/ 1139371 w 1990604"/>
              <a:gd name="connsiteY34" fmla="*/ 1665514 h 2550721"/>
              <a:gd name="connsiteX35" fmla="*/ 1150257 w 1990604"/>
              <a:gd name="connsiteY35" fmla="*/ 1698171 h 2550721"/>
              <a:gd name="connsiteX36" fmla="*/ 1172028 w 1990604"/>
              <a:gd name="connsiteY36" fmla="*/ 1719943 h 2550721"/>
              <a:gd name="connsiteX37" fmla="*/ 1193799 w 1990604"/>
              <a:gd name="connsiteY37" fmla="*/ 1752600 h 2550721"/>
              <a:gd name="connsiteX38" fmla="*/ 1259114 w 1990604"/>
              <a:gd name="connsiteY38" fmla="*/ 1774371 h 2550721"/>
              <a:gd name="connsiteX39" fmla="*/ 1280885 w 1990604"/>
              <a:gd name="connsiteY39" fmla="*/ 1741714 h 2550721"/>
              <a:gd name="connsiteX40" fmla="*/ 1302657 w 1990604"/>
              <a:gd name="connsiteY40" fmla="*/ 1763485 h 2550721"/>
              <a:gd name="connsiteX41" fmla="*/ 1335314 w 1990604"/>
              <a:gd name="connsiteY41" fmla="*/ 1839685 h 2550721"/>
              <a:gd name="connsiteX42" fmla="*/ 1378857 w 1990604"/>
              <a:gd name="connsiteY42" fmla="*/ 1883228 h 2550721"/>
              <a:gd name="connsiteX43" fmla="*/ 1357085 w 1990604"/>
              <a:gd name="connsiteY43" fmla="*/ 1905000 h 2550721"/>
              <a:gd name="connsiteX44" fmla="*/ 1378857 w 1990604"/>
              <a:gd name="connsiteY44" fmla="*/ 2024743 h 2550721"/>
              <a:gd name="connsiteX45" fmla="*/ 1411514 w 1990604"/>
              <a:gd name="connsiteY45" fmla="*/ 2057400 h 2550721"/>
              <a:gd name="connsiteX46" fmla="*/ 1422399 w 1990604"/>
              <a:gd name="connsiteY46" fmla="*/ 2090057 h 2550721"/>
              <a:gd name="connsiteX47" fmla="*/ 1411514 w 1990604"/>
              <a:gd name="connsiteY47" fmla="*/ 2155371 h 2550721"/>
              <a:gd name="connsiteX48" fmla="*/ 1378857 w 1990604"/>
              <a:gd name="connsiteY48" fmla="*/ 2209800 h 2550721"/>
              <a:gd name="connsiteX49" fmla="*/ 1346199 w 1990604"/>
              <a:gd name="connsiteY49" fmla="*/ 2220685 h 2550721"/>
              <a:gd name="connsiteX50" fmla="*/ 1335314 w 1990604"/>
              <a:gd name="connsiteY50" fmla="*/ 2286000 h 2550721"/>
              <a:gd name="connsiteX51" fmla="*/ 1313542 w 1990604"/>
              <a:gd name="connsiteY51" fmla="*/ 2307771 h 2550721"/>
              <a:gd name="connsiteX52" fmla="*/ 1302657 w 1990604"/>
              <a:gd name="connsiteY52" fmla="*/ 2340428 h 2550721"/>
              <a:gd name="connsiteX53" fmla="*/ 1280885 w 1990604"/>
              <a:gd name="connsiteY53" fmla="*/ 2438400 h 2550721"/>
              <a:gd name="connsiteX54" fmla="*/ 1248228 w 1990604"/>
              <a:gd name="connsiteY54" fmla="*/ 2460171 h 2550721"/>
              <a:gd name="connsiteX55" fmla="*/ 1172028 w 1990604"/>
              <a:gd name="connsiteY55" fmla="*/ 2514600 h 2550721"/>
              <a:gd name="connsiteX56" fmla="*/ 1182914 w 1990604"/>
              <a:gd name="connsiteY56" fmla="*/ 2547257 h 2550721"/>
              <a:gd name="connsiteX57" fmla="*/ 1302657 w 1990604"/>
              <a:gd name="connsiteY57" fmla="*/ 2525485 h 2550721"/>
              <a:gd name="connsiteX58" fmla="*/ 1335314 w 1990604"/>
              <a:gd name="connsiteY58" fmla="*/ 2503714 h 2550721"/>
              <a:gd name="connsiteX59" fmla="*/ 1346199 w 1990604"/>
              <a:gd name="connsiteY59" fmla="*/ 2471057 h 2550721"/>
              <a:gd name="connsiteX60" fmla="*/ 1378857 w 1990604"/>
              <a:gd name="connsiteY60" fmla="*/ 2481943 h 2550721"/>
              <a:gd name="connsiteX61" fmla="*/ 1455057 w 1990604"/>
              <a:gd name="connsiteY61" fmla="*/ 2471057 h 2550721"/>
              <a:gd name="connsiteX62" fmla="*/ 1465942 w 1990604"/>
              <a:gd name="connsiteY62" fmla="*/ 2394857 h 2550721"/>
              <a:gd name="connsiteX63" fmla="*/ 1498599 w 1990604"/>
              <a:gd name="connsiteY63" fmla="*/ 2275114 h 2550721"/>
              <a:gd name="connsiteX64" fmla="*/ 1509485 w 1990604"/>
              <a:gd name="connsiteY64" fmla="*/ 2166257 h 2550721"/>
              <a:gd name="connsiteX65" fmla="*/ 1531257 w 1990604"/>
              <a:gd name="connsiteY65" fmla="*/ 2144485 h 2550721"/>
              <a:gd name="connsiteX66" fmla="*/ 1683657 w 1990604"/>
              <a:gd name="connsiteY66" fmla="*/ 2133600 h 2550721"/>
              <a:gd name="connsiteX67" fmla="*/ 1716314 w 1990604"/>
              <a:gd name="connsiteY67" fmla="*/ 2122714 h 2550721"/>
              <a:gd name="connsiteX68" fmla="*/ 1738085 w 1990604"/>
              <a:gd name="connsiteY68" fmla="*/ 2090057 h 2550721"/>
              <a:gd name="connsiteX69" fmla="*/ 1683657 w 1990604"/>
              <a:gd name="connsiteY69" fmla="*/ 2057400 h 2550721"/>
              <a:gd name="connsiteX70" fmla="*/ 1661885 w 1990604"/>
              <a:gd name="connsiteY70" fmla="*/ 2035628 h 2550721"/>
              <a:gd name="connsiteX71" fmla="*/ 1629228 w 1990604"/>
              <a:gd name="connsiteY71" fmla="*/ 2013857 h 2550721"/>
              <a:gd name="connsiteX72" fmla="*/ 1607457 w 1990604"/>
              <a:gd name="connsiteY72" fmla="*/ 1948543 h 2550721"/>
              <a:gd name="connsiteX73" fmla="*/ 1585685 w 1990604"/>
              <a:gd name="connsiteY73" fmla="*/ 1872343 h 2550721"/>
              <a:gd name="connsiteX74" fmla="*/ 1596571 w 1990604"/>
              <a:gd name="connsiteY74" fmla="*/ 1709057 h 2550721"/>
              <a:gd name="connsiteX75" fmla="*/ 1607457 w 1990604"/>
              <a:gd name="connsiteY75" fmla="*/ 1676400 h 2550721"/>
              <a:gd name="connsiteX76" fmla="*/ 1629228 w 1990604"/>
              <a:gd name="connsiteY76" fmla="*/ 1654628 h 2550721"/>
              <a:gd name="connsiteX77" fmla="*/ 1727199 w 1990604"/>
              <a:gd name="connsiteY77" fmla="*/ 1665514 h 2550721"/>
              <a:gd name="connsiteX78" fmla="*/ 1792514 w 1990604"/>
              <a:gd name="connsiteY78" fmla="*/ 1687285 h 2550721"/>
              <a:gd name="connsiteX79" fmla="*/ 1836057 w 1990604"/>
              <a:gd name="connsiteY79" fmla="*/ 1730828 h 2550721"/>
              <a:gd name="connsiteX80" fmla="*/ 1857828 w 1990604"/>
              <a:gd name="connsiteY80" fmla="*/ 1752600 h 2550721"/>
              <a:gd name="connsiteX81" fmla="*/ 1879599 w 1990604"/>
              <a:gd name="connsiteY81" fmla="*/ 1785257 h 2550721"/>
              <a:gd name="connsiteX82" fmla="*/ 1934028 w 1990604"/>
              <a:gd name="connsiteY82" fmla="*/ 1828800 h 2550721"/>
              <a:gd name="connsiteX83" fmla="*/ 1966685 w 1990604"/>
              <a:gd name="connsiteY83" fmla="*/ 1861457 h 2550721"/>
              <a:gd name="connsiteX84" fmla="*/ 1977571 w 1990604"/>
              <a:gd name="connsiteY84" fmla="*/ 1894114 h 2550721"/>
              <a:gd name="connsiteX85" fmla="*/ 1988457 w 1990604"/>
              <a:gd name="connsiteY85" fmla="*/ 1861457 h 2550721"/>
              <a:gd name="connsiteX86" fmla="*/ 1977571 w 1990604"/>
              <a:gd name="connsiteY86" fmla="*/ 1730828 h 2550721"/>
              <a:gd name="connsiteX87" fmla="*/ 1934028 w 1990604"/>
              <a:gd name="connsiteY87" fmla="*/ 1687285 h 2550721"/>
              <a:gd name="connsiteX88" fmla="*/ 1868714 w 1990604"/>
              <a:gd name="connsiteY88" fmla="*/ 1611085 h 2550721"/>
              <a:gd name="connsiteX89" fmla="*/ 1846942 w 1990604"/>
              <a:gd name="connsiteY89" fmla="*/ 1589314 h 2550721"/>
              <a:gd name="connsiteX90" fmla="*/ 1814285 w 1990604"/>
              <a:gd name="connsiteY90" fmla="*/ 1567543 h 2550721"/>
              <a:gd name="connsiteX91" fmla="*/ 1770742 w 1990604"/>
              <a:gd name="connsiteY91" fmla="*/ 1524000 h 2550721"/>
              <a:gd name="connsiteX92" fmla="*/ 1748971 w 1990604"/>
              <a:gd name="connsiteY92" fmla="*/ 1502228 h 2550721"/>
              <a:gd name="connsiteX93" fmla="*/ 1738085 w 1990604"/>
              <a:gd name="connsiteY93" fmla="*/ 1469571 h 2550721"/>
              <a:gd name="connsiteX94" fmla="*/ 1705428 w 1990604"/>
              <a:gd name="connsiteY94" fmla="*/ 1458685 h 2550721"/>
              <a:gd name="connsiteX95" fmla="*/ 1650999 w 1990604"/>
              <a:gd name="connsiteY95" fmla="*/ 1447800 h 2550721"/>
              <a:gd name="connsiteX96" fmla="*/ 1563914 w 1990604"/>
              <a:gd name="connsiteY96" fmla="*/ 1404257 h 2550721"/>
              <a:gd name="connsiteX97" fmla="*/ 1531257 w 1990604"/>
              <a:gd name="connsiteY97" fmla="*/ 1393371 h 2550721"/>
              <a:gd name="connsiteX98" fmla="*/ 1509485 w 1990604"/>
              <a:gd name="connsiteY98" fmla="*/ 1371600 h 2550721"/>
              <a:gd name="connsiteX99" fmla="*/ 1476828 w 1990604"/>
              <a:gd name="connsiteY99" fmla="*/ 1360714 h 2550721"/>
              <a:gd name="connsiteX100" fmla="*/ 1422399 w 1990604"/>
              <a:gd name="connsiteY100" fmla="*/ 1306285 h 2550721"/>
              <a:gd name="connsiteX101" fmla="*/ 1411514 w 1990604"/>
              <a:gd name="connsiteY101" fmla="*/ 1273628 h 2550721"/>
              <a:gd name="connsiteX102" fmla="*/ 1433285 w 1990604"/>
              <a:gd name="connsiteY102" fmla="*/ 1240971 h 2550721"/>
              <a:gd name="connsiteX103" fmla="*/ 1465942 w 1990604"/>
              <a:gd name="connsiteY103" fmla="*/ 1175657 h 2550721"/>
              <a:gd name="connsiteX104" fmla="*/ 1389742 w 1990604"/>
              <a:gd name="connsiteY104" fmla="*/ 1153885 h 2550721"/>
              <a:gd name="connsiteX105" fmla="*/ 1335314 w 1990604"/>
              <a:gd name="connsiteY105" fmla="*/ 1143000 h 2550721"/>
              <a:gd name="connsiteX106" fmla="*/ 1269999 w 1990604"/>
              <a:gd name="connsiteY106" fmla="*/ 1121228 h 2550721"/>
              <a:gd name="connsiteX107" fmla="*/ 1226457 w 1990604"/>
              <a:gd name="connsiteY107" fmla="*/ 1110343 h 2550721"/>
              <a:gd name="connsiteX108" fmla="*/ 1161142 w 1990604"/>
              <a:gd name="connsiteY108" fmla="*/ 1088571 h 2550721"/>
              <a:gd name="connsiteX109" fmla="*/ 1128485 w 1990604"/>
              <a:gd name="connsiteY109" fmla="*/ 1077685 h 2550721"/>
              <a:gd name="connsiteX110" fmla="*/ 1074057 w 1990604"/>
              <a:gd name="connsiteY110" fmla="*/ 1012371 h 2550721"/>
              <a:gd name="connsiteX111" fmla="*/ 1041399 w 1990604"/>
              <a:gd name="connsiteY111" fmla="*/ 957943 h 2550721"/>
              <a:gd name="connsiteX112" fmla="*/ 1008742 w 1990604"/>
              <a:gd name="connsiteY112" fmla="*/ 859971 h 2550721"/>
              <a:gd name="connsiteX113" fmla="*/ 997857 w 1990604"/>
              <a:gd name="connsiteY113" fmla="*/ 827314 h 2550721"/>
              <a:gd name="connsiteX114" fmla="*/ 976085 w 1990604"/>
              <a:gd name="connsiteY114" fmla="*/ 794657 h 2550721"/>
              <a:gd name="connsiteX115" fmla="*/ 954314 w 1990604"/>
              <a:gd name="connsiteY115" fmla="*/ 729343 h 2550721"/>
              <a:gd name="connsiteX116" fmla="*/ 943428 w 1990604"/>
              <a:gd name="connsiteY116" fmla="*/ 696685 h 2550721"/>
              <a:gd name="connsiteX117" fmla="*/ 899885 w 1990604"/>
              <a:gd name="connsiteY117" fmla="*/ 631371 h 2550721"/>
              <a:gd name="connsiteX118" fmla="*/ 867228 w 1990604"/>
              <a:gd name="connsiteY118" fmla="*/ 566057 h 2550721"/>
              <a:gd name="connsiteX119" fmla="*/ 856342 w 1990604"/>
              <a:gd name="connsiteY119" fmla="*/ 533400 h 2550721"/>
              <a:gd name="connsiteX120" fmla="*/ 812799 w 1990604"/>
              <a:gd name="connsiteY120" fmla="*/ 489857 h 2550721"/>
              <a:gd name="connsiteX121" fmla="*/ 801914 w 1990604"/>
              <a:gd name="connsiteY121" fmla="*/ 457200 h 2550721"/>
              <a:gd name="connsiteX122" fmla="*/ 747485 w 1990604"/>
              <a:gd name="connsiteY122" fmla="*/ 413657 h 2550721"/>
              <a:gd name="connsiteX123" fmla="*/ 725714 w 1990604"/>
              <a:gd name="connsiteY123" fmla="*/ 391885 h 2550721"/>
              <a:gd name="connsiteX124" fmla="*/ 660399 w 1990604"/>
              <a:gd name="connsiteY124" fmla="*/ 370114 h 2550721"/>
              <a:gd name="connsiteX125" fmla="*/ 627742 w 1990604"/>
              <a:gd name="connsiteY125" fmla="*/ 359228 h 2550721"/>
              <a:gd name="connsiteX126" fmla="*/ 595085 w 1990604"/>
              <a:gd name="connsiteY126" fmla="*/ 261257 h 2550721"/>
              <a:gd name="connsiteX127" fmla="*/ 584199 w 1990604"/>
              <a:gd name="connsiteY127" fmla="*/ 228600 h 2550721"/>
              <a:gd name="connsiteX128" fmla="*/ 573314 w 1990604"/>
              <a:gd name="connsiteY128" fmla="*/ 76200 h 2550721"/>
              <a:gd name="connsiteX129" fmla="*/ 551542 w 1990604"/>
              <a:gd name="connsiteY129" fmla="*/ 10885 h 2550721"/>
              <a:gd name="connsiteX130" fmla="*/ 518885 w 1990604"/>
              <a:gd name="connsiteY130" fmla="*/ 0 h 2550721"/>
              <a:gd name="connsiteX131" fmla="*/ 486228 w 1990604"/>
              <a:gd name="connsiteY131" fmla="*/ 65314 h 2550721"/>
              <a:gd name="connsiteX132" fmla="*/ 497114 w 1990604"/>
              <a:gd name="connsiteY132" fmla="*/ 119743 h 2550721"/>
              <a:gd name="connsiteX133" fmla="*/ 486228 w 1990604"/>
              <a:gd name="connsiteY133" fmla="*/ 217714 h 2550721"/>
              <a:gd name="connsiteX134" fmla="*/ 464457 w 1990604"/>
              <a:gd name="connsiteY134" fmla="*/ 283028 h 2550721"/>
              <a:gd name="connsiteX135" fmla="*/ 431799 w 1990604"/>
              <a:gd name="connsiteY135" fmla="*/ 293914 h 2550721"/>
              <a:gd name="connsiteX136" fmla="*/ 399142 w 1990604"/>
              <a:gd name="connsiteY136" fmla="*/ 283028 h 2550721"/>
              <a:gd name="connsiteX137" fmla="*/ 366485 w 1990604"/>
              <a:gd name="connsiteY137" fmla="*/ 261257 h 2550721"/>
              <a:gd name="connsiteX138" fmla="*/ 312057 w 1990604"/>
              <a:gd name="connsiteY138" fmla="*/ 250371 h 2550721"/>
              <a:gd name="connsiteX139" fmla="*/ 246742 w 1990604"/>
              <a:gd name="connsiteY139" fmla="*/ 228600 h 2550721"/>
              <a:gd name="connsiteX140" fmla="*/ 214085 w 1990604"/>
              <a:gd name="connsiteY140" fmla="*/ 217714 h 2550721"/>
              <a:gd name="connsiteX141" fmla="*/ 148771 w 1990604"/>
              <a:gd name="connsiteY141" fmla="*/ 185057 h 2550721"/>
              <a:gd name="connsiteX142" fmla="*/ 61685 w 1990604"/>
              <a:gd name="connsiteY142" fmla="*/ 174171 h 2550721"/>
              <a:gd name="connsiteX143" fmla="*/ 7257 w 1990604"/>
              <a:gd name="connsiteY143" fmla="*/ 174171 h 255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1990604" h="2550721">
                <a:moveTo>
                  <a:pt x="7257" y="174171"/>
                </a:moveTo>
                <a:cubicBezTo>
                  <a:pt x="0" y="179614"/>
                  <a:pt x="12239" y="196989"/>
                  <a:pt x="18142" y="206828"/>
                </a:cubicBezTo>
                <a:cubicBezTo>
                  <a:pt x="23422" y="215629"/>
                  <a:pt x="33503" y="220586"/>
                  <a:pt x="39914" y="228600"/>
                </a:cubicBezTo>
                <a:cubicBezTo>
                  <a:pt x="64030" y="258745"/>
                  <a:pt x="61073" y="259422"/>
                  <a:pt x="72571" y="293914"/>
                </a:cubicBezTo>
                <a:cubicBezTo>
                  <a:pt x="97191" y="466252"/>
                  <a:pt x="72571" y="257103"/>
                  <a:pt x="72571" y="544285"/>
                </a:cubicBezTo>
                <a:cubicBezTo>
                  <a:pt x="72571" y="575075"/>
                  <a:pt x="70140" y="646843"/>
                  <a:pt x="105228" y="674914"/>
                </a:cubicBezTo>
                <a:cubicBezTo>
                  <a:pt x="114188" y="682082"/>
                  <a:pt x="126999" y="682171"/>
                  <a:pt x="137885" y="685800"/>
                </a:cubicBezTo>
                <a:cubicBezTo>
                  <a:pt x="166914" y="772885"/>
                  <a:pt x="123371" y="671286"/>
                  <a:pt x="181428" y="729343"/>
                </a:cubicBezTo>
                <a:cubicBezTo>
                  <a:pt x="189542" y="737457"/>
                  <a:pt x="185146" y="753040"/>
                  <a:pt x="192314" y="762000"/>
                </a:cubicBezTo>
                <a:cubicBezTo>
                  <a:pt x="200487" y="772216"/>
                  <a:pt x="214085" y="776514"/>
                  <a:pt x="224971" y="783771"/>
                </a:cubicBezTo>
                <a:cubicBezTo>
                  <a:pt x="228600" y="794657"/>
                  <a:pt x="229953" y="806589"/>
                  <a:pt x="235857" y="816428"/>
                </a:cubicBezTo>
                <a:cubicBezTo>
                  <a:pt x="247989" y="836649"/>
                  <a:pt x="273167" y="846277"/>
                  <a:pt x="290285" y="859971"/>
                </a:cubicBezTo>
                <a:cubicBezTo>
                  <a:pt x="298299" y="866382"/>
                  <a:pt x="302877" y="877153"/>
                  <a:pt x="312057" y="881743"/>
                </a:cubicBezTo>
                <a:cubicBezTo>
                  <a:pt x="325438" y="888434"/>
                  <a:pt x="341085" y="889000"/>
                  <a:pt x="355599" y="892628"/>
                </a:cubicBezTo>
                <a:cubicBezTo>
                  <a:pt x="373742" y="910771"/>
                  <a:pt x="401914" y="922716"/>
                  <a:pt x="410028" y="947057"/>
                </a:cubicBezTo>
                <a:cubicBezTo>
                  <a:pt x="421526" y="981549"/>
                  <a:pt x="418569" y="982226"/>
                  <a:pt x="442685" y="1012371"/>
                </a:cubicBezTo>
                <a:cubicBezTo>
                  <a:pt x="449096" y="1020385"/>
                  <a:pt x="458046" y="1026129"/>
                  <a:pt x="464457" y="1034143"/>
                </a:cubicBezTo>
                <a:cubicBezTo>
                  <a:pt x="472630" y="1044359"/>
                  <a:pt x="480377" y="1055098"/>
                  <a:pt x="486228" y="1066800"/>
                </a:cubicBezTo>
                <a:cubicBezTo>
                  <a:pt x="491360" y="1077063"/>
                  <a:pt x="490749" y="1089910"/>
                  <a:pt x="497114" y="1099457"/>
                </a:cubicBezTo>
                <a:cubicBezTo>
                  <a:pt x="505653" y="1112266"/>
                  <a:pt x="518885" y="1121228"/>
                  <a:pt x="529771" y="1132114"/>
                </a:cubicBezTo>
                <a:cubicBezTo>
                  <a:pt x="533400" y="1143000"/>
                  <a:pt x="532543" y="1156657"/>
                  <a:pt x="540657" y="1164771"/>
                </a:cubicBezTo>
                <a:cubicBezTo>
                  <a:pt x="548771" y="1172885"/>
                  <a:pt x="563051" y="1170525"/>
                  <a:pt x="573314" y="1175657"/>
                </a:cubicBezTo>
                <a:cubicBezTo>
                  <a:pt x="585016" y="1181508"/>
                  <a:pt x="595755" y="1189255"/>
                  <a:pt x="605971" y="1197428"/>
                </a:cubicBezTo>
                <a:cubicBezTo>
                  <a:pt x="613985" y="1203839"/>
                  <a:pt x="618562" y="1214610"/>
                  <a:pt x="627742" y="1219200"/>
                </a:cubicBezTo>
                <a:cubicBezTo>
                  <a:pt x="648268" y="1229463"/>
                  <a:pt x="671285" y="1233714"/>
                  <a:pt x="693057" y="1240971"/>
                </a:cubicBezTo>
                <a:lnTo>
                  <a:pt x="758371" y="1262743"/>
                </a:lnTo>
                <a:cubicBezTo>
                  <a:pt x="769257" y="1266371"/>
                  <a:pt x="779624" y="1272361"/>
                  <a:pt x="791028" y="1273628"/>
                </a:cubicBezTo>
                <a:lnTo>
                  <a:pt x="888999" y="1284514"/>
                </a:lnTo>
                <a:cubicBezTo>
                  <a:pt x="892628" y="1295400"/>
                  <a:pt x="898262" y="1305812"/>
                  <a:pt x="899885" y="1317171"/>
                </a:cubicBezTo>
                <a:cubicBezTo>
                  <a:pt x="905553" y="1356847"/>
                  <a:pt x="902373" y="1397725"/>
                  <a:pt x="910771" y="1436914"/>
                </a:cubicBezTo>
                <a:cubicBezTo>
                  <a:pt x="914516" y="1454392"/>
                  <a:pt x="941898" y="1478927"/>
                  <a:pt x="954314" y="1491343"/>
                </a:cubicBezTo>
                <a:cubicBezTo>
                  <a:pt x="1040567" y="1462591"/>
                  <a:pt x="996991" y="1465798"/>
                  <a:pt x="1084942" y="1480457"/>
                </a:cubicBezTo>
                <a:cubicBezTo>
                  <a:pt x="1092199" y="1487714"/>
                  <a:pt x="1101434" y="1493427"/>
                  <a:pt x="1106714" y="1502228"/>
                </a:cubicBezTo>
                <a:cubicBezTo>
                  <a:pt x="1112618" y="1512067"/>
                  <a:pt x="1115349" y="1523633"/>
                  <a:pt x="1117599" y="1534885"/>
                </a:cubicBezTo>
                <a:cubicBezTo>
                  <a:pt x="1126256" y="1578171"/>
                  <a:pt x="1125411" y="1623636"/>
                  <a:pt x="1139371" y="1665514"/>
                </a:cubicBezTo>
                <a:cubicBezTo>
                  <a:pt x="1143000" y="1676400"/>
                  <a:pt x="1144353" y="1688332"/>
                  <a:pt x="1150257" y="1698171"/>
                </a:cubicBezTo>
                <a:cubicBezTo>
                  <a:pt x="1155537" y="1706972"/>
                  <a:pt x="1165617" y="1711929"/>
                  <a:pt x="1172028" y="1719943"/>
                </a:cubicBezTo>
                <a:cubicBezTo>
                  <a:pt x="1180201" y="1730159"/>
                  <a:pt x="1182705" y="1745666"/>
                  <a:pt x="1193799" y="1752600"/>
                </a:cubicBezTo>
                <a:cubicBezTo>
                  <a:pt x="1213260" y="1764763"/>
                  <a:pt x="1259114" y="1774371"/>
                  <a:pt x="1259114" y="1774371"/>
                </a:cubicBezTo>
                <a:cubicBezTo>
                  <a:pt x="1266371" y="1763485"/>
                  <a:pt x="1268193" y="1744887"/>
                  <a:pt x="1280885" y="1741714"/>
                </a:cubicBezTo>
                <a:cubicBezTo>
                  <a:pt x="1290842" y="1739225"/>
                  <a:pt x="1298067" y="1754305"/>
                  <a:pt x="1302657" y="1763485"/>
                </a:cubicBezTo>
                <a:cubicBezTo>
                  <a:pt x="1336705" y="1831580"/>
                  <a:pt x="1287762" y="1784209"/>
                  <a:pt x="1335314" y="1839685"/>
                </a:cubicBezTo>
                <a:cubicBezTo>
                  <a:pt x="1348672" y="1855270"/>
                  <a:pt x="1378857" y="1883228"/>
                  <a:pt x="1378857" y="1883228"/>
                </a:cubicBezTo>
                <a:cubicBezTo>
                  <a:pt x="1371600" y="1890485"/>
                  <a:pt x="1358106" y="1894788"/>
                  <a:pt x="1357085" y="1905000"/>
                </a:cubicBezTo>
                <a:cubicBezTo>
                  <a:pt x="1356824" y="1907610"/>
                  <a:pt x="1363651" y="2001933"/>
                  <a:pt x="1378857" y="2024743"/>
                </a:cubicBezTo>
                <a:cubicBezTo>
                  <a:pt x="1387396" y="2037552"/>
                  <a:pt x="1400628" y="2046514"/>
                  <a:pt x="1411514" y="2057400"/>
                </a:cubicBezTo>
                <a:cubicBezTo>
                  <a:pt x="1415142" y="2068286"/>
                  <a:pt x="1422399" y="2078583"/>
                  <a:pt x="1422399" y="2090057"/>
                </a:cubicBezTo>
                <a:cubicBezTo>
                  <a:pt x="1422399" y="2112129"/>
                  <a:pt x="1416302" y="2133825"/>
                  <a:pt x="1411514" y="2155371"/>
                </a:cubicBezTo>
                <a:cubicBezTo>
                  <a:pt x="1406245" y="2179080"/>
                  <a:pt x="1400814" y="2196626"/>
                  <a:pt x="1378857" y="2209800"/>
                </a:cubicBezTo>
                <a:cubicBezTo>
                  <a:pt x="1369017" y="2215704"/>
                  <a:pt x="1357085" y="2217057"/>
                  <a:pt x="1346199" y="2220685"/>
                </a:cubicBezTo>
                <a:cubicBezTo>
                  <a:pt x="1342571" y="2242457"/>
                  <a:pt x="1343064" y="2265333"/>
                  <a:pt x="1335314" y="2286000"/>
                </a:cubicBezTo>
                <a:cubicBezTo>
                  <a:pt x="1331710" y="2295610"/>
                  <a:pt x="1318822" y="2298970"/>
                  <a:pt x="1313542" y="2307771"/>
                </a:cubicBezTo>
                <a:cubicBezTo>
                  <a:pt x="1307638" y="2317610"/>
                  <a:pt x="1305440" y="2329296"/>
                  <a:pt x="1302657" y="2340428"/>
                </a:cubicBezTo>
                <a:cubicBezTo>
                  <a:pt x="1302321" y="2341772"/>
                  <a:pt x="1285355" y="2431695"/>
                  <a:pt x="1280885" y="2438400"/>
                </a:cubicBezTo>
                <a:cubicBezTo>
                  <a:pt x="1273628" y="2449286"/>
                  <a:pt x="1258161" y="2451657"/>
                  <a:pt x="1248228" y="2460171"/>
                </a:cubicBezTo>
                <a:cubicBezTo>
                  <a:pt x="1182482" y="2516524"/>
                  <a:pt x="1232034" y="2494597"/>
                  <a:pt x="1172028" y="2514600"/>
                </a:cubicBezTo>
                <a:cubicBezTo>
                  <a:pt x="1175657" y="2525486"/>
                  <a:pt x="1171713" y="2544768"/>
                  <a:pt x="1182914" y="2547257"/>
                </a:cubicBezTo>
                <a:cubicBezTo>
                  <a:pt x="1198502" y="2550721"/>
                  <a:pt x="1274757" y="2539435"/>
                  <a:pt x="1302657" y="2525485"/>
                </a:cubicBezTo>
                <a:cubicBezTo>
                  <a:pt x="1314359" y="2519634"/>
                  <a:pt x="1324428" y="2510971"/>
                  <a:pt x="1335314" y="2503714"/>
                </a:cubicBezTo>
                <a:cubicBezTo>
                  <a:pt x="1338942" y="2492828"/>
                  <a:pt x="1335936" y="2476188"/>
                  <a:pt x="1346199" y="2471057"/>
                </a:cubicBezTo>
                <a:cubicBezTo>
                  <a:pt x="1356462" y="2465925"/>
                  <a:pt x="1367382" y="2481943"/>
                  <a:pt x="1378857" y="2481943"/>
                </a:cubicBezTo>
                <a:cubicBezTo>
                  <a:pt x="1404515" y="2481943"/>
                  <a:pt x="1429657" y="2474686"/>
                  <a:pt x="1455057" y="2471057"/>
                </a:cubicBezTo>
                <a:cubicBezTo>
                  <a:pt x="1458685" y="2445657"/>
                  <a:pt x="1460173" y="2419858"/>
                  <a:pt x="1465942" y="2394857"/>
                </a:cubicBezTo>
                <a:cubicBezTo>
                  <a:pt x="1490133" y="2290031"/>
                  <a:pt x="1485981" y="2369751"/>
                  <a:pt x="1498599" y="2275114"/>
                </a:cubicBezTo>
                <a:cubicBezTo>
                  <a:pt x="1503418" y="2238967"/>
                  <a:pt x="1500640" y="2201635"/>
                  <a:pt x="1509485" y="2166257"/>
                </a:cubicBezTo>
                <a:cubicBezTo>
                  <a:pt x="1511974" y="2156300"/>
                  <a:pt x="1521169" y="2146376"/>
                  <a:pt x="1531257" y="2144485"/>
                </a:cubicBezTo>
                <a:cubicBezTo>
                  <a:pt x="1581314" y="2135099"/>
                  <a:pt x="1632857" y="2137228"/>
                  <a:pt x="1683657" y="2133600"/>
                </a:cubicBezTo>
                <a:cubicBezTo>
                  <a:pt x="1694543" y="2129971"/>
                  <a:pt x="1707354" y="2129882"/>
                  <a:pt x="1716314" y="2122714"/>
                </a:cubicBezTo>
                <a:cubicBezTo>
                  <a:pt x="1726530" y="2114541"/>
                  <a:pt x="1738085" y="2103140"/>
                  <a:pt x="1738085" y="2090057"/>
                </a:cubicBezTo>
                <a:cubicBezTo>
                  <a:pt x="1738085" y="2070132"/>
                  <a:pt x="1692639" y="2060394"/>
                  <a:pt x="1683657" y="2057400"/>
                </a:cubicBezTo>
                <a:cubicBezTo>
                  <a:pt x="1676400" y="2050143"/>
                  <a:pt x="1669899" y="2042039"/>
                  <a:pt x="1661885" y="2035628"/>
                </a:cubicBezTo>
                <a:cubicBezTo>
                  <a:pt x="1651669" y="2027455"/>
                  <a:pt x="1636162" y="2024951"/>
                  <a:pt x="1629228" y="2013857"/>
                </a:cubicBezTo>
                <a:cubicBezTo>
                  <a:pt x="1617065" y="1994396"/>
                  <a:pt x="1614714" y="1970314"/>
                  <a:pt x="1607457" y="1948543"/>
                </a:cubicBezTo>
                <a:cubicBezTo>
                  <a:pt x="1591840" y="1901690"/>
                  <a:pt x="1599355" y="1927020"/>
                  <a:pt x="1585685" y="1872343"/>
                </a:cubicBezTo>
                <a:cubicBezTo>
                  <a:pt x="1589314" y="1817914"/>
                  <a:pt x="1590547" y="1763273"/>
                  <a:pt x="1596571" y="1709057"/>
                </a:cubicBezTo>
                <a:cubicBezTo>
                  <a:pt x="1597838" y="1697653"/>
                  <a:pt x="1601553" y="1686239"/>
                  <a:pt x="1607457" y="1676400"/>
                </a:cubicBezTo>
                <a:cubicBezTo>
                  <a:pt x="1612737" y="1667599"/>
                  <a:pt x="1621971" y="1661885"/>
                  <a:pt x="1629228" y="1654628"/>
                </a:cubicBezTo>
                <a:cubicBezTo>
                  <a:pt x="1661885" y="1658257"/>
                  <a:pt x="1694979" y="1659070"/>
                  <a:pt x="1727199" y="1665514"/>
                </a:cubicBezTo>
                <a:cubicBezTo>
                  <a:pt x="1749703" y="1670015"/>
                  <a:pt x="1792514" y="1687285"/>
                  <a:pt x="1792514" y="1687285"/>
                </a:cubicBezTo>
                <a:lnTo>
                  <a:pt x="1836057" y="1730828"/>
                </a:lnTo>
                <a:cubicBezTo>
                  <a:pt x="1843314" y="1738085"/>
                  <a:pt x="1852135" y="1744060"/>
                  <a:pt x="1857828" y="1752600"/>
                </a:cubicBezTo>
                <a:cubicBezTo>
                  <a:pt x="1865085" y="1763486"/>
                  <a:pt x="1871426" y="1775041"/>
                  <a:pt x="1879599" y="1785257"/>
                </a:cubicBezTo>
                <a:cubicBezTo>
                  <a:pt x="1904932" y="1816923"/>
                  <a:pt x="1900086" y="1800514"/>
                  <a:pt x="1934028" y="1828800"/>
                </a:cubicBezTo>
                <a:cubicBezTo>
                  <a:pt x="1945854" y="1838655"/>
                  <a:pt x="1955799" y="1850571"/>
                  <a:pt x="1966685" y="1861457"/>
                </a:cubicBezTo>
                <a:cubicBezTo>
                  <a:pt x="1970314" y="1872343"/>
                  <a:pt x="1966096" y="1894114"/>
                  <a:pt x="1977571" y="1894114"/>
                </a:cubicBezTo>
                <a:cubicBezTo>
                  <a:pt x="1989046" y="1894114"/>
                  <a:pt x="1988457" y="1872932"/>
                  <a:pt x="1988457" y="1861457"/>
                </a:cubicBezTo>
                <a:cubicBezTo>
                  <a:pt x="1988457" y="1817763"/>
                  <a:pt x="1990604" y="1772533"/>
                  <a:pt x="1977571" y="1730828"/>
                </a:cubicBezTo>
                <a:cubicBezTo>
                  <a:pt x="1971448" y="1711236"/>
                  <a:pt x="1945414" y="1704364"/>
                  <a:pt x="1934028" y="1687285"/>
                </a:cubicBezTo>
                <a:cubicBezTo>
                  <a:pt x="1900872" y="1637550"/>
                  <a:pt x="1921506" y="1663877"/>
                  <a:pt x="1868714" y="1611085"/>
                </a:cubicBezTo>
                <a:cubicBezTo>
                  <a:pt x="1861457" y="1603828"/>
                  <a:pt x="1855482" y="1595007"/>
                  <a:pt x="1846942" y="1589314"/>
                </a:cubicBezTo>
                <a:cubicBezTo>
                  <a:pt x="1836056" y="1582057"/>
                  <a:pt x="1824218" y="1576057"/>
                  <a:pt x="1814285" y="1567543"/>
                </a:cubicBezTo>
                <a:cubicBezTo>
                  <a:pt x="1798700" y="1554185"/>
                  <a:pt x="1785256" y="1538514"/>
                  <a:pt x="1770742" y="1524000"/>
                </a:cubicBezTo>
                <a:lnTo>
                  <a:pt x="1748971" y="1502228"/>
                </a:lnTo>
                <a:cubicBezTo>
                  <a:pt x="1745342" y="1491342"/>
                  <a:pt x="1746199" y="1477685"/>
                  <a:pt x="1738085" y="1469571"/>
                </a:cubicBezTo>
                <a:cubicBezTo>
                  <a:pt x="1729971" y="1461457"/>
                  <a:pt x="1716560" y="1461468"/>
                  <a:pt x="1705428" y="1458685"/>
                </a:cubicBezTo>
                <a:cubicBezTo>
                  <a:pt x="1687478" y="1454198"/>
                  <a:pt x="1669142" y="1451428"/>
                  <a:pt x="1650999" y="1447800"/>
                </a:cubicBezTo>
                <a:cubicBezTo>
                  <a:pt x="1613001" y="1409800"/>
                  <a:pt x="1638965" y="1429274"/>
                  <a:pt x="1563914" y="1404257"/>
                </a:cubicBezTo>
                <a:lnTo>
                  <a:pt x="1531257" y="1393371"/>
                </a:lnTo>
                <a:cubicBezTo>
                  <a:pt x="1524000" y="1386114"/>
                  <a:pt x="1518286" y="1376880"/>
                  <a:pt x="1509485" y="1371600"/>
                </a:cubicBezTo>
                <a:cubicBezTo>
                  <a:pt x="1499646" y="1365696"/>
                  <a:pt x="1483996" y="1369674"/>
                  <a:pt x="1476828" y="1360714"/>
                </a:cubicBezTo>
                <a:cubicBezTo>
                  <a:pt x="1422399" y="1292678"/>
                  <a:pt x="1520370" y="1330778"/>
                  <a:pt x="1422399" y="1306285"/>
                </a:cubicBezTo>
                <a:cubicBezTo>
                  <a:pt x="1418771" y="1295399"/>
                  <a:pt x="1409628" y="1284946"/>
                  <a:pt x="1411514" y="1273628"/>
                </a:cubicBezTo>
                <a:cubicBezTo>
                  <a:pt x="1413665" y="1260723"/>
                  <a:pt x="1427434" y="1252673"/>
                  <a:pt x="1433285" y="1240971"/>
                </a:cubicBezTo>
                <a:cubicBezTo>
                  <a:pt x="1478353" y="1150834"/>
                  <a:pt x="1403550" y="1269247"/>
                  <a:pt x="1465942" y="1175657"/>
                </a:cubicBezTo>
                <a:cubicBezTo>
                  <a:pt x="1429577" y="1163535"/>
                  <a:pt x="1430745" y="1162997"/>
                  <a:pt x="1389742" y="1153885"/>
                </a:cubicBezTo>
                <a:cubicBezTo>
                  <a:pt x="1371681" y="1149871"/>
                  <a:pt x="1353164" y="1147868"/>
                  <a:pt x="1335314" y="1143000"/>
                </a:cubicBezTo>
                <a:cubicBezTo>
                  <a:pt x="1313173" y="1136962"/>
                  <a:pt x="1292263" y="1126794"/>
                  <a:pt x="1269999" y="1121228"/>
                </a:cubicBezTo>
                <a:cubicBezTo>
                  <a:pt x="1255485" y="1117600"/>
                  <a:pt x="1240787" y="1114642"/>
                  <a:pt x="1226457" y="1110343"/>
                </a:cubicBezTo>
                <a:cubicBezTo>
                  <a:pt x="1204475" y="1103749"/>
                  <a:pt x="1182914" y="1095828"/>
                  <a:pt x="1161142" y="1088571"/>
                </a:cubicBezTo>
                <a:lnTo>
                  <a:pt x="1128485" y="1077685"/>
                </a:lnTo>
                <a:cubicBezTo>
                  <a:pt x="1104409" y="1053609"/>
                  <a:pt x="1089213" y="1042683"/>
                  <a:pt x="1074057" y="1012371"/>
                </a:cubicBezTo>
                <a:cubicBezTo>
                  <a:pt x="1045796" y="955849"/>
                  <a:pt x="1083923" y="1000465"/>
                  <a:pt x="1041399" y="957943"/>
                </a:cubicBezTo>
                <a:lnTo>
                  <a:pt x="1008742" y="859971"/>
                </a:lnTo>
                <a:cubicBezTo>
                  <a:pt x="1005114" y="849085"/>
                  <a:pt x="1004222" y="836861"/>
                  <a:pt x="997857" y="827314"/>
                </a:cubicBezTo>
                <a:cubicBezTo>
                  <a:pt x="990600" y="816428"/>
                  <a:pt x="981399" y="806612"/>
                  <a:pt x="976085" y="794657"/>
                </a:cubicBezTo>
                <a:cubicBezTo>
                  <a:pt x="966764" y="773686"/>
                  <a:pt x="961571" y="751114"/>
                  <a:pt x="954314" y="729343"/>
                </a:cubicBezTo>
                <a:cubicBezTo>
                  <a:pt x="950685" y="718457"/>
                  <a:pt x="949793" y="706233"/>
                  <a:pt x="943428" y="696685"/>
                </a:cubicBezTo>
                <a:cubicBezTo>
                  <a:pt x="928914" y="674914"/>
                  <a:pt x="908160" y="656194"/>
                  <a:pt x="899885" y="631371"/>
                </a:cubicBezTo>
                <a:cubicBezTo>
                  <a:pt x="872523" y="549287"/>
                  <a:pt x="909432" y="650466"/>
                  <a:pt x="867228" y="566057"/>
                </a:cubicBezTo>
                <a:cubicBezTo>
                  <a:pt x="862096" y="555794"/>
                  <a:pt x="863011" y="542737"/>
                  <a:pt x="856342" y="533400"/>
                </a:cubicBezTo>
                <a:cubicBezTo>
                  <a:pt x="844411" y="516697"/>
                  <a:pt x="812799" y="489857"/>
                  <a:pt x="812799" y="489857"/>
                </a:cubicBezTo>
                <a:cubicBezTo>
                  <a:pt x="809171" y="478971"/>
                  <a:pt x="807817" y="467039"/>
                  <a:pt x="801914" y="457200"/>
                </a:cubicBezTo>
                <a:cubicBezTo>
                  <a:pt x="789783" y="436981"/>
                  <a:pt x="764601" y="427350"/>
                  <a:pt x="747485" y="413657"/>
                </a:cubicBezTo>
                <a:cubicBezTo>
                  <a:pt x="739471" y="407246"/>
                  <a:pt x="734894" y="396475"/>
                  <a:pt x="725714" y="391885"/>
                </a:cubicBezTo>
                <a:cubicBezTo>
                  <a:pt x="705188" y="381622"/>
                  <a:pt x="682171" y="377371"/>
                  <a:pt x="660399" y="370114"/>
                </a:cubicBezTo>
                <a:lnTo>
                  <a:pt x="627742" y="359228"/>
                </a:lnTo>
                <a:lnTo>
                  <a:pt x="595085" y="261257"/>
                </a:lnTo>
                <a:lnTo>
                  <a:pt x="584199" y="228600"/>
                </a:lnTo>
                <a:cubicBezTo>
                  <a:pt x="580571" y="177800"/>
                  <a:pt x="580869" y="126566"/>
                  <a:pt x="573314" y="76200"/>
                </a:cubicBezTo>
                <a:cubicBezTo>
                  <a:pt x="569910" y="53505"/>
                  <a:pt x="573314" y="18142"/>
                  <a:pt x="551542" y="10885"/>
                </a:cubicBezTo>
                <a:lnTo>
                  <a:pt x="518885" y="0"/>
                </a:lnTo>
                <a:cubicBezTo>
                  <a:pt x="507878" y="16510"/>
                  <a:pt x="486228" y="42781"/>
                  <a:pt x="486228" y="65314"/>
                </a:cubicBezTo>
                <a:cubicBezTo>
                  <a:pt x="486228" y="83816"/>
                  <a:pt x="493485" y="101600"/>
                  <a:pt x="497114" y="119743"/>
                </a:cubicBezTo>
                <a:cubicBezTo>
                  <a:pt x="493485" y="152400"/>
                  <a:pt x="492672" y="185494"/>
                  <a:pt x="486228" y="217714"/>
                </a:cubicBezTo>
                <a:cubicBezTo>
                  <a:pt x="481727" y="240217"/>
                  <a:pt x="486228" y="275771"/>
                  <a:pt x="464457" y="283028"/>
                </a:cubicBezTo>
                <a:lnTo>
                  <a:pt x="431799" y="293914"/>
                </a:lnTo>
                <a:cubicBezTo>
                  <a:pt x="420913" y="290285"/>
                  <a:pt x="409405" y="288160"/>
                  <a:pt x="399142" y="283028"/>
                </a:cubicBezTo>
                <a:cubicBezTo>
                  <a:pt x="387440" y="277177"/>
                  <a:pt x="378735" y="265851"/>
                  <a:pt x="366485" y="261257"/>
                </a:cubicBezTo>
                <a:cubicBezTo>
                  <a:pt x="349161" y="254760"/>
                  <a:pt x="329907" y="255239"/>
                  <a:pt x="312057" y="250371"/>
                </a:cubicBezTo>
                <a:cubicBezTo>
                  <a:pt x="289916" y="244333"/>
                  <a:pt x="268514" y="235857"/>
                  <a:pt x="246742" y="228600"/>
                </a:cubicBezTo>
                <a:cubicBezTo>
                  <a:pt x="235856" y="224971"/>
                  <a:pt x="223632" y="224079"/>
                  <a:pt x="214085" y="217714"/>
                </a:cubicBezTo>
                <a:cubicBezTo>
                  <a:pt x="187940" y="200284"/>
                  <a:pt x="179755" y="190691"/>
                  <a:pt x="148771" y="185057"/>
                </a:cubicBezTo>
                <a:cubicBezTo>
                  <a:pt x="119988" y="179824"/>
                  <a:pt x="90714" y="177800"/>
                  <a:pt x="61685" y="174171"/>
                </a:cubicBezTo>
                <a:cubicBezTo>
                  <a:pt x="7581" y="187697"/>
                  <a:pt x="14514" y="168728"/>
                  <a:pt x="7257" y="174171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Vývojový diagram: spojka 4"/>
          <p:cNvSpPr/>
          <p:nvPr/>
        </p:nvSpPr>
        <p:spPr>
          <a:xfrm>
            <a:off x="5857875" y="2143125"/>
            <a:ext cx="71438" cy="7143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5500688" y="178593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ŘÍM</a:t>
            </a:r>
          </a:p>
        </p:txBody>
      </p:sp>
      <p:sp>
        <p:nvSpPr>
          <p:cNvPr id="7" name="Volný tvar 6"/>
          <p:cNvSpPr/>
          <p:nvPr/>
        </p:nvSpPr>
        <p:spPr>
          <a:xfrm>
            <a:off x="533400" y="3365500"/>
            <a:ext cx="6789738" cy="3057525"/>
          </a:xfrm>
          <a:custGeom>
            <a:avLst/>
            <a:gdLst>
              <a:gd name="connsiteX0" fmla="*/ 6749143 w 6789057"/>
              <a:gd name="connsiteY0" fmla="*/ 3046536 h 3057422"/>
              <a:gd name="connsiteX1" fmla="*/ 6477000 w 6789057"/>
              <a:gd name="connsiteY1" fmla="*/ 3035650 h 3057422"/>
              <a:gd name="connsiteX2" fmla="*/ 6324600 w 6789057"/>
              <a:gd name="connsiteY2" fmla="*/ 3024764 h 3057422"/>
              <a:gd name="connsiteX3" fmla="*/ 5758543 w 6789057"/>
              <a:gd name="connsiteY3" fmla="*/ 3013879 h 3057422"/>
              <a:gd name="connsiteX4" fmla="*/ 5573486 w 6789057"/>
              <a:gd name="connsiteY4" fmla="*/ 2981221 h 3057422"/>
              <a:gd name="connsiteX5" fmla="*/ 5540829 w 6789057"/>
              <a:gd name="connsiteY5" fmla="*/ 2970336 h 3057422"/>
              <a:gd name="connsiteX6" fmla="*/ 5236029 w 6789057"/>
              <a:gd name="connsiteY6" fmla="*/ 2948564 h 3057422"/>
              <a:gd name="connsiteX7" fmla="*/ 5148943 w 6789057"/>
              <a:gd name="connsiteY7" fmla="*/ 2905021 h 3057422"/>
              <a:gd name="connsiteX8" fmla="*/ 5116286 w 6789057"/>
              <a:gd name="connsiteY8" fmla="*/ 2883250 h 3057422"/>
              <a:gd name="connsiteX9" fmla="*/ 5061857 w 6789057"/>
              <a:gd name="connsiteY9" fmla="*/ 2872364 h 3057422"/>
              <a:gd name="connsiteX10" fmla="*/ 5029200 w 6789057"/>
              <a:gd name="connsiteY10" fmla="*/ 2850593 h 3057422"/>
              <a:gd name="connsiteX11" fmla="*/ 4985657 w 6789057"/>
              <a:gd name="connsiteY11" fmla="*/ 2839707 h 3057422"/>
              <a:gd name="connsiteX12" fmla="*/ 4876800 w 6789057"/>
              <a:gd name="connsiteY12" fmla="*/ 2817936 h 3057422"/>
              <a:gd name="connsiteX13" fmla="*/ 4713514 w 6789057"/>
              <a:gd name="connsiteY13" fmla="*/ 2796164 h 3057422"/>
              <a:gd name="connsiteX14" fmla="*/ 4680857 w 6789057"/>
              <a:gd name="connsiteY14" fmla="*/ 2774393 h 3057422"/>
              <a:gd name="connsiteX15" fmla="*/ 4626429 w 6789057"/>
              <a:gd name="connsiteY15" fmla="*/ 2763507 h 3057422"/>
              <a:gd name="connsiteX16" fmla="*/ 4593771 w 6789057"/>
              <a:gd name="connsiteY16" fmla="*/ 2752621 h 3057422"/>
              <a:gd name="connsiteX17" fmla="*/ 4539343 w 6789057"/>
              <a:gd name="connsiteY17" fmla="*/ 2741736 h 3057422"/>
              <a:gd name="connsiteX18" fmla="*/ 4484914 w 6789057"/>
              <a:gd name="connsiteY18" fmla="*/ 2709079 h 3057422"/>
              <a:gd name="connsiteX19" fmla="*/ 4419600 w 6789057"/>
              <a:gd name="connsiteY19" fmla="*/ 2665536 h 3057422"/>
              <a:gd name="connsiteX20" fmla="*/ 4386943 w 6789057"/>
              <a:gd name="connsiteY20" fmla="*/ 2643764 h 3057422"/>
              <a:gd name="connsiteX21" fmla="*/ 4332514 w 6789057"/>
              <a:gd name="connsiteY21" fmla="*/ 2600221 h 3057422"/>
              <a:gd name="connsiteX22" fmla="*/ 4310743 w 6789057"/>
              <a:gd name="connsiteY22" fmla="*/ 2567564 h 3057422"/>
              <a:gd name="connsiteX23" fmla="*/ 4267200 w 6789057"/>
              <a:gd name="connsiteY23" fmla="*/ 2458707 h 3057422"/>
              <a:gd name="connsiteX24" fmla="*/ 4234543 w 6789057"/>
              <a:gd name="connsiteY24" fmla="*/ 2426050 h 3057422"/>
              <a:gd name="connsiteX25" fmla="*/ 4191000 w 6789057"/>
              <a:gd name="connsiteY25" fmla="*/ 2360736 h 3057422"/>
              <a:gd name="connsiteX26" fmla="*/ 4169229 w 6789057"/>
              <a:gd name="connsiteY26" fmla="*/ 2328079 h 3057422"/>
              <a:gd name="connsiteX27" fmla="*/ 4147457 w 6789057"/>
              <a:gd name="connsiteY27" fmla="*/ 2262764 h 3057422"/>
              <a:gd name="connsiteX28" fmla="*/ 4103914 w 6789057"/>
              <a:gd name="connsiteY28" fmla="*/ 2208336 h 3057422"/>
              <a:gd name="connsiteX29" fmla="*/ 4093029 w 6789057"/>
              <a:gd name="connsiteY29" fmla="*/ 2175679 h 3057422"/>
              <a:gd name="connsiteX30" fmla="*/ 4071257 w 6789057"/>
              <a:gd name="connsiteY30" fmla="*/ 2143021 h 3057422"/>
              <a:gd name="connsiteX31" fmla="*/ 4049486 w 6789057"/>
              <a:gd name="connsiteY31" fmla="*/ 2077707 h 3057422"/>
              <a:gd name="connsiteX32" fmla="*/ 4005943 w 6789057"/>
              <a:gd name="connsiteY32" fmla="*/ 2034164 h 3057422"/>
              <a:gd name="connsiteX33" fmla="*/ 3984171 w 6789057"/>
              <a:gd name="connsiteY33" fmla="*/ 1914421 h 3057422"/>
              <a:gd name="connsiteX34" fmla="*/ 3951514 w 6789057"/>
              <a:gd name="connsiteY34" fmla="*/ 1783793 h 3057422"/>
              <a:gd name="connsiteX35" fmla="*/ 3940629 w 6789057"/>
              <a:gd name="connsiteY35" fmla="*/ 1751136 h 3057422"/>
              <a:gd name="connsiteX36" fmla="*/ 3918857 w 6789057"/>
              <a:gd name="connsiteY36" fmla="*/ 1729364 h 3057422"/>
              <a:gd name="connsiteX37" fmla="*/ 3886200 w 6789057"/>
              <a:gd name="connsiteY37" fmla="*/ 1664050 h 3057422"/>
              <a:gd name="connsiteX38" fmla="*/ 3875314 w 6789057"/>
              <a:gd name="connsiteY38" fmla="*/ 1631393 h 3057422"/>
              <a:gd name="connsiteX39" fmla="*/ 3831771 w 6789057"/>
              <a:gd name="connsiteY39" fmla="*/ 1576964 h 3057422"/>
              <a:gd name="connsiteX40" fmla="*/ 3755571 w 6789057"/>
              <a:gd name="connsiteY40" fmla="*/ 1555193 h 3057422"/>
              <a:gd name="connsiteX41" fmla="*/ 3733800 w 6789057"/>
              <a:gd name="connsiteY41" fmla="*/ 1522536 h 3057422"/>
              <a:gd name="connsiteX42" fmla="*/ 3668486 w 6789057"/>
              <a:gd name="connsiteY42" fmla="*/ 1457221 h 3057422"/>
              <a:gd name="connsiteX43" fmla="*/ 3646714 w 6789057"/>
              <a:gd name="connsiteY43" fmla="*/ 1424564 h 3057422"/>
              <a:gd name="connsiteX44" fmla="*/ 3548743 w 6789057"/>
              <a:gd name="connsiteY44" fmla="*/ 1348364 h 3057422"/>
              <a:gd name="connsiteX45" fmla="*/ 3483429 w 6789057"/>
              <a:gd name="connsiteY45" fmla="*/ 1326593 h 3057422"/>
              <a:gd name="connsiteX46" fmla="*/ 3439886 w 6789057"/>
              <a:gd name="connsiteY46" fmla="*/ 1304821 h 3057422"/>
              <a:gd name="connsiteX47" fmla="*/ 3320143 w 6789057"/>
              <a:gd name="connsiteY47" fmla="*/ 1283050 h 3057422"/>
              <a:gd name="connsiteX48" fmla="*/ 3211286 w 6789057"/>
              <a:gd name="connsiteY48" fmla="*/ 1239507 h 3057422"/>
              <a:gd name="connsiteX49" fmla="*/ 3178629 w 6789057"/>
              <a:gd name="connsiteY49" fmla="*/ 1228621 h 3057422"/>
              <a:gd name="connsiteX50" fmla="*/ 3102429 w 6789057"/>
              <a:gd name="connsiteY50" fmla="*/ 1195964 h 3057422"/>
              <a:gd name="connsiteX51" fmla="*/ 3037114 w 6789057"/>
              <a:gd name="connsiteY51" fmla="*/ 1174193 h 3057422"/>
              <a:gd name="connsiteX52" fmla="*/ 3004457 w 6789057"/>
              <a:gd name="connsiteY52" fmla="*/ 1163307 h 3057422"/>
              <a:gd name="connsiteX53" fmla="*/ 2764971 w 6789057"/>
              <a:gd name="connsiteY53" fmla="*/ 1152421 h 3057422"/>
              <a:gd name="connsiteX54" fmla="*/ 2667000 w 6789057"/>
              <a:gd name="connsiteY54" fmla="*/ 1130650 h 3057422"/>
              <a:gd name="connsiteX55" fmla="*/ 2514600 w 6789057"/>
              <a:gd name="connsiteY55" fmla="*/ 1119764 h 3057422"/>
              <a:gd name="connsiteX56" fmla="*/ 2449286 w 6789057"/>
              <a:gd name="connsiteY56" fmla="*/ 1097993 h 3057422"/>
              <a:gd name="connsiteX57" fmla="*/ 2416629 w 6789057"/>
              <a:gd name="connsiteY57" fmla="*/ 1076221 h 3057422"/>
              <a:gd name="connsiteX58" fmla="*/ 2394857 w 6789057"/>
              <a:gd name="connsiteY58" fmla="*/ 1054450 h 3057422"/>
              <a:gd name="connsiteX59" fmla="*/ 2307771 w 6789057"/>
              <a:gd name="connsiteY59" fmla="*/ 1021793 h 3057422"/>
              <a:gd name="connsiteX60" fmla="*/ 2231571 w 6789057"/>
              <a:gd name="connsiteY60" fmla="*/ 989136 h 3057422"/>
              <a:gd name="connsiteX61" fmla="*/ 2188029 w 6789057"/>
              <a:gd name="connsiteY61" fmla="*/ 967364 h 3057422"/>
              <a:gd name="connsiteX62" fmla="*/ 2068286 w 6789057"/>
              <a:gd name="connsiteY62" fmla="*/ 956479 h 3057422"/>
              <a:gd name="connsiteX63" fmla="*/ 2024743 w 6789057"/>
              <a:gd name="connsiteY63" fmla="*/ 902050 h 3057422"/>
              <a:gd name="connsiteX64" fmla="*/ 2002971 w 6789057"/>
              <a:gd name="connsiteY64" fmla="*/ 880279 h 3057422"/>
              <a:gd name="connsiteX65" fmla="*/ 1981200 w 6789057"/>
              <a:gd name="connsiteY65" fmla="*/ 836736 h 3057422"/>
              <a:gd name="connsiteX66" fmla="*/ 1959429 w 6789057"/>
              <a:gd name="connsiteY66" fmla="*/ 814964 h 3057422"/>
              <a:gd name="connsiteX67" fmla="*/ 1905000 w 6789057"/>
              <a:gd name="connsiteY67" fmla="*/ 738764 h 3057422"/>
              <a:gd name="connsiteX68" fmla="*/ 1839686 w 6789057"/>
              <a:gd name="connsiteY68" fmla="*/ 716993 h 3057422"/>
              <a:gd name="connsiteX69" fmla="*/ 1817914 w 6789057"/>
              <a:gd name="connsiteY69" fmla="*/ 695221 h 3057422"/>
              <a:gd name="connsiteX70" fmla="*/ 1785257 w 6789057"/>
              <a:gd name="connsiteY70" fmla="*/ 684336 h 3057422"/>
              <a:gd name="connsiteX71" fmla="*/ 1469571 w 6789057"/>
              <a:gd name="connsiteY71" fmla="*/ 673450 h 3057422"/>
              <a:gd name="connsiteX72" fmla="*/ 1436914 w 6789057"/>
              <a:gd name="connsiteY72" fmla="*/ 662564 h 3057422"/>
              <a:gd name="connsiteX73" fmla="*/ 1328057 w 6789057"/>
              <a:gd name="connsiteY73" fmla="*/ 684336 h 3057422"/>
              <a:gd name="connsiteX74" fmla="*/ 1295400 w 6789057"/>
              <a:gd name="connsiteY74" fmla="*/ 695221 h 3057422"/>
              <a:gd name="connsiteX75" fmla="*/ 1164771 w 6789057"/>
              <a:gd name="connsiteY75" fmla="*/ 706107 h 3057422"/>
              <a:gd name="connsiteX76" fmla="*/ 1088571 w 6789057"/>
              <a:gd name="connsiteY76" fmla="*/ 727879 h 3057422"/>
              <a:gd name="connsiteX77" fmla="*/ 1001486 w 6789057"/>
              <a:gd name="connsiteY77" fmla="*/ 738764 h 3057422"/>
              <a:gd name="connsiteX78" fmla="*/ 947057 w 6789057"/>
              <a:gd name="connsiteY78" fmla="*/ 749650 h 3057422"/>
              <a:gd name="connsiteX79" fmla="*/ 838200 w 6789057"/>
              <a:gd name="connsiteY79" fmla="*/ 738764 h 3057422"/>
              <a:gd name="connsiteX80" fmla="*/ 805543 w 6789057"/>
              <a:gd name="connsiteY80" fmla="*/ 727879 h 3057422"/>
              <a:gd name="connsiteX81" fmla="*/ 718457 w 6789057"/>
              <a:gd name="connsiteY81" fmla="*/ 716993 h 3057422"/>
              <a:gd name="connsiteX82" fmla="*/ 653143 w 6789057"/>
              <a:gd name="connsiteY82" fmla="*/ 695221 h 3057422"/>
              <a:gd name="connsiteX83" fmla="*/ 620486 w 6789057"/>
              <a:gd name="connsiteY83" fmla="*/ 684336 h 3057422"/>
              <a:gd name="connsiteX84" fmla="*/ 478971 w 6789057"/>
              <a:gd name="connsiteY84" fmla="*/ 662564 h 3057422"/>
              <a:gd name="connsiteX85" fmla="*/ 446314 w 6789057"/>
              <a:gd name="connsiteY85" fmla="*/ 651679 h 3057422"/>
              <a:gd name="connsiteX86" fmla="*/ 381000 w 6789057"/>
              <a:gd name="connsiteY86" fmla="*/ 608136 h 3057422"/>
              <a:gd name="connsiteX87" fmla="*/ 315686 w 6789057"/>
              <a:gd name="connsiteY87" fmla="*/ 586364 h 3057422"/>
              <a:gd name="connsiteX88" fmla="*/ 272143 w 6789057"/>
              <a:gd name="connsiteY88" fmla="*/ 542821 h 3057422"/>
              <a:gd name="connsiteX89" fmla="*/ 250371 w 6789057"/>
              <a:gd name="connsiteY89" fmla="*/ 521050 h 3057422"/>
              <a:gd name="connsiteX90" fmla="*/ 217714 w 6789057"/>
              <a:gd name="connsiteY90" fmla="*/ 499279 h 3057422"/>
              <a:gd name="connsiteX91" fmla="*/ 174171 w 6789057"/>
              <a:gd name="connsiteY91" fmla="*/ 455736 h 3057422"/>
              <a:gd name="connsiteX92" fmla="*/ 152400 w 6789057"/>
              <a:gd name="connsiteY92" fmla="*/ 433964 h 3057422"/>
              <a:gd name="connsiteX93" fmla="*/ 119743 w 6789057"/>
              <a:gd name="connsiteY93" fmla="*/ 412193 h 3057422"/>
              <a:gd name="connsiteX94" fmla="*/ 87086 w 6789057"/>
              <a:gd name="connsiteY94" fmla="*/ 401307 h 3057422"/>
              <a:gd name="connsiteX95" fmla="*/ 76200 w 6789057"/>
              <a:gd name="connsiteY95" fmla="*/ 368650 h 3057422"/>
              <a:gd name="connsiteX96" fmla="*/ 32657 w 6789057"/>
              <a:gd name="connsiteY96" fmla="*/ 314221 h 3057422"/>
              <a:gd name="connsiteX97" fmla="*/ 10886 w 6789057"/>
              <a:gd name="connsiteY97" fmla="*/ 281564 h 3057422"/>
              <a:gd name="connsiteX98" fmla="*/ 0 w 6789057"/>
              <a:gd name="connsiteY98" fmla="*/ 227136 h 3057422"/>
              <a:gd name="connsiteX99" fmla="*/ 32657 w 6789057"/>
              <a:gd name="connsiteY99" fmla="*/ 161821 h 3057422"/>
              <a:gd name="connsiteX100" fmla="*/ 54429 w 6789057"/>
              <a:gd name="connsiteY100" fmla="*/ 140050 h 3057422"/>
              <a:gd name="connsiteX101" fmla="*/ 119743 w 6789057"/>
              <a:gd name="connsiteY101" fmla="*/ 107393 h 3057422"/>
              <a:gd name="connsiteX102" fmla="*/ 141514 w 6789057"/>
              <a:gd name="connsiteY102" fmla="*/ 85621 h 3057422"/>
              <a:gd name="connsiteX103" fmla="*/ 163286 w 6789057"/>
              <a:gd name="connsiteY103" fmla="*/ 52964 h 3057422"/>
              <a:gd name="connsiteX104" fmla="*/ 195943 w 6789057"/>
              <a:gd name="connsiteY104" fmla="*/ 42079 h 3057422"/>
              <a:gd name="connsiteX105" fmla="*/ 206829 w 6789057"/>
              <a:gd name="connsiteY105" fmla="*/ 9421 h 3057422"/>
              <a:gd name="connsiteX106" fmla="*/ 261257 w 6789057"/>
              <a:gd name="connsiteY106" fmla="*/ 42079 h 3057422"/>
              <a:gd name="connsiteX107" fmla="*/ 283029 w 6789057"/>
              <a:gd name="connsiteY107" fmla="*/ 107393 h 3057422"/>
              <a:gd name="connsiteX108" fmla="*/ 293914 w 6789057"/>
              <a:gd name="connsiteY108" fmla="*/ 140050 h 3057422"/>
              <a:gd name="connsiteX109" fmla="*/ 315686 w 6789057"/>
              <a:gd name="connsiteY109" fmla="*/ 248907 h 3057422"/>
              <a:gd name="connsiteX110" fmla="*/ 337457 w 6789057"/>
              <a:gd name="connsiteY110" fmla="*/ 270679 h 3057422"/>
              <a:gd name="connsiteX111" fmla="*/ 391886 w 6789057"/>
              <a:gd name="connsiteY111" fmla="*/ 335993 h 3057422"/>
              <a:gd name="connsiteX112" fmla="*/ 424543 w 6789057"/>
              <a:gd name="connsiteY112" fmla="*/ 346879 h 3057422"/>
              <a:gd name="connsiteX113" fmla="*/ 457200 w 6789057"/>
              <a:gd name="connsiteY113" fmla="*/ 368650 h 3057422"/>
              <a:gd name="connsiteX114" fmla="*/ 783771 w 6789057"/>
              <a:gd name="connsiteY114" fmla="*/ 379536 h 3057422"/>
              <a:gd name="connsiteX115" fmla="*/ 816429 w 6789057"/>
              <a:gd name="connsiteY115" fmla="*/ 433964 h 3057422"/>
              <a:gd name="connsiteX116" fmla="*/ 849086 w 6789057"/>
              <a:gd name="connsiteY116" fmla="*/ 423079 h 3057422"/>
              <a:gd name="connsiteX117" fmla="*/ 903514 w 6789057"/>
              <a:gd name="connsiteY117" fmla="*/ 455736 h 3057422"/>
              <a:gd name="connsiteX118" fmla="*/ 947057 w 6789057"/>
              <a:gd name="connsiteY118" fmla="*/ 510164 h 3057422"/>
              <a:gd name="connsiteX119" fmla="*/ 1012371 w 6789057"/>
              <a:gd name="connsiteY119" fmla="*/ 531936 h 3057422"/>
              <a:gd name="connsiteX120" fmla="*/ 1262743 w 6789057"/>
              <a:gd name="connsiteY120" fmla="*/ 510164 h 3057422"/>
              <a:gd name="connsiteX121" fmla="*/ 1338943 w 6789057"/>
              <a:gd name="connsiteY121" fmla="*/ 499279 h 3057422"/>
              <a:gd name="connsiteX122" fmla="*/ 1404257 w 6789057"/>
              <a:gd name="connsiteY122" fmla="*/ 477507 h 3057422"/>
              <a:gd name="connsiteX123" fmla="*/ 1480457 w 6789057"/>
              <a:gd name="connsiteY123" fmla="*/ 412193 h 3057422"/>
              <a:gd name="connsiteX124" fmla="*/ 1513114 w 6789057"/>
              <a:gd name="connsiteY124" fmla="*/ 401307 h 3057422"/>
              <a:gd name="connsiteX125" fmla="*/ 1578429 w 6789057"/>
              <a:gd name="connsiteY125" fmla="*/ 423079 h 3057422"/>
              <a:gd name="connsiteX126" fmla="*/ 1643743 w 6789057"/>
              <a:gd name="connsiteY126" fmla="*/ 412193 h 3057422"/>
              <a:gd name="connsiteX127" fmla="*/ 1709057 w 6789057"/>
              <a:gd name="connsiteY127" fmla="*/ 390421 h 3057422"/>
              <a:gd name="connsiteX128" fmla="*/ 1796143 w 6789057"/>
              <a:gd name="connsiteY128" fmla="*/ 379536 h 3057422"/>
              <a:gd name="connsiteX129" fmla="*/ 1839686 w 6789057"/>
              <a:gd name="connsiteY129" fmla="*/ 368650 h 3057422"/>
              <a:gd name="connsiteX130" fmla="*/ 1872343 w 6789057"/>
              <a:gd name="connsiteY130" fmla="*/ 346879 h 3057422"/>
              <a:gd name="connsiteX131" fmla="*/ 2035629 w 6789057"/>
              <a:gd name="connsiteY131" fmla="*/ 325107 h 3057422"/>
              <a:gd name="connsiteX132" fmla="*/ 2068286 w 6789057"/>
              <a:gd name="connsiteY132" fmla="*/ 314221 h 3057422"/>
              <a:gd name="connsiteX133" fmla="*/ 2405743 w 6789057"/>
              <a:gd name="connsiteY133" fmla="*/ 314221 h 3057422"/>
              <a:gd name="connsiteX134" fmla="*/ 2449286 w 6789057"/>
              <a:gd name="connsiteY134" fmla="*/ 368650 h 3057422"/>
              <a:gd name="connsiteX135" fmla="*/ 2492829 w 6789057"/>
              <a:gd name="connsiteY135" fmla="*/ 357764 h 3057422"/>
              <a:gd name="connsiteX136" fmla="*/ 2558143 w 6789057"/>
              <a:gd name="connsiteY136" fmla="*/ 325107 h 3057422"/>
              <a:gd name="connsiteX137" fmla="*/ 2590800 w 6789057"/>
              <a:gd name="connsiteY137" fmla="*/ 303336 h 3057422"/>
              <a:gd name="connsiteX138" fmla="*/ 2786743 w 6789057"/>
              <a:gd name="connsiteY138" fmla="*/ 314221 h 3057422"/>
              <a:gd name="connsiteX139" fmla="*/ 2852057 w 6789057"/>
              <a:gd name="connsiteY139" fmla="*/ 335993 h 3057422"/>
              <a:gd name="connsiteX140" fmla="*/ 2873829 w 6789057"/>
              <a:gd name="connsiteY140" fmla="*/ 357764 h 3057422"/>
              <a:gd name="connsiteX141" fmla="*/ 3004457 w 6789057"/>
              <a:gd name="connsiteY141" fmla="*/ 379536 h 3057422"/>
              <a:gd name="connsiteX142" fmla="*/ 3069771 w 6789057"/>
              <a:gd name="connsiteY142" fmla="*/ 401307 h 3057422"/>
              <a:gd name="connsiteX143" fmla="*/ 3102429 w 6789057"/>
              <a:gd name="connsiteY143" fmla="*/ 412193 h 3057422"/>
              <a:gd name="connsiteX144" fmla="*/ 3113314 w 6789057"/>
              <a:gd name="connsiteY144" fmla="*/ 444850 h 3057422"/>
              <a:gd name="connsiteX145" fmla="*/ 3178629 w 6789057"/>
              <a:gd name="connsiteY145" fmla="*/ 455736 h 3057422"/>
              <a:gd name="connsiteX146" fmla="*/ 3211286 w 6789057"/>
              <a:gd name="connsiteY146" fmla="*/ 444850 h 3057422"/>
              <a:gd name="connsiteX147" fmla="*/ 3243943 w 6789057"/>
              <a:gd name="connsiteY147" fmla="*/ 423079 h 3057422"/>
              <a:gd name="connsiteX148" fmla="*/ 3472543 w 6789057"/>
              <a:gd name="connsiteY148" fmla="*/ 412193 h 3057422"/>
              <a:gd name="connsiteX149" fmla="*/ 3526971 w 6789057"/>
              <a:gd name="connsiteY149" fmla="*/ 379536 h 3057422"/>
              <a:gd name="connsiteX150" fmla="*/ 3548743 w 6789057"/>
              <a:gd name="connsiteY150" fmla="*/ 401307 h 3057422"/>
              <a:gd name="connsiteX151" fmla="*/ 3559629 w 6789057"/>
              <a:gd name="connsiteY151" fmla="*/ 433964 h 3057422"/>
              <a:gd name="connsiteX152" fmla="*/ 3668486 w 6789057"/>
              <a:gd name="connsiteY152" fmla="*/ 433964 h 3057422"/>
              <a:gd name="connsiteX153" fmla="*/ 3701143 w 6789057"/>
              <a:gd name="connsiteY153" fmla="*/ 412193 h 3057422"/>
              <a:gd name="connsiteX154" fmla="*/ 3820886 w 6789057"/>
              <a:gd name="connsiteY154" fmla="*/ 444850 h 3057422"/>
              <a:gd name="connsiteX155" fmla="*/ 3842657 w 6789057"/>
              <a:gd name="connsiteY155" fmla="*/ 477507 h 3057422"/>
              <a:gd name="connsiteX156" fmla="*/ 4103914 w 6789057"/>
              <a:gd name="connsiteY156" fmla="*/ 477507 h 3057422"/>
              <a:gd name="connsiteX157" fmla="*/ 4125686 w 6789057"/>
              <a:gd name="connsiteY157" fmla="*/ 455736 h 3057422"/>
              <a:gd name="connsiteX158" fmla="*/ 4267200 w 6789057"/>
              <a:gd name="connsiteY158" fmla="*/ 444850 h 3057422"/>
              <a:gd name="connsiteX159" fmla="*/ 4299857 w 6789057"/>
              <a:gd name="connsiteY159" fmla="*/ 433964 h 3057422"/>
              <a:gd name="connsiteX160" fmla="*/ 4321629 w 6789057"/>
              <a:gd name="connsiteY160" fmla="*/ 412193 h 3057422"/>
              <a:gd name="connsiteX161" fmla="*/ 4506686 w 6789057"/>
              <a:gd name="connsiteY161" fmla="*/ 444850 h 3057422"/>
              <a:gd name="connsiteX162" fmla="*/ 4517571 w 6789057"/>
              <a:gd name="connsiteY162" fmla="*/ 477507 h 3057422"/>
              <a:gd name="connsiteX163" fmla="*/ 4495800 w 6789057"/>
              <a:gd name="connsiteY163" fmla="*/ 575479 h 3057422"/>
              <a:gd name="connsiteX164" fmla="*/ 4506686 w 6789057"/>
              <a:gd name="connsiteY164" fmla="*/ 684336 h 3057422"/>
              <a:gd name="connsiteX165" fmla="*/ 4539343 w 6789057"/>
              <a:gd name="connsiteY165" fmla="*/ 673450 h 3057422"/>
              <a:gd name="connsiteX166" fmla="*/ 4561114 w 6789057"/>
              <a:gd name="connsiteY166" fmla="*/ 640793 h 3057422"/>
              <a:gd name="connsiteX167" fmla="*/ 4582886 w 6789057"/>
              <a:gd name="connsiteY167" fmla="*/ 619021 h 3057422"/>
              <a:gd name="connsiteX168" fmla="*/ 4626429 w 6789057"/>
              <a:gd name="connsiteY168" fmla="*/ 564593 h 3057422"/>
              <a:gd name="connsiteX169" fmla="*/ 4724400 w 6789057"/>
              <a:gd name="connsiteY169" fmla="*/ 575479 h 3057422"/>
              <a:gd name="connsiteX170" fmla="*/ 4713514 w 6789057"/>
              <a:gd name="connsiteY170" fmla="*/ 629907 h 3057422"/>
              <a:gd name="connsiteX171" fmla="*/ 4669971 w 6789057"/>
              <a:gd name="connsiteY171" fmla="*/ 673450 h 3057422"/>
              <a:gd name="connsiteX172" fmla="*/ 4648200 w 6789057"/>
              <a:gd name="connsiteY172" fmla="*/ 706107 h 3057422"/>
              <a:gd name="connsiteX173" fmla="*/ 4615543 w 6789057"/>
              <a:gd name="connsiteY173" fmla="*/ 716993 h 3057422"/>
              <a:gd name="connsiteX174" fmla="*/ 4572000 w 6789057"/>
              <a:gd name="connsiteY174" fmla="*/ 760536 h 3057422"/>
              <a:gd name="connsiteX175" fmla="*/ 4582886 w 6789057"/>
              <a:gd name="connsiteY175" fmla="*/ 880279 h 3057422"/>
              <a:gd name="connsiteX176" fmla="*/ 4604657 w 6789057"/>
              <a:gd name="connsiteY176" fmla="*/ 945593 h 3057422"/>
              <a:gd name="connsiteX177" fmla="*/ 4615543 w 6789057"/>
              <a:gd name="connsiteY177" fmla="*/ 1000021 h 3057422"/>
              <a:gd name="connsiteX178" fmla="*/ 4648200 w 6789057"/>
              <a:gd name="connsiteY178" fmla="*/ 1097993 h 3057422"/>
              <a:gd name="connsiteX179" fmla="*/ 4659086 w 6789057"/>
              <a:gd name="connsiteY179" fmla="*/ 1130650 h 3057422"/>
              <a:gd name="connsiteX180" fmla="*/ 4637314 w 6789057"/>
              <a:gd name="connsiteY180" fmla="*/ 1195964 h 3057422"/>
              <a:gd name="connsiteX181" fmla="*/ 4615543 w 6789057"/>
              <a:gd name="connsiteY181" fmla="*/ 1228621 h 3057422"/>
              <a:gd name="connsiteX182" fmla="*/ 4582886 w 6789057"/>
              <a:gd name="connsiteY182" fmla="*/ 1293936 h 3057422"/>
              <a:gd name="connsiteX183" fmla="*/ 4539343 w 6789057"/>
              <a:gd name="connsiteY183" fmla="*/ 1337479 h 3057422"/>
              <a:gd name="connsiteX184" fmla="*/ 4474029 w 6789057"/>
              <a:gd name="connsiteY184" fmla="*/ 1359250 h 3057422"/>
              <a:gd name="connsiteX185" fmla="*/ 4408714 w 6789057"/>
              <a:gd name="connsiteY185" fmla="*/ 1424564 h 3057422"/>
              <a:gd name="connsiteX186" fmla="*/ 4386943 w 6789057"/>
              <a:gd name="connsiteY186" fmla="*/ 1446336 h 3057422"/>
              <a:gd name="connsiteX187" fmla="*/ 4376057 w 6789057"/>
              <a:gd name="connsiteY187" fmla="*/ 1631393 h 3057422"/>
              <a:gd name="connsiteX188" fmla="*/ 4419600 w 6789057"/>
              <a:gd name="connsiteY188" fmla="*/ 1674936 h 3057422"/>
              <a:gd name="connsiteX189" fmla="*/ 4441371 w 6789057"/>
              <a:gd name="connsiteY189" fmla="*/ 1707593 h 3057422"/>
              <a:gd name="connsiteX190" fmla="*/ 4452257 w 6789057"/>
              <a:gd name="connsiteY190" fmla="*/ 1740250 h 3057422"/>
              <a:gd name="connsiteX191" fmla="*/ 4484914 w 6789057"/>
              <a:gd name="connsiteY191" fmla="*/ 1751136 h 3057422"/>
              <a:gd name="connsiteX192" fmla="*/ 4561114 w 6789057"/>
              <a:gd name="connsiteY192" fmla="*/ 1740250 h 3057422"/>
              <a:gd name="connsiteX193" fmla="*/ 4593771 w 6789057"/>
              <a:gd name="connsiteY193" fmla="*/ 1729364 h 3057422"/>
              <a:gd name="connsiteX194" fmla="*/ 4604657 w 6789057"/>
              <a:gd name="connsiteY194" fmla="*/ 1762021 h 3057422"/>
              <a:gd name="connsiteX195" fmla="*/ 4615543 w 6789057"/>
              <a:gd name="connsiteY195" fmla="*/ 1870879 h 3057422"/>
              <a:gd name="connsiteX196" fmla="*/ 4637314 w 6789057"/>
              <a:gd name="connsiteY196" fmla="*/ 1903536 h 3057422"/>
              <a:gd name="connsiteX197" fmla="*/ 4767943 w 6789057"/>
              <a:gd name="connsiteY197" fmla="*/ 1914421 h 3057422"/>
              <a:gd name="connsiteX198" fmla="*/ 4844143 w 6789057"/>
              <a:gd name="connsiteY198" fmla="*/ 1968850 h 3057422"/>
              <a:gd name="connsiteX199" fmla="*/ 4909457 w 6789057"/>
              <a:gd name="connsiteY199" fmla="*/ 2012393 h 3057422"/>
              <a:gd name="connsiteX200" fmla="*/ 4931229 w 6789057"/>
              <a:gd name="connsiteY200" fmla="*/ 2034164 h 3057422"/>
              <a:gd name="connsiteX201" fmla="*/ 4996543 w 6789057"/>
              <a:gd name="connsiteY201" fmla="*/ 2055936 h 3057422"/>
              <a:gd name="connsiteX202" fmla="*/ 5061857 w 6789057"/>
              <a:gd name="connsiteY202" fmla="*/ 2088593 h 3057422"/>
              <a:gd name="connsiteX203" fmla="*/ 5127171 w 6789057"/>
              <a:gd name="connsiteY203" fmla="*/ 2066821 h 3057422"/>
              <a:gd name="connsiteX204" fmla="*/ 5159829 w 6789057"/>
              <a:gd name="connsiteY204" fmla="*/ 2055936 h 3057422"/>
              <a:gd name="connsiteX205" fmla="*/ 5323114 w 6789057"/>
              <a:gd name="connsiteY205" fmla="*/ 2077707 h 3057422"/>
              <a:gd name="connsiteX206" fmla="*/ 5355771 w 6789057"/>
              <a:gd name="connsiteY206" fmla="*/ 2088593 h 3057422"/>
              <a:gd name="connsiteX207" fmla="*/ 5399314 w 6789057"/>
              <a:gd name="connsiteY207" fmla="*/ 2143021 h 3057422"/>
              <a:gd name="connsiteX208" fmla="*/ 5453743 w 6789057"/>
              <a:gd name="connsiteY208" fmla="*/ 2197450 h 3057422"/>
              <a:gd name="connsiteX209" fmla="*/ 5573486 w 6789057"/>
              <a:gd name="connsiteY209" fmla="*/ 2197450 h 3057422"/>
              <a:gd name="connsiteX210" fmla="*/ 5638800 w 6789057"/>
              <a:gd name="connsiteY210" fmla="*/ 2219221 h 3057422"/>
              <a:gd name="connsiteX211" fmla="*/ 5704114 w 6789057"/>
              <a:gd name="connsiteY211" fmla="*/ 2284536 h 3057422"/>
              <a:gd name="connsiteX212" fmla="*/ 5725886 w 6789057"/>
              <a:gd name="connsiteY212" fmla="*/ 2306307 h 3057422"/>
              <a:gd name="connsiteX213" fmla="*/ 5747657 w 6789057"/>
              <a:gd name="connsiteY213" fmla="*/ 2371621 h 3057422"/>
              <a:gd name="connsiteX214" fmla="*/ 5758543 w 6789057"/>
              <a:gd name="connsiteY214" fmla="*/ 2404279 h 3057422"/>
              <a:gd name="connsiteX215" fmla="*/ 5791200 w 6789057"/>
              <a:gd name="connsiteY215" fmla="*/ 2469593 h 3057422"/>
              <a:gd name="connsiteX216" fmla="*/ 5812971 w 6789057"/>
              <a:gd name="connsiteY216" fmla="*/ 2502250 h 3057422"/>
              <a:gd name="connsiteX217" fmla="*/ 5834743 w 6789057"/>
              <a:gd name="connsiteY217" fmla="*/ 2567564 h 3057422"/>
              <a:gd name="connsiteX218" fmla="*/ 5867400 w 6789057"/>
              <a:gd name="connsiteY218" fmla="*/ 2632879 h 3057422"/>
              <a:gd name="connsiteX219" fmla="*/ 5900057 w 6789057"/>
              <a:gd name="connsiteY219" fmla="*/ 2654650 h 3057422"/>
              <a:gd name="connsiteX220" fmla="*/ 5943600 w 6789057"/>
              <a:gd name="connsiteY220" fmla="*/ 2698193 h 3057422"/>
              <a:gd name="connsiteX221" fmla="*/ 6063343 w 6789057"/>
              <a:gd name="connsiteY221" fmla="*/ 2719964 h 3057422"/>
              <a:gd name="connsiteX222" fmla="*/ 6139543 w 6789057"/>
              <a:gd name="connsiteY222" fmla="*/ 2741736 h 3057422"/>
              <a:gd name="connsiteX223" fmla="*/ 6172200 w 6789057"/>
              <a:gd name="connsiteY223" fmla="*/ 2752621 h 3057422"/>
              <a:gd name="connsiteX224" fmla="*/ 6270171 w 6789057"/>
              <a:gd name="connsiteY224" fmla="*/ 2763507 h 3057422"/>
              <a:gd name="connsiteX225" fmla="*/ 6313714 w 6789057"/>
              <a:gd name="connsiteY225" fmla="*/ 2774393 h 3057422"/>
              <a:gd name="connsiteX226" fmla="*/ 6346371 w 6789057"/>
              <a:gd name="connsiteY226" fmla="*/ 2785279 h 3057422"/>
              <a:gd name="connsiteX227" fmla="*/ 6444343 w 6789057"/>
              <a:gd name="connsiteY227" fmla="*/ 2796164 h 3057422"/>
              <a:gd name="connsiteX228" fmla="*/ 6487886 w 6789057"/>
              <a:gd name="connsiteY228" fmla="*/ 2817936 h 3057422"/>
              <a:gd name="connsiteX229" fmla="*/ 6553200 w 6789057"/>
              <a:gd name="connsiteY229" fmla="*/ 2839707 h 3057422"/>
              <a:gd name="connsiteX230" fmla="*/ 6607629 w 6789057"/>
              <a:gd name="connsiteY230" fmla="*/ 2872364 h 3057422"/>
              <a:gd name="connsiteX231" fmla="*/ 6629400 w 6789057"/>
              <a:gd name="connsiteY231" fmla="*/ 2894136 h 3057422"/>
              <a:gd name="connsiteX232" fmla="*/ 6662057 w 6789057"/>
              <a:gd name="connsiteY232" fmla="*/ 2915907 h 3057422"/>
              <a:gd name="connsiteX233" fmla="*/ 6716486 w 6789057"/>
              <a:gd name="connsiteY233" fmla="*/ 2970336 h 3057422"/>
              <a:gd name="connsiteX234" fmla="*/ 6749143 w 6789057"/>
              <a:gd name="connsiteY234" fmla="*/ 3046536 h 305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</a:cxnLst>
            <a:rect l="l" t="t" r="r" b="b"/>
            <a:pathLst>
              <a:path w="6789057" h="3057422">
                <a:moveTo>
                  <a:pt x="6749143" y="3046536"/>
                </a:moveTo>
                <a:cubicBezTo>
                  <a:pt x="6709229" y="3057422"/>
                  <a:pt x="6567668" y="3040300"/>
                  <a:pt x="6477000" y="3035650"/>
                </a:cubicBezTo>
                <a:cubicBezTo>
                  <a:pt x="6426137" y="3033042"/>
                  <a:pt x="6375506" y="3026307"/>
                  <a:pt x="6324600" y="3024764"/>
                </a:cubicBezTo>
                <a:cubicBezTo>
                  <a:pt x="6135966" y="3019048"/>
                  <a:pt x="5947229" y="3017507"/>
                  <a:pt x="5758543" y="3013879"/>
                </a:cubicBezTo>
                <a:cubicBezTo>
                  <a:pt x="5710753" y="3007052"/>
                  <a:pt x="5613697" y="2994624"/>
                  <a:pt x="5573486" y="2981221"/>
                </a:cubicBezTo>
                <a:cubicBezTo>
                  <a:pt x="5562600" y="2977593"/>
                  <a:pt x="5552188" y="2971959"/>
                  <a:pt x="5540829" y="2970336"/>
                </a:cubicBezTo>
                <a:cubicBezTo>
                  <a:pt x="5471607" y="2960447"/>
                  <a:pt x="5288326" y="2951640"/>
                  <a:pt x="5236029" y="2948564"/>
                </a:cubicBezTo>
                <a:cubicBezTo>
                  <a:pt x="5207000" y="2934050"/>
                  <a:pt x="5175947" y="2923024"/>
                  <a:pt x="5148943" y="2905021"/>
                </a:cubicBezTo>
                <a:cubicBezTo>
                  <a:pt x="5138057" y="2897764"/>
                  <a:pt x="5128536" y="2887844"/>
                  <a:pt x="5116286" y="2883250"/>
                </a:cubicBezTo>
                <a:cubicBezTo>
                  <a:pt x="5098962" y="2876753"/>
                  <a:pt x="5080000" y="2875993"/>
                  <a:pt x="5061857" y="2872364"/>
                </a:cubicBezTo>
                <a:cubicBezTo>
                  <a:pt x="5050971" y="2865107"/>
                  <a:pt x="5041225" y="2855747"/>
                  <a:pt x="5029200" y="2850593"/>
                </a:cubicBezTo>
                <a:cubicBezTo>
                  <a:pt x="5015449" y="2844700"/>
                  <a:pt x="5000286" y="2842842"/>
                  <a:pt x="4985657" y="2839707"/>
                </a:cubicBezTo>
                <a:cubicBezTo>
                  <a:pt x="4949474" y="2831954"/>
                  <a:pt x="4911905" y="2829638"/>
                  <a:pt x="4876800" y="2817936"/>
                </a:cubicBezTo>
                <a:cubicBezTo>
                  <a:pt x="4802691" y="2793232"/>
                  <a:pt x="4855578" y="2808003"/>
                  <a:pt x="4713514" y="2796164"/>
                </a:cubicBezTo>
                <a:cubicBezTo>
                  <a:pt x="4702628" y="2788907"/>
                  <a:pt x="4693107" y="2778987"/>
                  <a:pt x="4680857" y="2774393"/>
                </a:cubicBezTo>
                <a:cubicBezTo>
                  <a:pt x="4663533" y="2767896"/>
                  <a:pt x="4644379" y="2767994"/>
                  <a:pt x="4626429" y="2763507"/>
                </a:cubicBezTo>
                <a:cubicBezTo>
                  <a:pt x="4615297" y="2760724"/>
                  <a:pt x="4604903" y="2755404"/>
                  <a:pt x="4593771" y="2752621"/>
                </a:cubicBezTo>
                <a:cubicBezTo>
                  <a:pt x="4575821" y="2748134"/>
                  <a:pt x="4557486" y="2745364"/>
                  <a:pt x="4539343" y="2741736"/>
                </a:cubicBezTo>
                <a:cubicBezTo>
                  <a:pt x="4490496" y="2692889"/>
                  <a:pt x="4548506" y="2744408"/>
                  <a:pt x="4484914" y="2709079"/>
                </a:cubicBezTo>
                <a:cubicBezTo>
                  <a:pt x="4462041" y="2696372"/>
                  <a:pt x="4441371" y="2680050"/>
                  <a:pt x="4419600" y="2665536"/>
                </a:cubicBezTo>
                <a:lnTo>
                  <a:pt x="4386943" y="2643764"/>
                </a:lnTo>
                <a:cubicBezTo>
                  <a:pt x="4362694" y="2627598"/>
                  <a:pt x="4350242" y="2622381"/>
                  <a:pt x="4332514" y="2600221"/>
                </a:cubicBezTo>
                <a:cubicBezTo>
                  <a:pt x="4324341" y="2590005"/>
                  <a:pt x="4316056" y="2579519"/>
                  <a:pt x="4310743" y="2567564"/>
                </a:cubicBezTo>
                <a:cubicBezTo>
                  <a:pt x="4292084" y="2525581"/>
                  <a:pt x="4293404" y="2495394"/>
                  <a:pt x="4267200" y="2458707"/>
                </a:cubicBezTo>
                <a:cubicBezTo>
                  <a:pt x="4258252" y="2446180"/>
                  <a:pt x="4243994" y="2438202"/>
                  <a:pt x="4234543" y="2426050"/>
                </a:cubicBezTo>
                <a:cubicBezTo>
                  <a:pt x="4218479" y="2405396"/>
                  <a:pt x="4205514" y="2382507"/>
                  <a:pt x="4191000" y="2360736"/>
                </a:cubicBezTo>
                <a:cubicBezTo>
                  <a:pt x="4183743" y="2349850"/>
                  <a:pt x="4173366" y="2340490"/>
                  <a:pt x="4169229" y="2328079"/>
                </a:cubicBezTo>
                <a:cubicBezTo>
                  <a:pt x="4161972" y="2306307"/>
                  <a:pt x="4156778" y="2283735"/>
                  <a:pt x="4147457" y="2262764"/>
                </a:cubicBezTo>
                <a:cubicBezTo>
                  <a:pt x="4136470" y="2238044"/>
                  <a:pt x="4122011" y="2226432"/>
                  <a:pt x="4103914" y="2208336"/>
                </a:cubicBezTo>
                <a:cubicBezTo>
                  <a:pt x="4100286" y="2197450"/>
                  <a:pt x="4098160" y="2185942"/>
                  <a:pt x="4093029" y="2175679"/>
                </a:cubicBezTo>
                <a:cubicBezTo>
                  <a:pt x="4087178" y="2163977"/>
                  <a:pt x="4076571" y="2154977"/>
                  <a:pt x="4071257" y="2143021"/>
                </a:cubicBezTo>
                <a:cubicBezTo>
                  <a:pt x="4061937" y="2122050"/>
                  <a:pt x="4065713" y="2093934"/>
                  <a:pt x="4049486" y="2077707"/>
                </a:cubicBezTo>
                <a:lnTo>
                  <a:pt x="4005943" y="2034164"/>
                </a:lnTo>
                <a:cubicBezTo>
                  <a:pt x="3978266" y="1840427"/>
                  <a:pt x="4009837" y="2042755"/>
                  <a:pt x="3984171" y="1914421"/>
                </a:cubicBezTo>
                <a:cubicBezTo>
                  <a:pt x="3962182" y="1804472"/>
                  <a:pt x="3987889" y="1892918"/>
                  <a:pt x="3951514" y="1783793"/>
                </a:cubicBezTo>
                <a:cubicBezTo>
                  <a:pt x="3947885" y="1772907"/>
                  <a:pt x="3948743" y="1759250"/>
                  <a:pt x="3940629" y="1751136"/>
                </a:cubicBezTo>
                <a:lnTo>
                  <a:pt x="3918857" y="1729364"/>
                </a:lnTo>
                <a:cubicBezTo>
                  <a:pt x="3891495" y="1647280"/>
                  <a:pt x="3928404" y="1748459"/>
                  <a:pt x="3886200" y="1664050"/>
                </a:cubicBezTo>
                <a:cubicBezTo>
                  <a:pt x="3881068" y="1653787"/>
                  <a:pt x="3880446" y="1641656"/>
                  <a:pt x="3875314" y="1631393"/>
                </a:cubicBezTo>
                <a:cubicBezTo>
                  <a:pt x="3868957" y="1618679"/>
                  <a:pt x="3846236" y="1585643"/>
                  <a:pt x="3831771" y="1576964"/>
                </a:cubicBezTo>
                <a:cubicBezTo>
                  <a:pt x="3820619" y="1570273"/>
                  <a:pt x="3763700" y="1557225"/>
                  <a:pt x="3755571" y="1555193"/>
                </a:cubicBezTo>
                <a:cubicBezTo>
                  <a:pt x="3748314" y="1544307"/>
                  <a:pt x="3742492" y="1532314"/>
                  <a:pt x="3733800" y="1522536"/>
                </a:cubicBezTo>
                <a:cubicBezTo>
                  <a:pt x="3713345" y="1499523"/>
                  <a:pt x="3685565" y="1482839"/>
                  <a:pt x="3668486" y="1457221"/>
                </a:cubicBezTo>
                <a:cubicBezTo>
                  <a:pt x="3661229" y="1446335"/>
                  <a:pt x="3655090" y="1434615"/>
                  <a:pt x="3646714" y="1424564"/>
                </a:cubicBezTo>
                <a:cubicBezTo>
                  <a:pt x="3625039" y="1398554"/>
                  <a:pt x="3576752" y="1357700"/>
                  <a:pt x="3548743" y="1348364"/>
                </a:cubicBezTo>
                <a:cubicBezTo>
                  <a:pt x="3526972" y="1341107"/>
                  <a:pt x="3503955" y="1336856"/>
                  <a:pt x="3483429" y="1326593"/>
                </a:cubicBezTo>
                <a:cubicBezTo>
                  <a:pt x="3468915" y="1319336"/>
                  <a:pt x="3455281" y="1309953"/>
                  <a:pt x="3439886" y="1304821"/>
                </a:cubicBezTo>
                <a:cubicBezTo>
                  <a:pt x="3424680" y="1299752"/>
                  <a:pt x="3331099" y="1284876"/>
                  <a:pt x="3320143" y="1283050"/>
                </a:cubicBezTo>
                <a:cubicBezTo>
                  <a:pt x="3256074" y="1251016"/>
                  <a:pt x="3291995" y="1266411"/>
                  <a:pt x="3211286" y="1239507"/>
                </a:cubicBezTo>
                <a:cubicBezTo>
                  <a:pt x="3200400" y="1235878"/>
                  <a:pt x="3188177" y="1234986"/>
                  <a:pt x="3178629" y="1228621"/>
                </a:cubicBezTo>
                <a:cubicBezTo>
                  <a:pt x="3126818" y="1194082"/>
                  <a:pt x="3166331" y="1215134"/>
                  <a:pt x="3102429" y="1195964"/>
                </a:cubicBezTo>
                <a:cubicBezTo>
                  <a:pt x="3080448" y="1189370"/>
                  <a:pt x="3058886" y="1181450"/>
                  <a:pt x="3037114" y="1174193"/>
                </a:cubicBezTo>
                <a:cubicBezTo>
                  <a:pt x="3026228" y="1170564"/>
                  <a:pt x="3015920" y="1163828"/>
                  <a:pt x="3004457" y="1163307"/>
                </a:cubicBezTo>
                <a:lnTo>
                  <a:pt x="2764971" y="1152421"/>
                </a:lnTo>
                <a:cubicBezTo>
                  <a:pt x="2740054" y="1146192"/>
                  <a:pt x="2690866" y="1133162"/>
                  <a:pt x="2667000" y="1130650"/>
                </a:cubicBezTo>
                <a:cubicBezTo>
                  <a:pt x="2616350" y="1125318"/>
                  <a:pt x="2565400" y="1123393"/>
                  <a:pt x="2514600" y="1119764"/>
                </a:cubicBezTo>
                <a:cubicBezTo>
                  <a:pt x="2492829" y="1112507"/>
                  <a:pt x="2468381" y="1110723"/>
                  <a:pt x="2449286" y="1097993"/>
                </a:cubicBezTo>
                <a:cubicBezTo>
                  <a:pt x="2438400" y="1090736"/>
                  <a:pt x="2426845" y="1084394"/>
                  <a:pt x="2416629" y="1076221"/>
                </a:cubicBezTo>
                <a:cubicBezTo>
                  <a:pt x="2408615" y="1069810"/>
                  <a:pt x="2403397" y="1060143"/>
                  <a:pt x="2394857" y="1054450"/>
                </a:cubicBezTo>
                <a:cubicBezTo>
                  <a:pt x="2360702" y="1031681"/>
                  <a:pt x="2346064" y="1031366"/>
                  <a:pt x="2307771" y="1021793"/>
                </a:cubicBezTo>
                <a:cubicBezTo>
                  <a:pt x="2241588" y="977670"/>
                  <a:pt x="2311909" y="1019263"/>
                  <a:pt x="2231571" y="989136"/>
                </a:cubicBezTo>
                <a:cubicBezTo>
                  <a:pt x="2216377" y="983438"/>
                  <a:pt x="2203941" y="970546"/>
                  <a:pt x="2188029" y="967364"/>
                </a:cubicBezTo>
                <a:cubicBezTo>
                  <a:pt x="2148728" y="959504"/>
                  <a:pt x="2108200" y="960107"/>
                  <a:pt x="2068286" y="956479"/>
                </a:cubicBezTo>
                <a:cubicBezTo>
                  <a:pt x="2015713" y="903906"/>
                  <a:pt x="2079677" y="970717"/>
                  <a:pt x="2024743" y="902050"/>
                </a:cubicBezTo>
                <a:cubicBezTo>
                  <a:pt x="2018332" y="894036"/>
                  <a:pt x="2010228" y="887536"/>
                  <a:pt x="2002971" y="880279"/>
                </a:cubicBezTo>
                <a:cubicBezTo>
                  <a:pt x="1995714" y="865765"/>
                  <a:pt x="1990201" y="850238"/>
                  <a:pt x="1981200" y="836736"/>
                </a:cubicBezTo>
                <a:cubicBezTo>
                  <a:pt x="1975507" y="828196"/>
                  <a:pt x="1964709" y="823765"/>
                  <a:pt x="1959429" y="814964"/>
                </a:cubicBezTo>
                <a:cubicBezTo>
                  <a:pt x="1939115" y="781106"/>
                  <a:pt x="1961911" y="757734"/>
                  <a:pt x="1905000" y="738764"/>
                </a:cubicBezTo>
                <a:lnTo>
                  <a:pt x="1839686" y="716993"/>
                </a:lnTo>
                <a:cubicBezTo>
                  <a:pt x="1832429" y="709736"/>
                  <a:pt x="1826715" y="700501"/>
                  <a:pt x="1817914" y="695221"/>
                </a:cubicBezTo>
                <a:cubicBezTo>
                  <a:pt x="1808075" y="689318"/>
                  <a:pt x="1796709" y="685052"/>
                  <a:pt x="1785257" y="684336"/>
                </a:cubicBezTo>
                <a:cubicBezTo>
                  <a:pt x="1680171" y="677768"/>
                  <a:pt x="1574800" y="677079"/>
                  <a:pt x="1469571" y="673450"/>
                </a:cubicBezTo>
                <a:cubicBezTo>
                  <a:pt x="1458685" y="669821"/>
                  <a:pt x="1448389" y="662564"/>
                  <a:pt x="1436914" y="662564"/>
                </a:cubicBezTo>
                <a:cubicBezTo>
                  <a:pt x="1415528" y="662564"/>
                  <a:pt x="1353233" y="677143"/>
                  <a:pt x="1328057" y="684336"/>
                </a:cubicBezTo>
                <a:cubicBezTo>
                  <a:pt x="1317024" y="687488"/>
                  <a:pt x="1306774" y="693705"/>
                  <a:pt x="1295400" y="695221"/>
                </a:cubicBezTo>
                <a:cubicBezTo>
                  <a:pt x="1252089" y="700996"/>
                  <a:pt x="1208314" y="702478"/>
                  <a:pt x="1164771" y="706107"/>
                </a:cubicBezTo>
                <a:cubicBezTo>
                  <a:pt x="1138888" y="714735"/>
                  <a:pt x="1115908" y="723323"/>
                  <a:pt x="1088571" y="727879"/>
                </a:cubicBezTo>
                <a:cubicBezTo>
                  <a:pt x="1059715" y="732688"/>
                  <a:pt x="1030400" y="734316"/>
                  <a:pt x="1001486" y="738764"/>
                </a:cubicBezTo>
                <a:cubicBezTo>
                  <a:pt x="983199" y="741577"/>
                  <a:pt x="965200" y="746021"/>
                  <a:pt x="947057" y="749650"/>
                </a:cubicBezTo>
                <a:cubicBezTo>
                  <a:pt x="910771" y="746021"/>
                  <a:pt x="874243" y="744309"/>
                  <a:pt x="838200" y="738764"/>
                </a:cubicBezTo>
                <a:cubicBezTo>
                  <a:pt x="826859" y="737019"/>
                  <a:pt x="816832" y="729932"/>
                  <a:pt x="805543" y="727879"/>
                </a:cubicBezTo>
                <a:cubicBezTo>
                  <a:pt x="776760" y="722646"/>
                  <a:pt x="747486" y="720622"/>
                  <a:pt x="718457" y="716993"/>
                </a:cubicBezTo>
                <a:lnTo>
                  <a:pt x="653143" y="695221"/>
                </a:lnTo>
                <a:cubicBezTo>
                  <a:pt x="642257" y="691592"/>
                  <a:pt x="631872" y="685759"/>
                  <a:pt x="620486" y="684336"/>
                </a:cubicBezTo>
                <a:cubicBezTo>
                  <a:pt x="567601" y="677725"/>
                  <a:pt x="528844" y="675032"/>
                  <a:pt x="478971" y="662564"/>
                </a:cubicBezTo>
                <a:cubicBezTo>
                  <a:pt x="467839" y="659781"/>
                  <a:pt x="457200" y="655307"/>
                  <a:pt x="446314" y="651679"/>
                </a:cubicBezTo>
                <a:cubicBezTo>
                  <a:pt x="424543" y="637165"/>
                  <a:pt x="405823" y="616411"/>
                  <a:pt x="381000" y="608136"/>
                </a:cubicBezTo>
                <a:lnTo>
                  <a:pt x="315686" y="586364"/>
                </a:lnTo>
                <a:lnTo>
                  <a:pt x="272143" y="542821"/>
                </a:lnTo>
                <a:cubicBezTo>
                  <a:pt x="264886" y="535564"/>
                  <a:pt x="258911" y="526743"/>
                  <a:pt x="250371" y="521050"/>
                </a:cubicBezTo>
                <a:cubicBezTo>
                  <a:pt x="239485" y="513793"/>
                  <a:pt x="227647" y="507793"/>
                  <a:pt x="217714" y="499279"/>
                </a:cubicBezTo>
                <a:cubicBezTo>
                  <a:pt x="202129" y="485921"/>
                  <a:pt x="188685" y="470250"/>
                  <a:pt x="174171" y="455736"/>
                </a:cubicBezTo>
                <a:cubicBezTo>
                  <a:pt x="166914" y="448479"/>
                  <a:pt x="160940" y="439657"/>
                  <a:pt x="152400" y="433964"/>
                </a:cubicBezTo>
                <a:cubicBezTo>
                  <a:pt x="141514" y="426707"/>
                  <a:pt x="131445" y="418044"/>
                  <a:pt x="119743" y="412193"/>
                </a:cubicBezTo>
                <a:cubicBezTo>
                  <a:pt x="109480" y="407061"/>
                  <a:pt x="97972" y="404936"/>
                  <a:pt x="87086" y="401307"/>
                </a:cubicBezTo>
                <a:cubicBezTo>
                  <a:pt x="83457" y="390421"/>
                  <a:pt x="81332" y="378913"/>
                  <a:pt x="76200" y="368650"/>
                </a:cubicBezTo>
                <a:cubicBezTo>
                  <a:pt x="53862" y="323975"/>
                  <a:pt x="59658" y="347973"/>
                  <a:pt x="32657" y="314221"/>
                </a:cubicBezTo>
                <a:cubicBezTo>
                  <a:pt x="24484" y="304005"/>
                  <a:pt x="18143" y="292450"/>
                  <a:pt x="10886" y="281564"/>
                </a:cubicBezTo>
                <a:cubicBezTo>
                  <a:pt x="7257" y="263421"/>
                  <a:pt x="0" y="245638"/>
                  <a:pt x="0" y="227136"/>
                </a:cubicBezTo>
                <a:cubicBezTo>
                  <a:pt x="0" y="207017"/>
                  <a:pt x="21651" y="175579"/>
                  <a:pt x="32657" y="161821"/>
                </a:cubicBezTo>
                <a:cubicBezTo>
                  <a:pt x="39068" y="153807"/>
                  <a:pt x="45628" y="145330"/>
                  <a:pt x="54429" y="140050"/>
                </a:cubicBezTo>
                <a:cubicBezTo>
                  <a:pt x="134900" y="91768"/>
                  <a:pt x="37173" y="173450"/>
                  <a:pt x="119743" y="107393"/>
                </a:cubicBezTo>
                <a:cubicBezTo>
                  <a:pt x="127757" y="100982"/>
                  <a:pt x="135103" y="93635"/>
                  <a:pt x="141514" y="85621"/>
                </a:cubicBezTo>
                <a:cubicBezTo>
                  <a:pt x="149687" y="75405"/>
                  <a:pt x="153070" y="61137"/>
                  <a:pt x="163286" y="52964"/>
                </a:cubicBezTo>
                <a:cubicBezTo>
                  <a:pt x="172246" y="45796"/>
                  <a:pt x="185057" y="45707"/>
                  <a:pt x="195943" y="42079"/>
                </a:cubicBezTo>
                <a:cubicBezTo>
                  <a:pt x="199572" y="31193"/>
                  <a:pt x="196566" y="14553"/>
                  <a:pt x="206829" y="9421"/>
                </a:cubicBezTo>
                <a:cubicBezTo>
                  <a:pt x="225671" y="0"/>
                  <a:pt x="252438" y="33259"/>
                  <a:pt x="261257" y="42079"/>
                </a:cubicBezTo>
                <a:lnTo>
                  <a:pt x="283029" y="107393"/>
                </a:lnTo>
                <a:lnTo>
                  <a:pt x="293914" y="140050"/>
                </a:lnTo>
                <a:cubicBezTo>
                  <a:pt x="295802" y="153265"/>
                  <a:pt x="301436" y="225156"/>
                  <a:pt x="315686" y="248907"/>
                </a:cubicBezTo>
                <a:cubicBezTo>
                  <a:pt x="320966" y="257708"/>
                  <a:pt x="331046" y="262665"/>
                  <a:pt x="337457" y="270679"/>
                </a:cubicBezTo>
                <a:cubicBezTo>
                  <a:pt x="360405" y="299364"/>
                  <a:pt x="358642" y="313830"/>
                  <a:pt x="391886" y="335993"/>
                </a:cubicBezTo>
                <a:cubicBezTo>
                  <a:pt x="401433" y="342358"/>
                  <a:pt x="414280" y="341747"/>
                  <a:pt x="424543" y="346879"/>
                </a:cubicBezTo>
                <a:cubicBezTo>
                  <a:pt x="436245" y="352730"/>
                  <a:pt x="444171" y="367466"/>
                  <a:pt x="457200" y="368650"/>
                </a:cubicBezTo>
                <a:cubicBezTo>
                  <a:pt x="565670" y="378511"/>
                  <a:pt x="674914" y="375907"/>
                  <a:pt x="783771" y="379536"/>
                </a:cubicBezTo>
                <a:cubicBezTo>
                  <a:pt x="788356" y="393291"/>
                  <a:pt x="795082" y="429694"/>
                  <a:pt x="816429" y="433964"/>
                </a:cubicBezTo>
                <a:cubicBezTo>
                  <a:pt x="827681" y="436214"/>
                  <a:pt x="838200" y="426707"/>
                  <a:pt x="849086" y="423079"/>
                </a:cubicBezTo>
                <a:cubicBezTo>
                  <a:pt x="874775" y="431641"/>
                  <a:pt x="888571" y="430830"/>
                  <a:pt x="903514" y="455736"/>
                </a:cubicBezTo>
                <a:cubicBezTo>
                  <a:pt x="928195" y="496872"/>
                  <a:pt x="893841" y="486512"/>
                  <a:pt x="947057" y="510164"/>
                </a:cubicBezTo>
                <a:cubicBezTo>
                  <a:pt x="968028" y="519485"/>
                  <a:pt x="1012371" y="531936"/>
                  <a:pt x="1012371" y="531936"/>
                </a:cubicBezTo>
                <a:cubicBezTo>
                  <a:pt x="1143297" y="505750"/>
                  <a:pt x="1004656" y="530811"/>
                  <a:pt x="1262743" y="510164"/>
                </a:cubicBezTo>
                <a:cubicBezTo>
                  <a:pt x="1288319" y="508118"/>
                  <a:pt x="1313543" y="502907"/>
                  <a:pt x="1338943" y="499279"/>
                </a:cubicBezTo>
                <a:cubicBezTo>
                  <a:pt x="1360714" y="492022"/>
                  <a:pt x="1388030" y="493734"/>
                  <a:pt x="1404257" y="477507"/>
                </a:cubicBezTo>
                <a:cubicBezTo>
                  <a:pt x="1431041" y="450723"/>
                  <a:pt x="1447299" y="428772"/>
                  <a:pt x="1480457" y="412193"/>
                </a:cubicBezTo>
                <a:cubicBezTo>
                  <a:pt x="1490720" y="407061"/>
                  <a:pt x="1502228" y="404936"/>
                  <a:pt x="1513114" y="401307"/>
                </a:cubicBezTo>
                <a:cubicBezTo>
                  <a:pt x="1534886" y="408564"/>
                  <a:pt x="1555792" y="426852"/>
                  <a:pt x="1578429" y="423079"/>
                </a:cubicBezTo>
                <a:cubicBezTo>
                  <a:pt x="1600200" y="419450"/>
                  <a:pt x="1622330" y="417546"/>
                  <a:pt x="1643743" y="412193"/>
                </a:cubicBezTo>
                <a:cubicBezTo>
                  <a:pt x="1666007" y="406627"/>
                  <a:pt x="1686285" y="393267"/>
                  <a:pt x="1709057" y="390421"/>
                </a:cubicBezTo>
                <a:lnTo>
                  <a:pt x="1796143" y="379536"/>
                </a:lnTo>
                <a:cubicBezTo>
                  <a:pt x="1810657" y="375907"/>
                  <a:pt x="1825935" y="374543"/>
                  <a:pt x="1839686" y="368650"/>
                </a:cubicBezTo>
                <a:cubicBezTo>
                  <a:pt x="1851711" y="363496"/>
                  <a:pt x="1860093" y="351473"/>
                  <a:pt x="1872343" y="346879"/>
                </a:cubicBezTo>
                <a:cubicBezTo>
                  <a:pt x="1905140" y="334580"/>
                  <a:pt x="2021475" y="326522"/>
                  <a:pt x="2035629" y="325107"/>
                </a:cubicBezTo>
                <a:cubicBezTo>
                  <a:pt x="2046515" y="321478"/>
                  <a:pt x="2056863" y="315309"/>
                  <a:pt x="2068286" y="314221"/>
                </a:cubicBezTo>
                <a:cubicBezTo>
                  <a:pt x="2255410" y="296400"/>
                  <a:pt x="2239549" y="301438"/>
                  <a:pt x="2405743" y="314221"/>
                </a:cubicBezTo>
                <a:cubicBezTo>
                  <a:pt x="2413980" y="338931"/>
                  <a:pt x="2414819" y="363726"/>
                  <a:pt x="2449286" y="368650"/>
                </a:cubicBezTo>
                <a:cubicBezTo>
                  <a:pt x="2464097" y="370766"/>
                  <a:pt x="2478315" y="361393"/>
                  <a:pt x="2492829" y="357764"/>
                </a:cubicBezTo>
                <a:cubicBezTo>
                  <a:pt x="2586419" y="295372"/>
                  <a:pt x="2468006" y="370175"/>
                  <a:pt x="2558143" y="325107"/>
                </a:cubicBezTo>
                <a:cubicBezTo>
                  <a:pt x="2569845" y="319256"/>
                  <a:pt x="2579914" y="310593"/>
                  <a:pt x="2590800" y="303336"/>
                </a:cubicBezTo>
                <a:cubicBezTo>
                  <a:pt x="2656114" y="306964"/>
                  <a:pt x="2721833" y="306107"/>
                  <a:pt x="2786743" y="314221"/>
                </a:cubicBezTo>
                <a:cubicBezTo>
                  <a:pt x="2809515" y="317067"/>
                  <a:pt x="2852057" y="335993"/>
                  <a:pt x="2852057" y="335993"/>
                </a:cubicBezTo>
                <a:cubicBezTo>
                  <a:pt x="2859314" y="343250"/>
                  <a:pt x="2865028" y="352484"/>
                  <a:pt x="2873829" y="357764"/>
                </a:cubicBezTo>
                <a:cubicBezTo>
                  <a:pt x="2902844" y="375173"/>
                  <a:pt x="2994774" y="378460"/>
                  <a:pt x="3004457" y="379536"/>
                </a:cubicBezTo>
                <a:lnTo>
                  <a:pt x="3069771" y="401307"/>
                </a:lnTo>
                <a:lnTo>
                  <a:pt x="3102429" y="412193"/>
                </a:lnTo>
                <a:cubicBezTo>
                  <a:pt x="3106057" y="423079"/>
                  <a:pt x="3107410" y="435011"/>
                  <a:pt x="3113314" y="444850"/>
                </a:cubicBezTo>
                <a:cubicBezTo>
                  <a:pt x="3133946" y="479237"/>
                  <a:pt x="3142212" y="466141"/>
                  <a:pt x="3178629" y="455736"/>
                </a:cubicBezTo>
                <a:cubicBezTo>
                  <a:pt x="3189662" y="452584"/>
                  <a:pt x="3201023" y="449982"/>
                  <a:pt x="3211286" y="444850"/>
                </a:cubicBezTo>
                <a:cubicBezTo>
                  <a:pt x="3222988" y="438999"/>
                  <a:pt x="3230961" y="424702"/>
                  <a:pt x="3243943" y="423079"/>
                </a:cubicBezTo>
                <a:cubicBezTo>
                  <a:pt x="3319640" y="413617"/>
                  <a:pt x="3396343" y="415822"/>
                  <a:pt x="3472543" y="412193"/>
                </a:cubicBezTo>
                <a:cubicBezTo>
                  <a:pt x="3485576" y="399159"/>
                  <a:pt x="3503418" y="374825"/>
                  <a:pt x="3526971" y="379536"/>
                </a:cubicBezTo>
                <a:cubicBezTo>
                  <a:pt x="3537035" y="381549"/>
                  <a:pt x="3541486" y="394050"/>
                  <a:pt x="3548743" y="401307"/>
                </a:cubicBezTo>
                <a:cubicBezTo>
                  <a:pt x="3552372" y="412193"/>
                  <a:pt x="3551515" y="425850"/>
                  <a:pt x="3559629" y="433964"/>
                </a:cubicBezTo>
                <a:cubicBezTo>
                  <a:pt x="3583379" y="457714"/>
                  <a:pt x="3655272" y="435852"/>
                  <a:pt x="3668486" y="433964"/>
                </a:cubicBezTo>
                <a:cubicBezTo>
                  <a:pt x="3679372" y="426707"/>
                  <a:pt x="3688114" y="413377"/>
                  <a:pt x="3701143" y="412193"/>
                </a:cubicBezTo>
                <a:cubicBezTo>
                  <a:pt x="3772691" y="405689"/>
                  <a:pt x="3776642" y="415354"/>
                  <a:pt x="3820886" y="444850"/>
                </a:cubicBezTo>
                <a:cubicBezTo>
                  <a:pt x="3828143" y="455736"/>
                  <a:pt x="3829886" y="474669"/>
                  <a:pt x="3842657" y="477507"/>
                </a:cubicBezTo>
                <a:cubicBezTo>
                  <a:pt x="3952478" y="501912"/>
                  <a:pt x="4006153" y="489728"/>
                  <a:pt x="4103914" y="477507"/>
                </a:cubicBezTo>
                <a:cubicBezTo>
                  <a:pt x="4111171" y="470250"/>
                  <a:pt x="4115622" y="457749"/>
                  <a:pt x="4125686" y="455736"/>
                </a:cubicBezTo>
                <a:cubicBezTo>
                  <a:pt x="4172078" y="446458"/>
                  <a:pt x="4220255" y="450718"/>
                  <a:pt x="4267200" y="444850"/>
                </a:cubicBezTo>
                <a:cubicBezTo>
                  <a:pt x="4278586" y="443427"/>
                  <a:pt x="4288971" y="437593"/>
                  <a:pt x="4299857" y="433964"/>
                </a:cubicBezTo>
                <a:cubicBezTo>
                  <a:pt x="4307114" y="426707"/>
                  <a:pt x="4311386" y="412833"/>
                  <a:pt x="4321629" y="412193"/>
                </a:cubicBezTo>
                <a:cubicBezTo>
                  <a:pt x="4456690" y="403752"/>
                  <a:pt x="4439459" y="400033"/>
                  <a:pt x="4506686" y="444850"/>
                </a:cubicBezTo>
                <a:cubicBezTo>
                  <a:pt x="4510314" y="455736"/>
                  <a:pt x="4517571" y="466033"/>
                  <a:pt x="4517571" y="477507"/>
                </a:cubicBezTo>
                <a:cubicBezTo>
                  <a:pt x="4517571" y="515826"/>
                  <a:pt x="4507026" y="541801"/>
                  <a:pt x="4495800" y="575479"/>
                </a:cubicBezTo>
                <a:cubicBezTo>
                  <a:pt x="4499429" y="611765"/>
                  <a:pt x="4491875" y="651012"/>
                  <a:pt x="4506686" y="684336"/>
                </a:cubicBezTo>
                <a:cubicBezTo>
                  <a:pt x="4511346" y="694822"/>
                  <a:pt x="4530383" y="680618"/>
                  <a:pt x="4539343" y="673450"/>
                </a:cubicBezTo>
                <a:cubicBezTo>
                  <a:pt x="4549559" y="665277"/>
                  <a:pt x="4552941" y="651009"/>
                  <a:pt x="4561114" y="640793"/>
                </a:cubicBezTo>
                <a:cubicBezTo>
                  <a:pt x="4567525" y="632779"/>
                  <a:pt x="4576475" y="627035"/>
                  <a:pt x="4582886" y="619021"/>
                </a:cubicBezTo>
                <a:cubicBezTo>
                  <a:pt x="4637810" y="550366"/>
                  <a:pt x="4573864" y="617156"/>
                  <a:pt x="4626429" y="564593"/>
                </a:cubicBezTo>
                <a:cubicBezTo>
                  <a:pt x="4659086" y="568222"/>
                  <a:pt x="4698114" y="555764"/>
                  <a:pt x="4724400" y="575479"/>
                </a:cubicBezTo>
                <a:cubicBezTo>
                  <a:pt x="4739202" y="586580"/>
                  <a:pt x="4722499" y="613733"/>
                  <a:pt x="4713514" y="629907"/>
                </a:cubicBezTo>
                <a:cubicBezTo>
                  <a:pt x="4703545" y="647850"/>
                  <a:pt x="4681357" y="656371"/>
                  <a:pt x="4669971" y="673450"/>
                </a:cubicBezTo>
                <a:cubicBezTo>
                  <a:pt x="4662714" y="684336"/>
                  <a:pt x="4658416" y="697934"/>
                  <a:pt x="4648200" y="706107"/>
                </a:cubicBezTo>
                <a:cubicBezTo>
                  <a:pt x="4639240" y="713275"/>
                  <a:pt x="4626429" y="713364"/>
                  <a:pt x="4615543" y="716993"/>
                </a:cubicBezTo>
                <a:cubicBezTo>
                  <a:pt x="4601029" y="731507"/>
                  <a:pt x="4570142" y="740094"/>
                  <a:pt x="4572000" y="760536"/>
                </a:cubicBezTo>
                <a:cubicBezTo>
                  <a:pt x="4575629" y="800450"/>
                  <a:pt x="4575921" y="840810"/>
                  <a:pt x="4582886" y="880279"/>
                </a:cubicBezTo>
                <a:cubicBezTo>
                  <a:pt x="4586874" y="902879"/>
                  <a:pt x="4600156" y="923090"/>
                  <a:pt x="4604657" y="945593"/>
                </a:cubicBezTo>
                <a:cubicBezTo>
                  <a:pt x="4608286" y="963736"/>
                  <a:pt x="4610675" y="982171"/>
                  <a:pt x="4615543" y="1000021"/>
                </a:cubicBezTo>
                <a:cubicBezTo>
                  <a:pt x="4615550" y="1000047"/>
                  <a:pt x="4642753" y="1081652"/>
                  <a:pt x="4648200" y="1097993"/>
                </a:cubicBezTo>
                <a:lnTo>
                  <a:pt x="4659086" y="1130650"/>
                </a:lnTo>
                <a:cubicBezTo>
                  <a:pt x="4651829" y="1152421"/>
                  <a:pt x="4650044" y="1176869"/>
                  <a:pt x="4637314" y="1195964"/>
                </a:cubicBezTo>
                <a:cubicBezTo>
                  <a:pt x="4630057" y="1206850"/>
                  <a:pt x="4621394" y="1216919"/>
                  <a:pt x="4615543" y="1228621"/>
                </a:cubicBezTo>
                <a:cubicBezTo>
                  <a:pt x="4592364" y="1274979"/>
                  <a:pt x="4620320" y="1250263"/>
                  <a:pt x="4582886" y="1293936"/>
                </a:cubicBezTo>
                <a:cubicBezTo>
                  <a:pt x="4569528" y="1309521"/>
                  <a:pt x="4558816" y="1330988"/>
                  <a:pt x="4539343" y="1337479"/>
                </a:cubicBezTo>
                <a:lnTo>
                  <a:pt x="4474029" y="1359250"/>
                </a:lnTo>
                <a:lnTo>
                  <a:pt x="4408714" y="1424564"/>
                </a:lnTo>
                <a:lnTo>
                  <a:pt x="4386943" y="1446336"/>
                </a:lnTo>
                <a:cubicBezTo>
                  <a:pt x="4362394" y="1519981"/>
                  <a:pt x="4345808" y="1540648"/>
                  <a:pt x="4376057" y="1631393"/>
                </a:cubicBezTo>
                <a:cubicBezTo>
                  <a:pt x="4382548" y="1650866"/>
                  <a:pt x="4408214" y="1657857"/>
                  <a:pt x="4419600" y="1674936"/>
                </a:cubicBezTo>
                <a:cubicBezTo>
                  <a:pt x="4426857" y="1685822"/>
                  <a:pt x="4435520" y="1695891"/>
                  <a:pt x="4441371" y="1707593"/>
                </a:cubicBezTo>
                <a:cubicBezTo>
                  <a:pt x="4446503" y="1717856"/>
                  <a:pt x="4444143" y="1732136"/>
                  <a:pt x="4452257" y="1740250"/>
                </a:cubicBezTo>
                <a:cubicBezTo>
                  <a:pt x="4460371" y="1748364"/>
                  <a:pt x="4474028" y="1747507"/>
                  <a:pt x="4484914" y="1751136"/>
                </a:cubicBezTo>
                <a:cubicBezTo>
                  <a:pt x="4510314" y="1747507"/>
                  <a:pt x="4535954" y="1745282"/>
                  <a:pt x="4561114" y="1740250"/>
                </a:cubicBezTo>
                <a:cubicBezTo>
                  <a:pt x="4572366" y="1738000"/>
                  <a:pt x="4583508" y="1724233"/>
                  <a:pt x="4593771" y="1729364"/>
                </a:cubicBezTo>
                <a:cubicBezTo>
                  <a:pt x="4604034" y="1734495"/>
                  <a:pt x="4601028" y="1751135"/>
                  <a:pt x="4604657" y="1762021"/>
                </a:cubicBezTo>
                <a:cubicBezTo>
                  <a:pt x="4608286" y="1798307"/>
                  <a:pt x="4607343" y="1835346"/>
                  <a:pt x="4615543" y="1870879"/>
                </a:cubicBezTo>
                <a:cubicBezTo>
                  <a:pt x="4618485" y="1883627"/>
                  <a:pt x="4624734" y="1899942"/>
                  <a:pt x="4637314" y="1903536"/>
                </a:cubicBezTo>
                <a:cubicBezTo>
                  <a:pt x="4679327" y="1915539"/>
                  <a:pt x="4724400" y="1910793"/>
                  <a:pt x="4767943" y="1914421"/>
                </a:cubicBezTo>
                <a:cubicBezTo>
                  <a:pt x="4848950" y="1941424"/>
                  <a:pt x="4740830" y="1899974"/>
                  <a:pt x="4844143" y="1968850"/>
                </a:cubicBezTo>
                <a:cubicBezTo>
                  <a:pt x="4865914" y="1983364"/>
                  <a:pt x="4890954" y="1993891"/>
                  <a:pt x="4909457" y="2012393"/>
                </a:cubicBezTo>
                <a:cubicBezTo>
                  <a:pt x="4916714" y="2019650"/>
                  <a:pt x="4922049" y="2029574"/>
                  <a:pt x="4931229" y="2034164"/>
                </a:cubicBezTo>
                <a:cubicBezTo>
                  <a:pt x="4951755" y="2044427"/>
                  <a:pt x="4977448" y="2043206"/>
                  <a:pt x="4996543" y="2055936"/>
                </a:cubicBezTo>
                <a:cubicBezTo>
                  <a:pt x="5038747" y="2084072"/>
                  <a:pt x="5016789" y="2073570"/>
                  <a:pt x="5061857" y="2088593"/>
                </a:cubicBezTo>
                <a:lnTo>
                  <a:pt x="5127171" y="2066821"/>
                </a:lnTo>
                <a:lnTo>
                  <a:pt x="5159829" y="2055936"/>
                </a:lnTo>
                <a:cubicBezTo>
                  <a:pt x="5227849" y="2062738"/>
                  <a:pt x="5262987" y="2062675"/>
                  <a:pt x="5323114" y="2077707"/>
                </a:cubicBezTo>
                <a:cubicBezTo>
                  <a:pt x="5334246" y="2080490"/>
                  <a:pt x="5344885" y="2084964"/>
                  <a:pt x="5355771" y="2088593"/>
                </a:cubicBezTo>
                <a:cubicBezTo>
                  <a:pt x="5440640" y="2173458"/>
                  <a:pt x="5303210" y="2033188"/>
                  <a:pt x="5399314" y="2143021"/>
                </a:cubicBezTo>
                <a:cubicBezTo>
                  <a:pt x="5416210" y="2162331"/>
                  <a:pt x="5453743" y="2197450"/>
                  <a:pt x="5453743" y="2197450"/>
                </a:cubicBezTo>
                <a:cubicBezTo>
                  <a:pt x="5507856" y="2179412"/>
                  <a:pt x="5491068" y="2179789"/>
                  <a:pt x="5573486" y="2197450"/>
                </a:cubicBezTo>
                <a:cubicBezTo>
                  <a:pt x="5595926" y="2202258"/>
                  <a:pt x="5638800" y="2219221"/>
                  <a:pt x="5638800" y="2219221"/>
                </a:cubicBezTo>
                <a:lnTo>
                  <a:pt x="5704114" y="2284536"/>
                </a:lnTo>
                <a:lnTo>
                  <a:pt x="5725886" y="2306307"/>
                </a:lnTo>
                <a:lnTo>
                  <a:pt x="5747657" y="2371621"/>
                </a:lnTo>
                <a:cubicBezTo>
                  <a:pt x="5751286" y="2382507"/>
                  <a:pt x="5752178" y="2394731"/>
                  <a:pt x="5758543" y="2404279"/>
                </a:cubicBezTo>
                <a:cubicBezTo>
                  <a:pt x="5820935" y="2497869"/>
                  <a:pt x="5746132" y="2379456"/>
                  <a:pt x="5791200" y="2469593"/>
                </a:cubicBezTo>
                <a:cubicBezTo>
                  <a:pt x="5797051" y="2481295"/>
                  <a:pt x="5807658" y="2490295"/>
                  <a:pt x="5812971" y="2502250"/>
                </a:cubicBezTo>
                <a:cubicBezTo>
                  <a:pt x="5822292" y="2523221"/>
                  <a:pt x="5827486" y="2545793"/>
                  <a:pt x="5834743" y="2567564"/>
                </a:cubicBezTo>
                <a:cubicBezTo>
                  <a:pt x="5843596" y="2594123"/>
                  <a:pt x="5846299" y="2611778"/>
                  <a:pt x="5867400" y="2632879"/>
                </a:cubicBezTo>
                <a:cubicBezTo>
                  <a:pt x="5876651" y="2642130"/>
                  <a:pt x="5890124" y="2646136"/>
                  <a:pt x="5900057" y="2654650"/>
                </a:cubicBezTo>
                <a:cubicBezTo>
                  <a:pt x="5915642" y="2668008"/>
                  <a:pt x="5924127" y="2691702"/>
                  <a:pt x="5943600" y="2698193"/>
                </a:cubicBezTo>
                <a:cubicBezTo>
                  <a:pt x="6004010" y="2718330"/>
                  <a:pt x="5964871" y="2707656"/>
                  <a:pt x="6063343" y="2719964"/>
                </a:cubicBezTo>
                <a:cubicBezTo>
                  <a:pt x="6141623" y="2746058"/>
                  <a:pt x="6043889" y="2714407"/>
                  <a:pt x="6139543" y="2741736"/>
                </a:cubicBezTo>
                <a:cubicBezTo>
                  <a:pt x="6150576" y="2744888"/>
                  <a:pt x="6160882" y="2750735"/>
                  <a:pt x="6172200" y="2752621"/>
                </a:cubicBezTo>
                <a:cubicBezTo>
                  <a:pt x="6204611" y="2758023"/>
                  <a:pt x="6237514" y="2759878"/>
                  <a:pt x="6270171" y="2763507"/>
                </a:cubicBezTo>
                <a:cubicBezTo>
                  <a:pt x="6284685" y="2767136"/>
                  <a:pt x="6299329" y="2770283"/>
                  <a:pt x="6313714" y="2774393"/>
                </a:cubicBezTo>
                <a:cubicBezTo>
                  <a:pt x="6324747" y="2777545"/>
                  <a:pt x="6335053" y="2783393"/>
                  <a:pt x="6346371" y="2785279"/>
                </a:cubicBezTo>
                <a:cubicBezTo>
                  <a:pt x="6378782" y="2790681"/>
                  <a:pt x="6411686" y="2792536"/>
                  <a:pt x="6444343" y="2796164"/>
                </a:cubicBezTo>
                <a:cubicBezTo>
                  <a:pt x="6458857" y="2803421"/>
                  <a:pt x="6472819" y="2811909"/>
                  <a:pt x="6487886" y="2817936"/>
                </a:cubicBezTo>
                <a:cubicBezTo>
                  <a:pt x="6509194" y="2826459"/>
                  <a:pt x="6553200" y="2839707"/>
                  <a:pt x="6553200" y="2839707"/>
                </a:cubicBezTo>
                <a:cubicBezTo>
                  <a:pt x="6608362" y="2894872"/>
                  <a:pt x="6536973" y="2829971"/>
                  <a:pt x="6607629" y="2872364"/>
                </a:cubicBezTo>
                <a:cubicBezTo>
                  <a:pt x="6616430" y="2877644"/>
                  <a:pt x="6621386" y="2887725"/>
                  <a:pt x="6629400" y="2894136"/>
                </a:cubicBezTo>
                <a:cubicBezTo>
                  <a:pt x="6639616" y="2902309"/>
                  <a:pt x="6652211" y="2907292"/>
                  <a:pt x="6662057" y="2915907"/>
                </a:cubicBezTo>
                <a:cubicBezTo>
                  <a:pt x="6681367" y="2932803"/>
                  <a:pt x="6716486" y="2970336"/>
                  <a:pt x="6716486" y="2970336"/>
                </a:cubicBezTo>
                <a:cubicBezTo>
                  <a:pt x="6740552" y="3042535"/>
                  <a:pt x="6789057" y="3035650"/>
                  <a:pt x="6749143" y="304653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642938" y="1862138"/>
            <a:ext cx="2165350" cy="1501775"/>
          </a:xfrm>
          <a:custGeom>
            <a:avLst/>
            <a:gdLst>
              <a:gd name="connsiteX0" fmla="*/ 97972 w 2166257"/>
              <a:gd name="connsiteY0" fmla="*/ 1426029 h 1502229"/>
              <a:gd name="connsiteX1" fmla="*/ 76200 w 2166257"/>
              <a:gd name="connsiteY1" fmla="*/ 1393372 h 1502229"/>
              <a:gd name="connsiteX2" fmla="*/ 54429 w 2166257"/>
              <a:gd name="connsiteY2" fmla="*/ 1328057 h 1502229"/>
              <a:gd name="connsiteX3" fmla="*/ 43543 w 2166257"/>
              <a:gd name="connsiteY3" fmla="*/ 1240972 h 1502229"/>
              <a:gd name="connsiteX4" fmla="*/ 32657 w 2166257"/>
              <a:gd name="connsiteY4" fmla="*/ 1208314 h 1502229"/>
              <a:gd name="connsiteX5" fmla="*/ 0 w 2166257"/>
              <a:gd name="connsiteY5" fmla="*/ 1186543 h 1502229"/>
              <a:gd name="connsiteX6" fmla="*/ 10886 w 2166257"/>
              <a:gd name="connsiteY6" fmla="*/ 1034143 h 1502229"/>
              <a:gd name="connsiteX7" fmla="*/ 21772 w 2166257"/>
              <a:gd name="connsiteY7" fmla="*/ 1001486 h 1502229"/>
              <a:gd name="connsiteX8" fmla="*/ 32657 w 2166257"/>
              <a:gd name="connsiteY8" fmla="*/ 925286 h 1502229"/>
              <a:gd name="connsiteX9" fmla="*/ 54429 w 2166257"/>
              <a:gd name="connsiteY9" fmla="*/ 838200 h 1502229"/>
              <a:gd name="connsiteX10" fmla="*/ 119743 w 2166257"/>
              <a:gd name="connsiteY10" fmla="*/ 729343 h 1502229"/>
              <a:gd name="connsiteX11" fmla="*/ 152400 w 2166257"/>
              <a:gd name="connsiteY11" fmla="*/ 707572 h 1502229"/>
              <a:gd name="connsiteX12" fmla="*/ 174172 w 2166257"/>
              <a:gd name="connsiteY12" fmla="*/ 685800 h 1502229"/>
              <a:gd name="connsiteX13" fmla="*/ 206829 w 2166257"/>
              <a:gd name="connsiteY13" fmla="*/ 674914 h 1502229"/>
              <a:gd name="connsiteX14" fmla="*/ 293914 w 2166257"/>
              <a:gd name="connsiteY14" fmla="*/ 609600 h 1502229"/>
              <a:gd name="connsiteX15" fmla="*/ 348343 w 2166257"/>
              <a:gd name="connsiteY15" fmla="*/ 566057 h 1502229"/>
              <a:gd name="connsiteX16" fmla="*/ 381000 w 2166257"/>
              <a:gd name="connsiteY16" fmla="*/ 500743 h 1502229"/>
              <a:gd name="connsiteX17" fmla="*/ 424543 w 2166257"/>
              <a:gd name="connsiteY17" fmla="*/ 446314 h 1502229"/>
              <a:gd name="connsiteX18" fmla="*/ 457200 w 2166257"/>
              <a:gd name="connsiteY18" fmla="*/ 424543 h 1502229"/>
              <a:gd name="connsiteX19" fmla="*/ 478972 w 2166257"/>
              <a:gd name="connsiteY19" fmla="*/ 402772 h 1502229"/>
              <a:gd name="connsiteX20" fmla="*/ 522514 w 2166257"/>
              <a:gd name="connsiteY20" fmla="*/ 391886 h 1502229"/>
              <a:gd name="connsiteX21" fmla="*/ 566057 w 2166257"/>
              <a:gd name="connsiteY21" fmla="*/ 370114 h 1502229"/>
              <a:gd name="connsiteX22" fmla="*/ 598714 w 2166257"/>
              <a:gd name="connsiteY22" fmla="*/ 348343 h 1502229"/>
              <a:gd name="connsiteX23" fmla="*/ 664029 w 2166257"/>
              <a:gd name="connsiteY23" fmla="*/ 326572 h 1502229"/>
              <a:gd name="connsiteX24" fmla="*/ 685800 w 2166257"/>
              <a:gd name="connsiteY24" fmla="*/ 304800 h 1502229"/>
              <a:gd name="connsiteX25" fmla="*/ 827314 w 2166257"/>
              <a:gd name="connsiteY25" fmla="*/ 283029 h 1502229"/>
              <a:gd name="connsiteX26" fmla="*/ 925286 w 2166257"/>
              <a:gd name="connsiteY26" fmla="*/ 272143 h 1502229"/>
              <a:gd name="connsiteX27" fmla="*/ 957943 w 2166257"/>
              <a:gd name="connsiteY27" fmla="*/ 250372 h 1502229"/>
              <a:gd name="connsiteX28" fmla="*/ 1045029 w 2166257"/>
              <a:gd name="connsiteY28" fmla="*/ 228600 h 1502229"/>
              <a:gd name="connsiteX29" fmla="*/ 1077686 w 2166257"/>
              <a:gd name="connsiteY29" fmla="*/ 206829 h 1502229"/>
              <a:gd name="connsiteX30" fmla="*/ 1110343 w 2166257"/>
              <a:gd name="connsiteY30" fmla="*/ 152400 h 1502229"/>
              <a:gd name="connsiteX31" fmla="*/ 1186543 w 2166257"/>
              <a:gd name="connsiteY31" fmla="*/ 108857 h 1502229"/>
              <a:gd name="connsiteX32" fmla="*/ 1284514 w 2166257"/>
              <a:gd name="connsiteY32" fmla="*/ 32657 h 1502229"/>
              <a:gd name="connsiteX33" fmla="*/ 1360714 w 2166257"/>
              <a:gd name="connsiteY33" fmla="*/ 0 h 1502229"/>
              <a:gd name="connsiteX34" fmla="*/ 1534886 w 2166257"/>
              <a:gd name="connsiteY34" fmla="*/ 10886 h 1502229"/>
              <a:gd name="connsiteX35" fmla="*/ 1567543 w 2166257"/>
              <a:gd name="connsiteY35" fmla="*/ 21772 h 1502229"/>
              <a:gd name="connsiteX36" fmla="*/ 1611086 w 2166257"/>
              <a:gd name="connsiteY36" fmla="*/ 32657 h 1502229"/>
              <a:gd name="connsiteX37" fmla="*/ 1643743 w 2166257"/>
              <a:gd name="connsiteY37" fmla="*/ 43543 h 1502229"/>
              <a:gd name="connsiteX38" fmla="*/ 1709057 w 2166257"/>
              <a:gd name="connsiteY38" fmla="*/ 54429 h 1502229"/>
              <a:gd name="connsiteX39" fmla="*/ 1763486 w 2166257"/>
              <a:gd name="connsiteY39" fmla="*/ 43543 h 1502229"/>
              <a:gd name="connsiteX40" fmla="*/ 1905000 w 2166257"/>
              <a:gd name="connsiteY40" fmla="*/ 54429 h 1502229"/>
              <a:gd name="connsiteX41" fmla="*/ 1937657 w 2166257"/>
              <a:gd name="connsiteY41" fmla="*/ 65314 h 1502229"/>
              <a:gd name="connsiteX42" fmla="*/ 1981200 w 2166257"/>
              <a:gd name="connsiteY42" fmla="*/ 76200 h 1502229"/>
              <a:gd name="connsiteX43" fmla="*/ 2013857 w 2166257"/>
              <a:gd name="connsiteY43" fmla="*/ 87086 h 1502229"/>
              <a:gd name="connsiteX44" fmla="*/ 2090057 w 2166257"/>
              <a:gd name="connsiteY44" fmla="*/ 108857 h 1502229"/>
              <a:gd name="connsiteX45" fmla="*/ 2111829 w 2166257"/>
              <a:gd name="connsiteY45" fmla="*/ 239486 h 1502229"/>
              <a:gd name="connsiteX46" fmla="*/ 2133600 w 2166257"/>
              <a:gd name="connsiteY46" fmla="*/ 304800 h 1502229"/>
              <a:gd name="connsiteX47" fmla="*/ 2166257 w 2166257"/>
              <a:gd name="connsiteY47" fmla="*/ 315686 h 1502229"/>
              <a:gd name="connsiteX48" fmla="*/ 2079172 w 2166257"/>
              <a:gd name="connsiteY48" fmla="*/ 370114 h 1502229"/>
              <a:gd name="connsiteX49" fmla="*/ 2046514 w 2166257"/>
              <a:gd name="connsiteY49" fmla="*/ 381000 h 1502229"/>
              <a:gd name="connsiteX50" fmla="*/ 2024743 w 2166257"/>
              <a:gd name="connsiteY50" fmla="*/ 402772 h 1502229"/>
              <a:gd name="connsiteX51" fmla="*/ 1992086 w 2166257"/>
              <a:gd name="connsiteY51" fmla="*/ 424543 h 1502229"/>
              <a:gd name="connsiteX52" fmla="*/ 1981200 w 2166257"/>
              <a:gd name="connsiteY52" fmla="*/ 489857 h 1502229"/>
              <a:gd name="connsiteX53" fmla="*/ 1959429 w 2166257"/>
              <a:gd name="connsiteY53" fmla="*/ 511629 h 1502229"/>
              <a:gd name="connsiteX54" fmla="*/ 1915886 w 2166257"/>
              <a:gd name="connsiteY54" fmla="*/ 576943 h 1502229"/>
              <a:gd name="connsiteX55" fmla="*/ 1839686 w 2166257"/>
              <a:gd name="connsiteY55" fmla="*/ 642257 h 1502229"/>
              <a:gd name="connsiteX56" fmla="*/ 1807029 w 2166257"/>
              <a:gd name="connsiteY56" fmla="*/ 751114 h 1502229"/>
              <a:gd name="connsiteX57" fmla="*/ 1817914 w 2166257"/>
              <a:gd name="connsiteY57" fmla="*/ 859972 h 1502229"/>
              <a:gd name="connsiteX58" fmla="*/ 1828800 w 2166257"/>
              <a:gd name="connsiteY58" fmla="*/ 892629 h 1502229"/>
              <a:gd name="connsiteX59" fmla="*/ 1872343 w 2166257"/>
              <a:gd name="connsiteY59" fmla="*/ 936172 h 1502229"/>
              <a:gd name="connsiteX60" fmla="*/ 1861457 w 2166257"/>
              <a:gd name="connsiteY60" fmla="*/ 968829 h 1502229"/>
              <a:gd name="connsiteX61" fmla="*/ 1828800 w 2166257"/>
              <a:gd name="connsiteY61" fmla="*/ 979714 h 1502229"/>
              <a:gd name="connsiteX62" fmla="*/ 1741714 w 2166257"/>
              <a:gd name="connsiteY62" fmla="*/ 990600 h 1502229"/>
              <a:gd name="connsiteX63" fmla="*/ 1709057 w 2166257"/>
              <a:gd name="connsiteY63" fmla="*/ 1001486 h 1502229"/>
              <a:gd name="connsiteX64" fmla="*/ 1654629 w 2166257"/>
              <a:gd name="connsiteY64" fmla="*/ 1045029 h 1502229"/>
              <a:gd name="connsiteX65" fmla="*/ 1621972 w 2166257"/>
              <a:gd name="connsiteY65" fmla="*/ 1143000 h 1502229"/>
              <a:gd name="connsiteX66" fmla="*/ 1611086 w 2166257"/>
              <a:gd name="connsiteY66" fmla="*/ 1175657 h 1502229"/>
              <a:gd name="connsiteX67" fmla="*/ 1556657 w 2166257"/>
              <a:gd name="connsiteY67" fmla="*/ 1219200 h 1502229"/>
              <a:gd name="connsiteX68" fmla="*/ 1502229 w 2166257"/>
              <a:gd name="connsiteY68" fmla="*/ 1251857 h 1502229"/>
              <a:gd name="connsiteX69" fmla="*/ 1328057 w 2166257"/>
              <a:gd name="connsiteY69" fmla="*/ 1262743 h 1502229"/>
              <a:gd name="connsiteX70" fmla="*/ 1273629 w 2166257"/>
              <a:gd name="connsiteY70" fmla="*/ 1273629 h 1502229"/>
              <a:gd name="connsiteX71" fmla="*/ 1230086 w 2166257"/>
              <a:gd name="connsiteY71" fmla="*/ 1317172 h 1502229"/>
              <a:gd name="connsiteX72" fmla="*/ 1197429 w 2166257"/>
              <a:gd name="connsiteY72" fmla="*/ 1382486 h 1502229"/>
              <a:gd name="connsiteX73" fmla="*/ 1175657 w 2166257"/>
              <a:gd name="connsiteY73" fmla="*/ 1404257 h 1502229"/>
              <a:gd name="connsiteX74" fmla="*/ 1143000 w 2166257"/>
              <a:gd name="connsiteY74" fmla="*/ 1415143 h 1502229"/>
              <a:gd name="connsiteX75" fmla="*/ 1121229 w 2166257"/>
              <a:gd name="connsiteY75" fmla="*/ 1447800 h 1502229"/>
              <a:gd name="connsiteX76" fmla="*/ 1088572 w 2166257"/>
              <a:gd name="connsiteY76" fmla="*/ 1469572 h 1502229"/>
              <a:gd name="connsiteX77" fmla="*/ 1077686 w 2166257"/>
              <a:gd name="connsiteY77" fmla="*/ 1502229 h 1502229"/>
              <a:gd name="connsiteX78" fmla="*/ 1045029 w 2166257"/>
              <a:gd name="connsiteY78" fmla="*/ 1491343 h 1502229"/>
              <a:gd name="connsiteX79" fmla="*/ 1001486 w 2166257"/>
              <a:gd name="connsiteY79" fmla="*/ 1447800 h 1502229"/>
              <a:gd name="connsiteX80" fmla="*/ 881743 w 2166257"/>
              <a:gd name="connsiteY80" fmla="*/ 1436914 h 1502229"/>
              <a:gd name="connsiteX81" fmla="*/ 762000 w 2166257"/>
              <a:gd name="connsiteY81" fmla="*/ 1393372 h 1502229"/>
              <a:gd name="connsiteX82" fmla="*/ 718457 w 2166257"/>
              <a:gd name="connsiteY82" fmla="*/ 1349829 h 1502229"/>
              <a:gd name="connsiteX83" fmla="*/ 685800 w 2166257"/>
              <a:gd name="connsiteY83" fmla="*/ 1338943 h 1502229"/>
              <a:gd name="connsiteX84" fmla="*/ 631372 w 2166257"/>
              <a:gd name="connsiteY84" fmla="*/ 1328057 h 1502229"/>
              <a:gd name="connsiteX85" fmla="*/ 587829 w 2166257"/>
              <a:gd name="connsiteY85" fmla="*/ 1317172 h 1502229"/>
              <a:gd name="connsiteX86" fmla="*/ 478972 w 2166257"/>
              <a:gd name="connsiteY86" fmla="*/ 1328057 h 1502229"/>
              <a:gd name="connsiteX87" fmla="*/ 446314 w 2166257"/>
              <a:gd name="connsiteY87" fmla="*/ 1338943 h 1502229"/>
              <a:gd name="connsiteX88" fmla="*/ 424543 w 2166257"/>
              <a:gd name="connsiteY88" fmla="*/ 1404257 h 1502229"/>
              <a:gd name="connsiteX89" fmla="*/ 391886 w 2166257"/>
              <a:gd name="connsiteY89" fmla="*/ 1393372 h 1502229"/>
              <a:gd name="connsiteX90" fmla="*/ 337457 w 2166257"/>
              <a:gd name="connsiteY90" fmla="*/ 1360714 h 1502229"/>
              <a:gd name="connsiteX91" fmla="*/ 250372 w 2166257"/>
              <a:gd name="connsiteY91" fmla="*/ 1371600 h 1502229"/>
              <a:gd name="connsiteX92" fmla="*/ 239486 w 2166257"/>
              <a:gd name="connsiteY92" fmla="*/ 1415143 h 1502229"/>
              <a:gd name="connsiteX93" fmla="*/ 217714 w 2166257"/>
              <a:gd name="connsiteY93" fmla="*/ 1436914 h 1502229"/>
              <a:gd name="connsiteX94" fmla="*/ 97972 w 2166257"/>
              <a:gd name="connsiteY94" fmla="*/ 1426029 h 150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2166257" h="1502229">
                <a:moveTo>
                  <a:pt x="97972" y="1426029"/>
                </a:moveTo>
                <a:cubicBezTo>
                  <a:pt x="74386" y="1418772"/>
                  <a:pt x="81514" y="1405327"/>
                  <a:pt x="76200" y="1393372"/>
                </a:cubicBezTo>
                <a:cubicBezTo>
                  <a:pt x="66879" y="1372401"/>
                  <a:pt x="54429" y="1328057"/>
                  <a:pt x="54429" y="1328057"/>
                </a:cubicBezTo>
                <a:cubicBezTo>
                  <a:pt x="50800" y="1299029"/>
                  <a:pt x="48776" y="1269754"/>
                  <a:pt x="43543" y="1240972"/>
                </a:cubicBezTo>
                <a:cubicBezTo>
                  <a:pt x="41490" y="1229682"/>
                  <a:pt x="39825" y="1217274"/>
                  <a:pt x="32657" y="1208314"/>
                </a:cubicBezTo>
                <a:cubicBezTo>
                  <a:pt x="24484" y="1198098"/>
                  <a:pt x="10886" y="1193800"/>
                  <a:pt x="0" y="1186543"/>
                </a:cubicBezTo>
                <a:cubicBezTo>
                  <a:pt x="3629" y="1135743"/>
                  <a:pt x="4935" y="1084724"/>
                  <a:pt x="10886" y="1034143"/>
                </a:cubicBezTo>
                <a:cubicBezTo>
                  <a:pt x="12227" y="1022747"/>
                  <a:pt x="19522" y="1012738"/>
                  <a:pt x="21772" y="1001486"/>
                </a:cubicBezTo>
                <a:cubicBezTo>
                  <a:pt x="26804" y="976326"/>
                  <a:pt x="27625" y="950446"/>
                  <a:pt x="32657" y="925286"/>
                </a:cubicBezTo>
                <a:cubicBezTo>
                  <a:pt x="38525" y="895945"/>
                  <a:pt x="41048" y="864963"/>
                  <a:pt x="54429" y="838200"/>
                </a:cubicBezTo>
                <a:cubicBezTo>
                  <a:pt x="67536" y="811986"/>
                  <a:pt x="100037" y="742480"/>
                  <a:pt x="119743" y="729343"/>
                </a:cubicBezTo>
                <a:cubicBezTo>
                  <a:pt x="130629" y="722086"/>
                  <a:pt x="142184" y="715745"/>
                  <a:pt x="152400" y="707572"/>
                </a:cubicBezTo>
                <a:cubicBezTo>
                  <a:pt x="160414" y="701161"/>
                  <a:pt x="165371" y="691081"/>
                  <a:pt x="174172" y="685800"/>
                </a:cubicBezTo>
                <a:cubicBezTo>
                  <a:pt x="184011" y="679896"/>
                  <a:pt x="196798" y="680487"/>
                  <a:pt x="206829" y="674914"/>
                </a:cubicBezTo>
                <a:cubicBezTo>
                  <a:pt x="331142" y="605852"/>
                  <a:pt x="233849" y="657651"/>
                  <a:pt x="293914" y="609600"/>
                </a:cubicBezTo>
                <a:cubicBezTo>
                  <a:pt x="325353" y="584449"/>
                  <a:pt x="324976" y="595266"/>
                  <a:pt x="348343" y="566057"/>
                </a:cubicBezTo>
                <a:cubicBezTo>
                  <a:pt x="389940" y="514059"/>
                  <a:pt x="354170" y="554401"/>
                  <a:pt x="381000" y="500743"/>
                </a:cubicBezTo>
                <a:cubicBezTo>
                  <a:pt x="390429" y="481887"/>
                  <a:pt x="407670" y="459812"/>
                  <a:pt x="424543" y="446314"/>
                </a:cubicBezTo>
                <a:cubicBezTo>
                  <a:pt x="434759" y="438141"/>
                  <a:pt x="446984" y="432716"/>
                  <a:pt x="457200" y="424543"/>
                </a:cubicBezTo>
                <a:cubicBezTo>
                  <a:pt x="465214" y="418132"/>
                  <a:pt x="469792" y="407362"/>
                  <a:pt x="478972" y="402772"/>
                </a:cubicBezTo>
                <a:cubicBezTo>
                  <a:pt x="492353" y="396081"/>
                  <a:pt x="508506" y="397139"/>
                  <a:pt x="522514" y="391886"/>
                </a:cubicBezTo>
                <a:cubicBezTo>
                  <a:pt x="537708" y="386188"/>
                  <a:pt x="551968" y="378165"/>
                  <a:pt x="566057" y="370114"/>
                </a:cubicBezTo>
                <a:cubicBezTo>
                  <a:pt x="577416" y="363623"/>
                  <a:pt x="586759" y="353656"/>
                  <a:pt x="598714" y="348343"/>
                </a:cubicBezTo>
                <a:cubicBezTo>
                  <a:pt x="619685" y="339023"/>
                  <a:pt x="664029" y="326572"/>
                  <a:pt x="664029" y="326572"/>
                </a:cubicBezTo>
                <a:cubicBezTo>
                  <a:pt x="671286" y="319315"/>
                  <a:pt x="676999" y="310081"/>
                  <a:pt x="685800" y="304800"/>
                </a:cubicBezTo>
                <a:cubicBezTo>
                  <a:pt x="717206" y="285956"/>
                  <a:pt x="820961" y="283698"/>
                  <a:pt x="827314" y="283029"/>
                </a:cubicBezTo>
                <a:lnTo>
                  <a:pt x="925286" y="272143"/>
                </a:lnTo>
                <a:cubicBezTo>
                  <a:pt x="936172" y="264886"/>
                  <a:pt x="946241" y="256223"/>
                  <a:pt x="957943" y="250372"/>
                </a:cubicBezTo>
                <a:cubicBezTo>
                  <a:pt x="980260" y="239214"/>
                  <a:pt x="1024325" y="232741"/>
                  <a:pt x="1045029" y="228600"/>
                </a:cubicBezTo>
                <a:cubicBezTo>
                  <a:pt x="1055915" y="221343"/>
                  <a:pt x="1069513" y="217045"/>
                  <a:pt x="1077686" y="206829"/>
                </a:cubicBezTo>
                <a:cubicBezTo>
                  <a:pt x="1131922" y="139035"/>
                  <a:pt x="1044588" y="205005"/>
                  <a:pt x="1110343" y="152400"/>
                </a:cubicBezTo>
                <a:cubicBezTo>
                  <a:pt x="1196029" y="83850"/>
                  <a:pt x="1082270" y="183338"/>
                  <a:pt x="1186543" y="108857"/>
                </a:cubicBezTo>
                <a:cubicBezTo>
                  <a:pt x="1235849" y="73638"/>
                  <a:pt x="1209541" y="57646"/>
                  <a:pt x="1284514" y="32657"/>
                </a:cubicBezTo>
                <a:cubicBezTo>
                  <a:pt x="1332567" y="16641"/>
                  <a:pt x="1306909" y="26904"/>
                  <a:pt x="1360714" y="0"/>
                </a:cubicBezTo>
                <a:cubicBezTo>
                  <a:pt x="1418771" y="3629"/>
                  <a:pt x="1477035" y="4796"/>
                  <a:pt x="1534886" y="10886"/>
                </a:cubicBezTo>
                <a:cubicBezTo>
                  <a:pt x="1546297" y="12087"/>
                  <a:pt x="1556510" y="18620"/>
                  <a:pt x="1567543" y="21772"/>
                </a:cubicBezTo>
                <a:cubicBezTo>
                  <a:pt x="1581928" y="25882"/>
                  <a:pt x="1596701" y="28547"/>
                  <a:pt x="1611086" y="32657"/>
                </a:cubicBezTo>
                <a:cubicBezTo>
                  <a:pt x="1622119" y="35809"/>
                  <a:pt x="1632542" y="41054"/>
                  <a:pt x="1643743" y="43543"/>
                </a:cubicBezTo>
                <a:cubicBezTo>
                  <a:pt x="1665289" y="48331"/>
                  <a:pt x="1687286" y="50800"/>
                  <a:pt x="1709057" y="54429"/>
                </a:cubicBezTo>
                <a:cubicBezTo>
                  <a:pt x="1727200" y="50800"/>
                  <a:pt x="1744984" y="43543"/>
                  <a:pt x="1763486" y="43543"/>
                </a:cubicBezTo>
                <a:cubicBezTo>
                  <a:pt x="1810797" y="43543"/>
                  <a:pt x="1858055" y="48561"/>
                  <a:pt x="1905000" y="54429"/>
                </a:cubicBezTo>
                <a:cubicBezTo>
                  <a:pt x="1916386" y="55852"/>
                  <a:pt x="1926624" y="62162"/>
                  <a:pt x="1937657" y="65314"/>
                </a:cubicBezTo>
                <a:cubicBezTo>
                  <a:pt x="1952042" y="69424"/>
                  <a:pt x="1966815" y="72090"/>
                  <a:pt x="1981200" y="76200"/>
                </a:cubicBezTo>
                <a:cubicBezTo>
                  <a:pt x="1992233" y="79352"/>
                  <a:pt x="2002824" y="83934"/>
                  <a:pt x="2013857" y="87086"/>
                </a:cubicBezTo>
                <a:cubicBezTo>
                  <a:pt x="2109564" y="114432"/>
                  <a:pt x="2011737" y="82752"/>
                  <a:pt x="2090057" y="108857"/>
                </a:cubicBezTo>
                <a:cubicBezTo>
                  <a:pt x="2094730" y="141569"/>
                  <a:pt x="2102278" y="204466"/>
                  <a:pt x="2111829" y="239486"/>
                </a:cubicBezTo>
                <a:cubicBezTo>
                  <a:pt x="2117867" y="261626"/>
                  <a:pt x="2111829" y="297543"/>
                  <a:pt x="2133600" y="304800"/>
                </a:cubicBezTo>
                <a:lnTo>
                  <a:pt x="2166257" y="315686"/>
                </a:lnTo>
                <a:cubicBezTo>
                  <a:pt x="2131756" y="367438"/>
                  <a:pt x="2156898" y="344206"/>
                  <a:pt x="2079172" y="370114"/>
                </a:cubicBezTo>
                <a:lnTo>
                  <a:pt x="2046514" y="381000"/>
                </a:lnTo>
                <a:cubicBezTo>
                  <a:pt x="2039257" y="388257"/>
                  <a:pt x="2032757" y="396361"/>
                  <a:pt x="2024743" y="402772"/>
                </a:cubicBezTo>
                <a:cubicBezTo>
                  <a:pt x="2014527" y="410945"/>
                  <a:pt x="1997937" y="412841"/>
                  <a:pt x="1992086" y="424543"/>
                </a:cubicBezTo>
                <a:cubicBezTo>
                  <a:pt x="1982215" y="444284"/>
                  <a:pt x="1988950" y="469191"/>
                  <a:pt x="1981200" y="489857"/>
                </a:cubicBezTo>
                <a:cubicBezTo>
                  <a:pt x="1977596" y="499467"/>
                  <a:pt x="1965587" y="503418"/>
                  <a:pt x="1959429" y="511629"/>
                </a:cubicBezTo>
                <a:cubicBezTo>
                  <a:pt x="1943730" y="532562"/>
                  <a:pt x="1934388" y="558441"/>
                  <a:pt x="1915886" y="576943"/>
                </a:cubicBezTo>
                <a:cubicBezTo>
                  <a:pt x="1863092" y="629737"/>
                  <a:pt x="1889422" y="609100"/>
                  <a:pt x="1839686" y="642257"/>
                </a:cubicBezTo>
                <a:cubicBezTo>
                  <a:pt x="1813183" y="721765"/>
                  <a:pt x="1823480" y="685308"/>
                  <a:pt x="1807029" y="751114"/>
                </a:cubicBezTo>
                <a:cubicBezTo>
                  <a:pt x="1810657" y="787400"/>
                  <a:pt x="1812369" y="823929"/>
                  <a:pt x="1817914" y="859972"/>
                </a:cubicBezTo>
                <a:cubicBezTo>
                  <a:pt x="1819659" y="871313"/>
                  <a:pt x="1822131" y="883292"/>
                  <a:pt x="1828800" y="892629"/>
                </a:cubicBezTo>
                <a:cubicBezTo>
                  <a:pt x="1840731" y="909332"/>
                  <a:pt x="1872343" y="936172"/>
                  <a:pt x="1872343" y="936172"/>
                </a:cubicBezTo>
                <a:cubicBezTo>
                  <a:pt x="1868714" y="947058"/>
                  <a:pt x="1869571" y="960715"/>
                  <a:pt x="1861457" y="968829"/>
                </a:cubicBezTo>
                <a:cubicBezTo>
                  <a:pt x="1853343" y="976943"/>
                  <a:pt x="1840089" y="977661"/>
                  <a:pt x="1828800" y="979714"/>
                </a:cubicBezTo>
                <a:cubicBezTo>
                  <a:pt x="1800017" y="984947"/>
                  <a:pt x="1770743" y="986971"/>
                  <a:pt x="1741714" y="990600"/>
                </a:cubicBezTo>
                <a:cubicBezTo>
                  <a:pt x="1730828" y="994229"/>
                  <a:pt x="1719320" y="996354"/>
                  <a:pt x="1709057" y="1001486"/>
                </a:cubicBezTo>
                <a:cubicBezTo>
                  <a:pt x="1681591" y="1015219"/>
                  <a:pt x="1674880" y="1024777"/>
                  <a:pt x="1654629" y="1045029"/>
                </a:cubicBezTo>
                <a:lnTo>
                  <a:pt x="1621972" y="1143000"/>
                </a:lnTo>
                <a:cubicBezTo>
                  <a:pt x="1618343" y="1153886"/>
                  <a:pt x="1619200" y="1167543"/>
                  <a:pt x="1611086" y="1175657"/>
                </a:cubicBezTo>
                <a:cubicBezTo>
                  <a:pt x="1558513" y="1228230"/>
                  <a:pt x="1625324" y="1164266"/>
                  <a:pt x="1556657" y="1219200"/>
                </a:cubicBezTo>
                <a:cubicBezTo>
                  <a:pt x="1530615" y="1240034"/>
                  <a:pt x="1540327" y="1247847"/>
                  <a:pt x="1502229" y="1251857"/>
                </a:cubicBezTo>
                <a:cubicBezTo>
                  <a:pt x="1444378" y="1257946"/>
                  <a:pt x="1386114" y="1259114"/>
                  <a:pt x="1328057" y="1262743"/>
                </a:cubicBezTo>
                <a:cubicBezTo>
                  <a:pt x="1309914" y="1266372"/>
                  <a:pt x="1289803" y="1264644"/>
                  <a:pt x="1273629" y="1273629"/>
                </a:cubicBezTo>
                <a:cubicBezTo>
                  <a:pt x="1255686" y="1283598"/>
                  <a:pt x="1230086" y="1317172"/>
                  <a:pt x="1230086" y="1317172"/>
                </a:cubicBezTo>
                <a:cubicBezTo>
                  <a:pt x="1218589" y="1351663"/>
                  <a:pt x="1221545" y="1352342"/>
                  <a:pt x="1197429" y="1382486"/>
                </a:cubicBezTo>
                <a:cubicBezTo>
                  <a:pt x="1191018" y="1390500"/>
                  <a:pt x="1184458" y="1398977"/>
                  <a:pt x="1175657" y="1404257"/>
                </a:cubicBezTo>
                <a:cubicBezTo>
                  <a:pt x="1165818" y="1410161"/>
                  <a:pt x="1153886" y="1411514"/>
                  <a:pt x="1143000" y="1415143"/>
                </a:cubicBezTo>
                <a:cubicBezTo>
                  <a:pt x="1135743" y="1426029"/>
                  <a:pt x="1130480" y="1438549"/>
                  <a:pt x="1121229" y="1447800"/>
                </a:cubicBezTo>
                <a:cubicBezTo>
                  <a:pt x="1111978" y="1457051"/>
                  <a:pt x="1096745" y="1459356"/>
                  <a:pt x="1088572" y="1469572"/>
                </a:cubicBezTo>
                <a:cubicBezTo>
                  <a:pt x="1081404" y="1478532"/>
                  <a:pt x="1081315" y="1491343"/>
                  <a:pt x="1077686" y="1502229"/>
                </a:cubicBezTo>
                <a:cubicBezTo>
                  <a:pt x="1066800" y="1498600"/>
                  <a:pt x="1054366" y="1498012"/>
                  <a:pt x="1045029" y="1491343"/>
                </a:cubicBezTo>
                <a:cubicBezTo>
                  <a:pt x="1028326" y="1479412"/>
                  <a:pt x="1021928" y="1449658"/>
                  <a:pt x="1001486" y="1447800"/>
                </a:cubicBezTo>
                <a:lnTo>
                  <a:pt x="881743" y="1436914"/>
                </a:lnTo>
                <a:cubicBezTo>
                  <a:pt x="801467" y="1356638"/>
                  <a:pt x="915543" y="1457347"/>
                  <a:pt x="762000" y="1393372"/>
                </a:cubicBezTo>
                <a:cubicBezTo>
                  <a:pt x="743053" y="1385477"/>
                  <a:pt x="737930" y="1356320"/>
                  <a:pt x="718457" y="1349829"/>
                </a:cubicBezTo>
                <a:cubicBezTo>
                  <a:pt x="707571" y="1346200"/>
                  <a:pt x="696932" y="1341726"/>
                  <a:pt x="685800" y="1338943"/>
                </a:cubicBezTo>
                <a:cubicBezTo>
                  <a:pt x="667850" y="1334455"/>
                  <a:pt x="649433" y="1332071"/>
                  <a:pt x="631372" y="1328057"/>
                </a:cubicBezTo>
                <a:cubicBezTo>
                  <a:pt x="616767" y="1324812"/>
                  <a:pt x="602343" y="1320800"/>
                  <a:pt x="587829" y="1317172"/>
                </a:cubicBezTo>
                <a:cubicBezTo>
                  <a:pt x="551543" y="1320800"/>
                  <a:pt x="515015" y="1322512"/>
                  <a:pt x="478972" y="1328057"/>
                </a:cubicBezTo>
                <a:cubicBezTo>
                  <a:pt x="467631" y="1329802"/>
                  <a:pt x="452984" y="1329606"/>
                  <a:pt x="446314" y="1338943"/>
                </a:cubicBezTo>
                <a:cubicBezTo>
                  <a:pt x="432975" y="1357617"/>
                  <a:pt x="424543" y="1404257"/>
                  <a:pt x="424543" y="1404257"/>
                </a:cubicBezTo>
                <a:cubicBezTo>
                  <a:pt x="413657" y="1400629"/>
                  <a:pt x="401725" y="1399275"/>
                  <a:pt x="391886" y="1393372"/>
                </a:cubicBezTo>
                <a:cubicBezTo>
                  <a:pt x="317168" y="1348542"/>
                  <a:pt x="429973" y="1391554"/>
                  <a:pt x="337457" y="1360714"/>
                </a:cubicBezTo>
                <a:cubicBezTo>
                  <a:pt x="308429" y="1364343"/>
                  <a:pt x="275945" y="1357393"/>
                  <a:pt x="250372" y="1371600"/>
                </a:cubicBezTo>
                <a:cubicBezTo>
                  <a:pt x="237294" y="1378866"/>
                  <a:pt x="246177" y="1401762"/>
                  <a:pt x="239486" y="1415143"/>
                </a:cubicBezTo>
                <a:cubicBezTo>
                  <a:pt x="234896" y="1424323"/>
                  <a:pt x="224971" y="1429657"/>
                  <a:pt x="217714" y="1436914"/>
                </a:cubicBezTo>
                <a:cubicBezTo>
                  <a:pt x="83470" y="1425728"/>
                  <a:pt x="121558" y="1433286"/>
                  <a:pt x="97972" y="142602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4665663" y="2422525"/>
            <a:ext cx="428625" cy="788988"/>
          </a:xfrm>
          <a:custGeom>
            <a:avLst/>
            <a:gdLst>
              <a:gd name="connsiteX0" fmla="*/ 353130 w 429330"/>
              <a:gd name="connsiteY0" fmla="*/ 352739 h 788168"/>
              <a:gd name="connsiteX1" fmla="*/ 396673 w 429330"/>
              <a:gd name="connsiteY1" fmla="*/ 287425 h 788168"/>
              <a:gd name="connsiteX2" fmla="*/ 418445 w 429330"/>
              <a:gd name="connsiteY2" fmla="*/ 222111 h 788168"/>
              <a:gd name="connsiteX3" fmla="*/ 429330 w 429330"/>
              <a:gd name="connsiteY3" fmla="*/ 189453 h 788168"/>
              <a:gd name="connsiteX4" fmla="*/ 418445 w 429330"/>
              <a:gd name="connsiteY4" fmla="*/ 113253 h 788168"/>
              <a:gd name="connsiteX5" fmla="*/ 407559 w 429330"/>
              <a:gd name="connsiteY5" fmla="*/ 80596 h 788168"/>
              <a:gd name="connsiteX6" fmla="*/ 374902 w 429330"/>
              <a:gd name="connsiteY6" fmla="*/ 69711 h 788168"/>
              <a:gd name="connsiteX7" fmla="*/ 364016 w 429330"/>
              <a:gd name="connsiteY7" fmla="*/ 37053 h 788168"/>
              <a:gd name="connsiteX8" fmla="*/ 287816 w 429330"/>
              <a:gd name="connsiteY8" fmla="*/ 69711 h 788168"/>
              <a:gd name="connsiteX9" fmla="*/ 255159 w 429330"/>
              <a:gd name="connsiteY9" fmla="*/ 91482 h 788168"/>
              <a:gd name="connsiteX10" fmla="*/ 189845 w 429330"/>
              <a:gd name="connsiteY10" fmla="*/ 113253 h 788168"/>
              <a:gd name="connsiteX11" fmla="*/ 157187 w 429330"/>
              <a:gd name="connsiteY11" fmla="*/ 124139 h 788168"/>
              <a:gd name="connsiteX12" fmla="*/ 91873 w 429330"/>
              <a:gd name="connsiteY12" fmla="*/ 102368 h 788168"/>
              <a:gd name="connsiteX13" fmla="*/ 59216 w 429330"/>
              <a:gd name="connsiteY13" fmla="*/ 91482 h 788168"/>
              <a:gd name="connsiteX14" fmla="*/ 37445 w 429330"/>
              <a:gd name="connsiteY14" fmla="*/ 189453 h 788168"/>
              <a:gd name="connsiteX15" fmla="*/ 59216 w 429330"/>
              <a:gd name="connsiteY15" fmla="*/ 254768 h 788168"/>
              <a:gd name="connsiteX16" fmla="*/ 48330 w 429330"/>
              <a:gd name="connsiteY16" fmla="*/ 298311 h 788168"/>
              <a:gd name="connsiteX17" fmla="*/ 26559 w 429330"/>
              <a:gd name="connsiteY17" fmla="*/ 363625 h 788168"/>
              <a:gd name="connsiteX18" fmla="*/ 37445 w 429330"/>
              <a:gd name="connsiteY18" fmla="*/ 428939 h 788168"/>
              <a:gd name="connsiteX19" fmla="*/ 59216 w 429330"/>
              <a:gd name="connsiteY19" fmla="*/ 450711 h 788168"/>
              <a:gd name="connsiteX20" fmla="*/ 80987 w 429330"/>
              <a:gd name="connsiteY20" fmla="*/ 483368 h 788168"/>
              <a:gd name="connsiteX21" fmla="*/ 70102 w 429330"/>
              <a:gd name="connsiteY21" fmla="*/ 516025 h 788168"/>
              <a:gd name="connsiteX22" fmla="*/ 37445 w 429330"/>
              <a:gd name="connsiteY22" fmla="*/ 526911 h 788168"/>
              <a:gd name="connsiteX23" fmla="*/ 70102 w 429330"/>
              <a:gd name="connsiteY23" fmla="*/ 766396 h 788168"/>
              <a:gd name="connsiteX24" fmla="*/ 102759 w 429330"/>
              <a:gd name="connsiteY24" fmla="*/ 788168 h 788168"/>
              <a:gd name="connsiteX25" fmla="*/ 135416 w 429330"/>
              <a:gd name="connsiteY25" fmla="*/ 777282 h 788168"/>
              <a:gd name="connsiteX26" fmla="*/ 157187 w 429330"/>
              <a:gd name="connsiteY26" fmla="*/ 711968 h 788168"/>
              <a:gd name="connsiteX27" fmla="*/ 168073 w 429330"/>
              <a:gd name="connsiteY27" fmla="*/ 679311 h 788168"/>
              <a:gd name="connsiteX28" fmla="*/ 222502 w 429330"/>
              <a:gd name="connsiteY28" fmla="*/ 646653 h 788168"/>
              <a:gd name="connsiteX29" fmla="*/ 266045 w 429330"/>
              <a:gd name="connsiteY29" fmla="*/ 690196 h 788168"/>
              <a:gd name="connsiteX30" fmla="*/ 298702 w 429330"/>
              <a:gd name="connsiteY30" fmla="*/ 744625 h 788168"/>
              <a:gd name="connsiteX31" fmla="*/ 331359 w 429330"/>
              <a:gd name="connsiteY31" fmla="*/ 505139 h 788168"/>
              <a:gd name="connsiteX32" fmla="*/ 342245 w 429330"/>
              <a:gd name="connsiteY32" fmla="*/ 461596 h 788168"/>
              <a:gd name="connsiteX33" fmla="*/ 364016 w 429330"/>
              <a:gd name="connsiteY33" fmla="*/ 396282 h 788168"/>
              <a:gd name="connsiteX34" fmla="*/ 353130 w 429330"/>
              <a:gd name="connsiteY34" fmla="*/ 352739 h 78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29330" h="788168">
                <a:moveTo>
                  <a:pt x="353130" y="352739"/>
                </a:moveTo>
                <a:cubicBezTo>
                  <a:pt x="389144" y="244700"/>
                  <a:pt x="328721" y="409737"/>
                  <a:pt x="396673" y="287425"/>
                </a:cubicBezTo>
                <a:cubicBezTo>
                  <a:pt x="407818" y="267364"/>
                  <a:pt x="411188" y="243882"/>
                  <a:pt x="418445" y="222111"/>
                </a:cubicBezTo>
                <a:lnTo>
                  <a:pt x="429330" y="189453"/>
                </a:lnTo>
                <a:cubicBezTo>
                  <a:pt x="425702" y="164053"/>
                  <a:pt x="423477" y="138413"/>
                  <a:pt x="418445" y="113253"/>
                </a:cubicBezTo>
                <a:cubicBezTo>
                  <a:pt x="416195" y="102001"/>
                  <a:pt x="415673" y="88710"/>
                  <a:pt x="407559" y="80596"/>
                </a:cubicBezTo>
                <a:cubicBezTo>
                  <a:pt x="399445" y="72482"/>
                  <a:pt x="385788" y="73339"/>
                  <a:pt x="374902" y="69711"/>
                </a:cubicBezTo>
                <a:cubicBezTo>
                  <a:pt x="371273" y="58825"/>
                  <a:pt x="372130" y="45167"/>
                  <a:pt x="364016" y="37053"/>
                </a:cubicBezTo>
                <a:cubicBezTo>
                  <a:pt x="326963" y="0"/>
                  <a:pt x="312501" y="53254"/>
                  <a:pt x="287816" y="69711"/>
                </a:cubicBezTo>
                <a:cubicBezTo>
                  <a:pt x="276930" y="76968"/>
                  <a:pt x="267114" y="86169"/>
                  <a:pt x="255159" y="91482"/>
                </a:cubicBezTo>
                <a:cubicBezTo>
                  <a:pt x="234188" y="100802"/>
                  <a:pt x="211616" y="105996"/>
                  <a:pt x="189845" y="113253"/>
                </a:cubicBezTo>
                <a:lnTo>
                  <a:pt x="157187" y="124139"/>
                </a:lnTo>
                <a:lnTo>
                  <a:pt x="91873" y="102368"/>
                </a:lnTo>
                <a:lnTo>
                  <a:pt x="59216" y="91482"/>
                </a:lnTo>
                <a:cubicBezTo>
                  <a:pt x="2025" y="110546"/>
                  <a:pt x="16930" y="93717"/>
                  <a:pt x="37445" y="189453"/>
                </a:cubicBezTo>
                <a:cubicBezTo>
                  <a:pt x="42254" y="211893"/>
                  <a:pt x="59216" y="254768"/>
                  <a:pt x="59216" y="254768"/>
                </a:cubicBezTo>
                <a:cubicBezTo>
                  <a:pt x="55587" y="269282"/>
                  <a:pt x="52629" y="283981"/>
                  <a:pt x="48330" y="298311"/>
                </a:cubicBezTo>
                <a:cubicBezTo>
                  <a:pt x="41736" y="320292"/>
                  <a:pt x="26559" y="363625"/>
                  <a:pt x="26559" y="363625"/>
                </a:cubicBezTo>
                <a:cubicBezTo>
                  <a:pt x="30188" y="385396"/>
                  <a:pt x="29695" y="408273"/>
                  <a:pt x="37445" y="428939"/>
                </a:cubicBezTo>
                <a:cubicBezTo>
                  <a:pt x="41049" y="438549"/>
                  <a:pt x="52805" y="442697"/>
                  <a:pt x="59216" y="450711"/>
                </a:cubicBezTo>
                <a:cubicBezTo>
                  <a:pt x="67389" y="460927"/>
                  <a:pt x="73730" y="472482"/>
                  <a:pt x="80987" y="483368"/>
                </a:cubicBezTo>
                <a:cubicBezTo>
                  <a:pt x="77359" y="494254"/>
                  <a:pt x="78216" y="507911"/>
                  <a:pt x="70102" y="516025"/>
                </a:cubicBezTo>
                <a:cubicBezTo>
                  <a:pt x="61988" y="524139"/>
                  <a:pt x="38533" y="515488"/>
                  <a:pt x="37445" y="526911"/>
                </a:cubicBezTo>
                <a:cubicBezTo>
                  <a:pt x="27242" y="634035"/>
                  <a:pt x="0" y="710315"/>
                  <a:pt x="70102" y="766396"/>
                </a:cubicBezTo>
                <a:cubicBezTo>
                  <a:pt x="80318" y="774569"/>
                  <a:pt x="91873" y="780911"/>
                  <a:pt x="102759" y="788168"/>
                </a:cubicBezTo>
                <a:cubicBezTo>
                  <a:pt x="113645" y="784539"/>
                  <a:pt x="128747" y="786619"/>
                  <a:pt x="135416" y="777282"/>
                </a:cubicBezTo>
                <a:cubicBezTo>
                  <a:pt x="148755" y="758608"/>
                  <a:pt x="149930" y="733739"/>
                  <a:pt x="157187" y="711968"/>
                </a:cubicBezTo>
                <a:cubicBezTo>
                  <a:pt x="160816" y="701082"/>
                  <a:pt x="159959" y="687425"/>
                  <a:pt x="168073" y="679311"/>
                </a:cubicBezTo>
                <a:cubicBezTo>
                  <a:pt x="197959" y="649425"/>
                  <a:pt x="180108" y="660785"/>
                  <a:pt x="222502" y="646653"/>
                </a:cubicBezTo>
                <a:cubicBezTo>
                  <a:pt x="237016" y="661167"/>
                  <a:pt x="259554" y="670723"/>
                  <a:pt x="266045" y="690196"/>
                </a:cubicBezTo>
                <a:cubicBezTo>
                  <a:pt x="280175" y="732590"/>
                  <a:pt x="268816" y="714739"/>
                  <a:pt x="298702" y="744625"/>
                </a:cubicBezTo>
                <a:cubicBezTo>
                  <a:pt x="343033" y="611629"/>
                  <a:pt x="308483" y="733890"/>
                  <a:pt x="331359" y="505139"/>
                </a:cubicBezTo>
                <a:cubicBezTo>
                  <a:pt x="332848" y="490252"/>
                  <a:pt x="337946" y="475926"/>
                  <a:pt x="342245" y="461596"/>
                </a:cubicBezTo>
                <a:cubicBezTo>
                  <a:pt x="348839" y="439615"/>
                  <a:pt x="364016" y="419231"/>
                  <a:pt x="364016" y="396282"/>
                </a:cubicBezTo>
                <a:lnTo>
                  <a:pt x="353130" y="352739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4865688" y="1858963"/>
            <a:ext cx="268287" cy="492125"/>
          </a:xfrm>
          <a:custGeom>
            <a:avLst/>
            <a:gdLst>
              <a:gd name="connsiteX0" fmla="*/ 65315 w 267846"/>
              <a:gd name="connsiteY0" fmla="*/ 459450 h 492107"/>
              <a:gd name="connsiteX1" fmla="*/ 43543 w 267846"/>
              <a:gd name="connsiteY1" fmla="*/ 426793 h 492107"/>
              <a:gd name="connsiteX2" fmla="*/ 10886 w 267846"/>
              <a:gd name="connsiteY2" fmla="*/ 394136 h 492107"/>
              <a:gd name="connsiteX3" fmla="*/ 0 w 267846"/>
              <a:gd name="connsiteY3" fmla="*/ 361479 h 492107"/>
              <a:gd name="connsiteX4" fmla="*/ 10886 w 267846"/>
              <a:gd name="connsiteY4" fmla="*/ 296164 h 492107"/>
              <a:gd name="connsiteX5" fmla="*/ 21772 w 267846"/>
              <a:gd name="connsiteY5" fmla="*/ 263507 h 492107"/>
              <a:gd name="connsiteX6" fmla="*/ 32657 w 267846"/>
              <a:gd name="connsiteY6" fmla="*/ 219964 h 492107"/>
              <a:gd name="connsiteX7" fmla="*/ 54429 w 267846"/>
              <a:gd name="connsiteY7" fmla="*/ 154650 h 492107"/>
              <a:gd name="connsiteX8" fmla="*/ 65315 w 267846"/>
              <a:gd name="connsiteY8" fmla="*/ 121993 h 492107"/>
              <a:gd name="connsiteX9" fmla="*/ 87086 w 267846"/>
              <a:gd name="connsiteY9" fmla="*/ 45793 h 492107"/>
              <a:gd name="connsiteX10" fmla="*/ 119743 w 267846"/>
              <a:gd name="connsiteY10" fmla="*/ 34907 h 492107"/>
              <a:gd name="connsiteX11" fmla="*/ 206829 w 267846"/>
              <a:gd name="connsiteY11" fmla="*/ 24022 h 492107"/>
              <a:gd name="connsiteX12" fmla="*/ 228600 w 267846"/>
              <a:gd name="connsiteY12" fmla="*/ 2250 h 492107"/>
              <a:gd name="connsiteX13" fmla="*/ 261257 w 267846"/>
              <a:gd name="connsiteY13" fmla="*/ 13136 h 492107"/>
              <a:gd name="connsiteX14" fmla="*/ 250372 w 267846"/>
              <a:gd name="connsiteY14" fmla="*/ 132879 h 492107"/>
              <a:gd name="connsiteX15" fmla="*/ 228600 w 267846"/>
              <a:gd name="connsiteY15" fmla="*/ 198193 h 492107"/>
              <a:gd name="connsiteX16" fmla="*/ 195943 w 267846"/>
              <a:gd name="connsiteY16" fmla="*/ 252622 h 492107"/>
              <a:gd name="connsiteX17" fmla="*/ 163286 w 267846"/>
              <a:gd name="connsiteY17" fmla="*/ 350593 h 492107"/>
              <a:gd name="connsiteX18" fmla="*/ 152400 w 267846"/>
              <a:gd name="connsiteY18" fmla="*/ 383250 h 492107"/>
              <a:gd name="connsiteX19" fmla="*/ 141515 w 267846"/>
              <a:gd name="connsiteY19" fmla="*/ 426793 h 492107"/>
              <a:gd name="connsiteX20" fmla="*/ 119743 w 267846"/>
              <a:gd name="connsiteY20" fmla="*/ 492107 h 492107"/>
              <a:gd name="connsiteX21" fmla="*/ 65315 w 267846"/>
              <a:gd name="connsiteY21" fmla="*/ 459450 h 49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67846" h="492107">
                <a:moveTo>
                  <a:pt x="65315" y="459450"/>
                </a:moveTo>
                <a:cubicBezTo>
                  <a:pt x="52615" y="448564"/>
                  <a:pt x="51919" y="436844"/>
                  <a:pt x="43543" y="426793"/>
                </a:cubicBezTo>
                <a:cubicBezTo>
                  <a:pt x="33688" y="414967"/>
                  <a:pt x="19425" y="406945"/>
                  <a:pt x="10886" y="394136"/>
                </a:cubicBezTo>
                <a:cubicBezTo>
                  <a:pt x="4521" y="384589"/>
                  <a:pt x="3629" y="372365"/>
                  <a:pt x="0" y="361479"/>
                </a:cubicBezTo>
                <a:cubicBezTo>
                  <a:pt x="3629" y="339707"/>
                  <a:pt x="6098" y="317710"/>
                  <a:pt x="10886" y="296164"/>
                </a:cubicBezTo>
                <a:cubicBezTo>
                  <a:pt x="13375" y="284963"/>
                  <a:pt x="18620" y="274540"/>
                  <a:pt x="21772" y="263507"/>
                </a:cubicBezTo>
                <a:cubicBezTo>
                  <a:pt x="25882" y="249122"/>
                  <a:pt x="28358" y="234294"/>
                  <a:pt x="32657" y="219964"/>
                </a:cubicBezTo>
                <a:cubicBezTo>
                  <a:pt x="39251" y="197983"/>
                  <a:pt x="47172" y="176421"/>
                  <a:pt x="54429" y="154650"/>
                </a:cubicBezTo>
                <a:cubicBezTo>
                  <a:pt x="58058" y="143764"/>
                  <a:pt x="62532" y="133125"/>
                  <a:pt x="65315" y="121993"/>
                </a:cubicBezTo>
                <a:cubicBezTo>
                  <a:pt x="65410" y="121614"/>
                  <a:pt x="81879" y="51000"/>
                  <a:pt x="87086" y="45793"/>
                </a:cubicBezTo>
                <a:cubicBezTo>
                  <a:pt x="95200" y="37679"/>
                  <a:pt x="108454" y="36960"/>
                  <a:pt x="119743" y="34907"/>
                </a:cubicBezTo>
                <a:cubicBezTo>
                  <a:pt x="148526" y="29674"/>
                  <a:pt x="177800" y="27650"/>
                  <a:pt x="206829" y="24022"/>
                </a:cubicBezTo>
                <a:cubicBezTo>
                  <a:pt x="214086" y="16765"/>
                  <a:pt x="218536" y="4263"/>
                  <a:pt x="228600" y="2250"/>
                </a:cubicBezTo>
                <a:cubicBezTo>
                  <a:pt x="239852" y="0"/>
                  <a:pt x="259371" y="1818"/>
                  <a:pt x="261257" y="13136"/>
                </a:cubicBezTo>
                <a:cubicBezTo>
                  <a:pt x="267846" y="52670"/>
                  <a:pt x="257337" y="93410"/>
                  <a:pt x="250372" y="132879"/>
                </a:cubicBezTo>
                <a:cubicBezTo>
                  <a:pt x="246384" y="155479"/>
                  <a:pt x="235857" y="176422"/>
                  <a:pt x="228600" y="198193"/>
                </a:cubicBezTo>
                <a:cubicBezTo>
                  <a:pt x="214468" y="240588"/>
                  <a:pt x="225830" y="222735"/>
                  <a:pt x="195943" y="252622"/>
                </a:cubicBezTo>
                <a:lnTo>
                  <a:pt x="163286" y="350593"/>
                </a:lnTo>
                <a:cubicBezTo>
                  <a:pt x="159657" y="361479"/>
                  <a:pt x="155183" y="372118"/>
                  <a:pt x="152400" y="383250"/>
                </a:cubicBezTo>
                <a:cubicBezTo>
                  <a:pt x="148772" y="397764"/>
                  <a:pt x="145814" y="412463"/>
                  <a:pt x="141515" y="426793"/>
                </a:cubicBezTo>
                <a:cubicBezTo>
                  <a:pt x="134921" y="448774"/>
                  <a:pt x="119743" y="492107"/>
                  <a:pt x="119743" y="492107"/>
                </a:cubicBezTo>
                <a:cubicBezTo>
                  <a:pt x="81349" y="453713"/>
                  <a:pt x="78015" y="470336"/>
                  <a:pt x="65315" y="45945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5646738" y="3589338"/>
            <a:ext cx="430212" cy="388937"/>
          </a:xfrm>
          <a:custGeom>
            <a:avLst/>
            <a:gdLst>
              <a:gd name="connsiteX0" fmla="*/ 383522 w 429176"/>
              <a:gd name="connsiteY0" fmla="*/ 79111 h 389042"/>
              <a:gd name="connsiteX1" fmla="*/ 405293 w 429176"/>
              <a:gd name="connsiteY1" fmla="*/ 144425 h 389042"/>
              <a:gd name="connsiteX2" fmla="*/ 416179 w 429176"/>
              <a:gd name="connsiteY2" fmla="*/ 177082 h 389042"/>
              <a:gd name="connsiteX3" fmla="*/ 427065 w 429176"/>
              <a:gd name="connsiteY3" fmla="*/ 231511 h 389042"/>
              <a:gd name="connsiteX4" fmla="*/ 416179 w 429176"/>
              <a:gd name="connsiteY4" fmla="*/ 373025 h 389042"/>
              <a:gd name="connsiteX5" fmla="*/ 383522 w 429176"/>
              <a:gd name="connsiteY5" fmla="*/ 383911 h 389042"/>
              <a:gd name="connsiteX6" fmla="*/ 372636 w 429176"/>
              <a:gd name="connsiteY6" fmla="*/ 351254 h 389042"/>
              <a:gd name="connsiteX7" fmla="*/ 329093 w 429176"/>
              <a:gd name="connsiteY7" fmla="*/ 307711 h 389042"/>
              <a:gd name="connsiteX8" fmla="*/ 285550 w 429176"/>
              <a:gd name="connsiteY8" fmla="*/ 264168 h 389042"/>
              <a:gd name="connsiteX9" fmla="*/ 263779 w 429176"/>
              <a:gd name="connsiteY9" fmla="*/ 242396 h 389042"/>
              <a:gd name="connsiteX10" fmla="*/ 198465 w 429176"/>
              <a:gd name="connsiteY10" fmla="*/ 220625 h 389042"/>
              <a:gd name="connsiteX11" fmla="*/ 165807 w 429176"/>
              <a:gd name="connsiteY11" fmla="*/ 209739 h 389042"/>
              <a:gd name="connsiteX12" fmla="*/ 133150 w 429176"/>
              <a:gd name="connsiteY12" fmla="*/ 187968 h 389042"/>
              <a:gd name="connsiteX13" fmla="*/ 46065 w 429176"/>
              <a:gd name="connsiteY13" fmla="*/ 166196 h 389042"/>
              <a:gd name="connsiteX14" fmla="*/ 35179 w 429176"/>
              <a:gd name="connsiteY14" fmla="*/ 89996 h 389042"/>
              <a:gd name="connsiteX15" fmla="*/ 78722 w 429176"/>
              <a:gd name="connsiteY15" fmla="*/ 79111 h 389042"/>
              <a:gd name="connsiteX16" fmla="*/ 144036 w 429176"/>
              <a:gd name="connsiteY16" fmla="*/ 46454 h 389042"/>
              <a:gd name="connsiteX17" fmla="*/ 209350 w 429176"/>
              <a:gd name="connsiteY17" fmla="*/ 24682 h 389042"/>
              <a:gd name="connsiteX18" fmla="*/ 231122 w 429176"/>
              <a:gd name="connsiteY18" fmla="*/ 2911 h 389042"/>
              <a:gd name="connsiteX19" fmla="*/ 318207 w 429176"/>
              <a:gd name="connsiteY19" fmla="*/ 13796 h 389042"/>
              <a:gd name="connsiteX20" fmla="*/ 339979 w 429176"/>
              <a:gd name="connsiteY20" fmla="*/ 35568 h 389042"/>
              <a:gd name="connsiteX21" fmla="*/ 383522 w 429176"/>
              <a:gd name="connsiteY21" fmla="*/ 79111 h 389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9176" h="389042">
                <a:moveTo>
                  <a:pt x="383522" y="79111"/>
                </a:moveTo>
                <a:cubicBezTo>
                  <a:pt x="394408" y="97254"/>
                  <a:pt x="398036" y="122654"/>
                  <a:pt x="405293" y="144425"/>
                </a:cubicBezTo>
                <a:cubicBezTo>
                  <a:pt x="408922" y="155311"/>
                  <a:pt x="413929" y="165830"/>
                  <a:pt x="416179" y="177082"/>
                </a:cubicBezTo>
                <a:lnTo>
                  <a:pt x="427065" y="231511"/>
                </a:lnTo>
                <a:cubicBezTo>
                  <a:pt x="423436" y="278682"/>
                  <a:pt x="429176" y="327535"/>
                  <a:pt x="416179" y="373025"/>
                </a:cubicBezTo>
                <a:cubicBezTo>
                  <a:pt x="413027" y="384058"/>
                  <a:pt x="393785" y="389042"/>
                  <a:pt x="383522" y="383911"/>
                </a:cubicBezTo>
                <a:cubicBezTo>
                  <a:pt x="373259" y="378780"/>
                  <a:pt x="379305" y="360591"/>
                  <a:pt x="372636" y="351254"/>
                </a:cubicBezTo>
                <a:cubicBezTo>
                  <a:pt x="360705" y="334551"/>
                  <a:pt x="343607" y="322225"/>
                  <a:pt x="329093" y="307711"/>
                </a:cubicBezTo>
                <a:lnTo>
                  <a:pt x="285550" y="264168"/>
                </a:lnTo>
                <a:cubicBezTo>
                  <a:pt x="278293" y="256911"/>
                  <a:pt x="273516" y="245641"/>
                  <a:pt x="263779" y="242396"/>
                </a:cubicBezTo>
                <a:lnTo>
                  <a:pt x="198465" y="220625"/>
                </a:lnTo>
                <a:cubicBezTo>
                  <a:pt x="187579" y="216996"/>
                  <a:pt x="175355" y="216104"/>
                  <a:pt x="165807" y="209739"/>
                </a:cubicBezTo>
                <a:cubicBezTo>
                  <a:pt x="154921" y="202482"/>
                  <a:pt x="145445" y="192439"/>
                  <a:pt x="133150" y="187968"/>
                </a:cubicBezTo>
                <a:cubicBezTo>
                  <a:pt x="105030" y="177742"/>
                  <a:pt x="46065" y="166196"/>
                  <a:pt x="46065" y="166196"/>
                </a:cubicBezTo>
                <a:cubicBezTo>
                  <a:pt x="23568" y="143700"/>
                  <a:pt x="0" y="132210"/>
                  <a:pt x="35179" y="89996"/>
                </a:cubicBezTo>
                <a:cubicBezTo>
                  <a:pt x="44757" y="78503"/>
                  <a:pt x="64208" y="82739"/>
                  <a:pt x="78722" y="79111"/>
                </a:cubicBezTo>
                <a:cubicBezTo>
                  <a:pt x="113694" y="44137"/>
                  <a:pt x="86714" y="63651"/>
                  <a:pt x="144036" y="46454"/>
                </a:cubicBezTo>
                <a:cubicBezTo>
                  <a:pt x="166017" y="39860"/>
                  <a:pt x="209350" y="24682"/>
                  <a:pt x="209350" y="24682"/>
                </a:cubicBezTo>
                <a:cubicBezTo>
                  <a:pt x="216607" y="17425"/>
                  <a:pt x="220910" y="3932"/>
                  <a:pt x="231122" y="2911"/>
                </a:cubicBezTo>
                <a:cubicBezTo>
                  <a:pt x="260231" y="0"/>
                  <a:pt x="290187" y="5390"/>
                  <a:pt x="318207" y="13796"/>
                </a:cubicBezTo>
                <a:cubicBezTo>
                  <a:pt x="328038" y="16745"/>
                  <a:pt x="333568" y="27554"/>
                  <a:pt x="339979" y="35568"/>
                </a:cubicBezTo>
                <a:cubicBezTo>
                  <a:pt x="357492" y="57459"/>
                  <a:pt x="372636" y="60968"/>
                  <a:pt x="383522" y="7911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Vývojový diagram: spojka 11"/>
          <p:cNvSpPr/>
          <p:nvPr/>
        </p:nvSpPr>
        <p:spPr>
          <a:xfrm>
            <a:off x="5000625" y="3929063"/>
            <a:ext cx="71438" cy="71437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084" name="TextovéPole 12"/>
          <p:cNvSpPr txBox="1">
            <a:spLocks noChangeArrowheads="1"/>
          </p:cNvSpPr>
          <p:nvPr/>
        </p:nvSpPr>
        <p:spPr bwMode="auto">
          <a:xfrm>
            <a:off x="3429000" y="3857625"/>
            <a:ext cx="1500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KARTÁGO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200400" y="571500"/>
            <a:ext cx="1157288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</a:rPr>
              <a:t>GALIE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857375" y="5357813"/>
            <a:ext cx="2143125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</a:rPr>
              <a:t>NUMIDIE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857250" y="1571625"/>
            <a:ext cx="1357313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b="1">
                <a:effectLst>
                  <a:outerShdw blurRad="38100" dist="38100" dir="2700000" algn="tl">
                    <a:srgbClr val="FFFFFF"/>
                  </a:outerShdw>
                </a:effectLst>
              </a:rPr>
              <a:t>HISPÁNIE</a:t>
            </a:r>
          </a:p>
        </p:txBody>
      </p:sp>
      <p:pic>
        <p:nvPicPr>
          <p:cNvPr id="15364" name="Picture 4" descr="http://www.freeclipartnow.com/d/29929-2/crossed-sword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22860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bdélník 3"/>
          <p:cNvSpPr>
            <a:spLocks noChangeArrowheads="1"/>
          </p:cNvSpPr>
          <p:nvPr/>
        </p:nvSpPr>
        <p:spPr bwMode="auto">
          <a:xfrm>
            <a:off x="214313" y="642938"/>
            <a:ext cx="807243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/>
              <a:t>Dostupné </a:t>
            </a:r>
            <a:r>
              <a:rPr lang="en-US"/>
              <a:t>ob</a:t>
            </a:r>
            <a:r>
              <a:rPr lang="cs-CZ"/>
              <a:t>rázkové soubory z www:</a:t>
            </a:r>
          </a:p>
          <a:p>
            <a:pPr marL="342900" indent="-342900"/>
            <a:r>
              <a:rPr lang="cs-CZ"/>
              <a:t>1.</a:t>
            </a:r>
            <a:r>
              <a:rPr lang="en-US">
                <a:hlinkClick r:id="rId2"/>
              </a:rPr>
              <a:t>http://karenswhimsy.com/punic-wars.shtm</a:t>
            </a:r>
            <a:endParaRPr lang="cs-CZ"/>
          </a:p>
          <a:p>
            <a:pPr marL="342900" indent="-342900"/>
            <a:r>
              <a:rPr lang="en-US"/>
              <a:t>2.</a:t>
            </a:r>
            <a:r>
              <a:rPr lang="en-US">
                <a:hlinkClick r:id="rId3"/>
              </a:rPr>
              <a:t>http://upload.wikimedia.org/wikipedia/commons/f/f2/Carthage_port2_s.JPG</a:t>
            </a:r>
            <a:endParaRPr lang="en-US"/>
          </a:p>
          <a:p>
            <a:pPr marL="342900" indent="-342900"/>
            <a:r>
              <a:rPr lang="en-US"/>
              <a:t>3.</a:t>
            </a:r>
            <a:r>
              <a:rPr lang="en-US">
                <a:hlinkClick r:id="rId4"/>
              </a:rPr>
              <a:t>http://cs.wikipedia.org/wiki/Soubor:Aegadian_Islands_map.png</a:t>
            </a:r>
            <a:endParaRPr lang="en-US"/>
          </a:p>
          <a:p>
            <a:pPr marL="342900" indent="-342900"/>
            <a:r>
              <a:rPr lang="en-US"/>
              <a:t>4.</a:t>
            </a:r>
            <a:r>
              <a:rPr lang="en-US">
                <a:hlinkClick r:id="rId5"/>
              </a:rPr>
              <a:t>http://commons.wikimedia.org/wiki/File:HannibalFrescoCapitolinec1510.jpg</a:t>
            </a:r>
            <a:endParaRPr lang="en-US"/>
          </a:p>
          <a:p>
            <a:pPr marL="342900" indent="-342900"/>
            <a:r>
              <a:rPr lang="en-US"/>
              <a:t>5.</a:t>
            </a:r>
            <a:r>
              <a:rPr lang="en-US">
                <a:hlinkClick r:id="rId6"/>
              </a:rPr>
              <a:t>http://www.freeclipartnow.com/d/29929-2/crossed-swords.jpg</a:t>
            </a:r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cs-CZ"/>
          </a:p>
          <a:p>
            <a:pPr marL="342900" indent="-342900"/>
            <a:endParaRPr lang="cs-CZ"/>
          </a:p>
        </p:txBody>
      </p:sp>
      <p:sp>
        <p:nvSpPr>
          <p:cNvPr id="21507" name="TextovéPole 5"/>
          <p:cNvSpPr txBox="1">
            <a:spLocks noChangeArrowheads="1"/>
          </p:cNvSpPr>
          <p:nvPr/>
        </p:nvSpPr>
        <p:spPr bwMode="auto">
          <a:xfrm>
            <a:off x="2535238" y="285750"/>
            <a:ext cx="4073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Použité prameny a literatura:</a:t>
            </a:r>
          </a:p>
        </p:txBody>
      </p:sp>
      <p:sp>
        <p:nvSpPr>
          <p:cNvPr id="21508" name="TextovéPole 6"/>
          <p:cNvSpPr txBox="1">
            <a:spLocks noChangeArrowheads="1"/>
          </p:cNvSpPr>
          <p:nvPr/>
        </p:nvSpPr>
        <p:spPr bwMode="auto">
          <a:xfrm>
            <a:off x="214313" y="2924175"/>
            <a:ext cx="8501062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BITTNER, V. - RICHTER, E.: </a:t>
            </a:r>
            <a:r>
              <a:rPr lang="cs-CZ" sz="1600" i="1"/>
              <a:t>Geschichte und Geschehen Band1. </a:t>
            </a:r>
            <a:r>
              <a:rPr lang="cs-CZ" sz="1600"/>
              <a:t>1. vydání. Stuttgart: Ernst Klett Verlag, 1995. ISBN 3-12- 410110-3.</a:t>
            </a:r>
          </a:p>
          <a:p>
            <a:r>
              <a:rPr lang="cs-CZ" sz="1600"/>
              <a:t>FREYH, R. - VOLKMER, J. - HUG, W. - RUMPF, E.: </a:t>
            </a:r>
            <a:r>
              <a:rPr lang="cs-CZ" sz="1600" i="1"/>
              <a:t>Menschen in ihrer Zeit 1 Im Altertum und fr</a:t>
            </a:r>
            <a:r>
              <a:rPr lang="de-DE" sz="1600" i="1"/>
              <a:t>üher Mittelalter. </a:t>
            </a:r>
            <a:r>
              <a:rPr lang="de-DE" sz="1600"/>
              <a:t>1. </a:t>
            </a:r>
            <a:r>
              <a:rPr lang="cs-CZ" sz="1600"/>
              <a:t>vydání. Stuttgart: Ernst Klett Verlag, 1970.</a:t>
            </a:r>
          </a:p>
          <a:p>
            <a:r>
              <a:rPr lang="cs-CZ" sz="1600"/>
              <a:t>RULF, J. - VÁLKOVÁ, V.: </a:t>
            </a:r>
            <a:r>
              <a:rPr lang="cs-CZ" sz="1600" i="1"/>
              <a:t>Dějepis pro 6.ročník základní školy a 1. ročník osmiletého gymnázia. </a:t>
            </a:r>
            <a:r>
              <a:rPr lang="cs-CZ" sz="1600"/>
              <a:t>1. vydání. Praha: SPN, 2001. ISBN 80-85937-59-X.</a:t>
            </a:r>
          </a:p>
          <a:p>
            <a:r>
              <a:rPr lang="cs-CZ" sz="1600"/>
              <a:t>ŠTĚPÁNKOVÁ, A. - SLEPIČKA, P.: </a:t>
            </a:r>
            <a:r>
              <a:rPr lang="cs-CZ" sz="1600" i="1"/>
              <a:t>Odmaturuj z dějepisu 1. </a:t>
            </a:r>
            <a:r>
              <a:rPr lang="cs-CZ" sz="1600"/>
              <a:t>1. vydání. Brno: Didaktis, 2006. </a:t>
            </a:r>
          </a:p>
          <a:p>
            <a:r>
              <a:rPr lang="cs-CZ" sz="1600"/>
              <a:t>ISBN 80-7358-059-4.</a:t>
            </a:r>
            <a:endParaRPr lang="en-US" sz="1600"/>
          </a:p>
          <a:p>
            <a:endParaRPr lang="en-US" sz="1600"/>
          </a:p>
          <a:p>
            <a:r>
              <a:rPr lang="en-US" sz="1600"/>
              <a:t>Map</a:t>
            </a:r>
            <a:r>
              <a:rPr lang="cs-CZ" sz="1600"/>
              <a:t>y</a:t>
            </a:r>
            <a:r>
              <a:rPr lang="en-US" sz="1600"/>
              <a:t> na </a:t>
            </a:r>
            <a:r>
              <a:rPr lang="cs-CZ" sz="1600"/>
              <a:t>snímcích 6, 8, 9, 10, 12, 18, 19, jsou vytvořeny autorem prezentace.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35050" y="0"/>
            <a:ext cx="7073900" cy="198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cs-CZ" sz="4400" b="1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KARTÁGO</a:t>
            </a:r>
          </a:p>
          <a:p>
            <a:pPr>
              <a:buFont typeface="Wingdings" pitchFamily="2" charset="2"/>
              <a:buChar char="Ø"/>
            </a:pPr>
            <a:r>
              <a:rPr lang="cs-CZ" sz="1600"/>
              <a:t> STŘEDOMOŘSKÁ , NÁMOŘNÍ A OBCHODNÍ MOCNOST</a:t>
            </a:r>
          </a:p>
          <a:p>
            <a:endParaRPr lang="cs-CZ" sz="1600"/>
          </a:p>
          <a:p>
            <a:pPr>
              <a:buFont typeface="Wingdings" pitchFamily="2" charset="2"/>
              <a:buChar char="Ø"/>
            </a:pPr>
            <a:r>
              <a:rPr lang="cs-CZ" sz="1600"/>
              <a:t> OBCHODNÍ OSADY NA POBŘEŽÍ EVROPY A AFRIKY</a:t>
            </a:r>
          </a:p>
          <a:p>
            <a:endParaRPr lang="cs-CZ" sz="1600"/>
          </a:p>
          <a:p>
            <a:pPr>
              <a:buFont typeface="Wingdings" pitchFamily="2" charset="2"/>
              <a:buChar char="Ø"/>
            </a:pPr>
            <a:r>
              <a:rPr lang="cs-CZ" sz="1600"/>
              <a:t>OBCHOD SE STŘÍBREM, MĚDÍ, CÍNEM, SLONOVINOU A OTROKY</a:t>
            </a:r>
          </a:p>
        </p:txBody>
      </p:sp>
      <p:pic>
        <p:nvPicPr>
          <p:cNvPr id="4099" name="Picture 2" descr="http://upload.wikimedia.org/wikipedia/commons/f/f2/Carthage_port2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0"/>
            <a:ext cx="40005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ovéPole 4"/>
          <p:cNvSpPr txBox="1">
            <a:spLocks noChangeArrowheads="1"/>
          </p:cNvSpPr>
          <p:nvPr/>
        </p:nvSpPr>
        <p:spPr bwMode="auto">
          <a:xfrm>
            <a:off x="1928813" y="6500813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[2]</a:t>
            </a: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14500" y="214313"/>
            <a:ext cx="5357813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cs-CZ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PRVNÍ PUNSKÁ VÁLKA</a:t>
            </a:r>
          </a:p>
          <a:p>
            <a:pPr algn="ctr"/>
            <a:r>
              <a:rPr lang="cs-CZ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264 - 241 PŘ. N. L</a:t>
            </a:r>
          </a:p>
        </p:txBody>
      </p:sp>
      <p:sp>
        <p:nvSpPr>
          <p:cNvPr id="5123" name="TextovéPole 2"/>
          <p:cNvSpPr txBox="1">
            <a:spLocks noChangeArrowheads="1"/>
          </p:cNvSpPr>
          <p:nvPr/>
        </p:nvSpPr>
        <p:spPr bwMode="auto">
          <a:xfrm>
            <a:off x="1714500" y="1500188"/>
            <a:ext cx="64389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Kartágo vyhlásilo válku Římu – během první války došlo </a:t>
            </a:r>
            <a:br>
              <a:rPr lang="cs-CZ" b="1"/>
            </a:br>
            <a:r>
              <a:rPr lang="cs-CZ" b="1"/>
              <a:t>k několika významným bitvám. </a:t>
            </a:r>
          </a:p>
          <a:p>
            <a:pPr>
              <a:buFont typeface="Arial" charset="0"/>
              <a:buChar char="•"/>
            </a:pPr>
            <a:r>
              <a:rPr lang="cs-CZ" b="1"/>
              <a:t> Řím měl převahu na souši X Kartágo na moři</a:t>
            </a:r>
          </a:p>
          <a:p>
            <a:pPr>
              <a:buFont typeface="Arial" charset="0"/>
              <a:buChar char="•"/>
            </a:pPr>
            <a:r>
              <a:rPr lang="cs-CZ" b="1"/>
              <a:t> Řím postupně vyrovnal síly na moři a po přebudování  </a:t>
            </a:r>
          </a:p>
          <a:p>
            <a:r>
              <a:rPr lang="cs-CZ" b="1"/>
              <a:t>   své flotily získal převahu, která se projevila v závěrečné </a:t>
            </a:r>
          </a:p>
          <a:p>
            <a:r>
              <a:rPr lang="cs-CZ" b="1"/>
              <a:t>   bitvě u Aegatských ostrovů – 242 př. n. l.</a:t>
            </a:r>
          </a:p>
          <a:p>
            <a:endParaRPr lang="cs-CZ" b="1"/>
          </a:p>
          <a:p>
            <a:endParaRPr lang="cs-CZ" b="1"/>
          </a:p>
          <a:p>
            <a:r>
              <a:rPr lang="cs-CZ" b="1"/>
              <a:t>Řím získal své první mimoitalské provincie - </a:t>
            </a:r>
          </a:p>
          <a:p>
            <a:r>
              <a:rPr lang="cs-CZ" b="1"/>
              <a:t>Sardinii, Korsiku  a zejména Sicílii (obilnice Říma) </a:t>
            </a:r>
          </a:p>
          <a:p>
            <a:pPr>
              <a:buFont typeface="Arial" charset="0"/>
              <a:buChar char="•"/>
            </a:pPr>
            <a:endParaRPr lang="cs-CZ"/>
          </a:p>
          <a:p>
            <a:pPr>
              <a:buFont typeface="Arial" charset="0"/>
              <a:buChar char="•"/>
            </a:pPr>
            <a:endParaRPr lang="cs-CZ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Calibri" pitchFamily="34" charset="0"/>
            </a:endParaRPr>
          </a:p>
        </p:txBody>
      </p:sp>
      <p:pic>
        <p:nvPicPr>
          <p:cNvPr id="5124" name="Picture 4" descr="http://www.freeclipartnow.com/d/29929-2/crossed-sword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429000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 rot="1474870">
            <a:off x="573163" y="4517360"/>
            <a:ext cx="5777351" cy="92333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Středozemní moře</a:t>
            </a:r>
          </a:p>
        </p:txBody>
      </p:sp>
      <p:sp>
        <p:nvSpPr>
          <p:cNvPr id="4" name="Obdélník 3"/>
          <p:cNvSpPr/>
          <p:nvPr/>
        </p:nvSpPr>
        <p:spPr>
          <a:xfrm rot="1264867">
            <a:off x="3784114" y="1120795"/>
            <a:ext cx="3866187" cy="70788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Tyrhénské moře</a:t>
            </a:r>
          </a:p>
        </p:txBody>
      </p:sp>
      <p:sp>
        <p:nvSpPr>
          <p:cNvPr id="5" name="TextovéPole 4"/>
          <p:cNvSpPr txBox="1"/>
          <p:nvPr/>
        </p:nvSpPr>
        <p:spPr>
          <a:xfrm rot="3300884">
            <a:off x="7786688" y="3571875"/>
            <a:ext cx="135731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Sicílie</a:t>
            </a:r>
          </a:p>
        </p:txBody>
      </p:sp>
      <p:pic>
        <p:nvPicPr>
          <p:cNvPr id="6" name="Picture 4" descr="http://www.freeclipartnow.com/d/29929-2/crossed-sword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14612" y="714356"/>
            <a:ext cx="642942" cy="642942"/>
          </a:xfrm>
          <a:prstGeom prst="rect">
            <a:avLst/>
          </a:prstGeom>
          <a:noFill/>
        </p:spPr>
      </p:pic>
      <p:sp>
        <p:nvSpPr>
          <p:cNvPr id="6151" name="TextovéPole 7"/>
          <p:cNvSpPr txBox="1">
            <a:spLocks noChangeArrowheads="1"/>
          </p:cNvSpPr>
          <p:nvPr/>
        </p:nvSpPr>
        <p:spPr bwMode="auto">
          <a:xfrm>
            <a:off x="357188" y="6072188"/>
            <a:ext cx="50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[3]</a:t>
            </a: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olný tvar 2"/>
          <p:cNvSpPr/>
          <p:nvPr/>
        </p:nvSpPr>
        <p:spPr>
          <a:xfrm>
            <a:off x="5641975" y="1817688"/>
            <a:ext cx="327025" cy="554037"/>
          </a:xfrm>
          <a:custGeom>
            <a:avLst/>
            <a:gdLst>
              <a:gd name="connsiteX0" fmla="*/ 170542 w 327009"/>
              <a:gd name="connsiteY0" fmla="*/ 544672 h 553744"/>
              <a:gd name="connsiteX1" fmla="*/ 192314 w 327009"/>
              <a:gd name="connsiteY1" fmla="*/ 468472 h 553744"/>
              <a:gd name="connsiteX2" fmla="*/ 224971 w 327009"/>
              <a:gd name="connsiteY2" fmla="*/ 446701 h 553744"/>
              <a:gd name="connsiteX3" fmla="*/ 268514 w 327009"/>
              <a:gd name="connsiteY3" fmla="*/ 381386 h 553744"/>
              <a:gd name="connsiteX4" fmla="*/ 279400 w 327009"/>
              <a:gd name="connsiteY4" fmla="*/ 348729 h 553744"/>
              <a:gd name="connsiteX5" fmla="*/ 301171 w 327009"/>
              <a:gd name="connsiteY5" fmla="*/ 316072 h 553744"/>
              <a:gd name="connsiteX6" fmla="*/ 322942 w 327009"/>
              <a:gd name="connsiteY6" fmla="*/ 250758 h 553744"/>
              <a:gd name="connsiteX7" fmla="*/ 312057 w 327009"/>
              <a:gd name="connsiteY7" fmla="*/ 11272 h 553744"/>
              <a:gd name="connsiteX8" fmla="*/ 279400 w 327009"/>
              <a:gd name="connsiteY8" fmla="*/ 22158 h 553744"/>
              <a:gd name="connsiteX9" fmla="*/ 235857 w 327009"/>
              <a:gd name="connsiteY9" fmla="*/ 65701 h 553744"/>
              <a:gd name="connsiteX10" fmla="*/ 170542 w 327009"/>
              <a:gd name="connsiteY10" fmla="*/ 87472 h 553744"/>
              <a:gd name="connsiteX11" fmla="*/ 137885 w 327009"/>
              <a:gd name="connsiteY11" fmla="*/ 98358 h 553744"/>
              <a:gd name="connsiteX12" fmla="*/ 116114 w 327009"/>
              <a:gd name="connsiteY12" fmla="*/ 131015 h 553744"/>
              <a:gd name="connsiteX13" fmla="*/ 83457 w 327009"/>
              <a:gd name="connsiteY13" fmla="*/ 228986 h 553744"/>
              <a:gd name="connsiteX14" fmla="*/ 61685 w 327009"/>
              <a:gd name="connsiteY14" fmla="*/ 294301 h 553744"/>
              <a:gd name="connsiteX15" fmla="*/ 50800 w 327009"/>
              <a:gd name="connsiteY15" fmla="*/ 348729 h 553744"/>
              <a:gd name="connsiteX16" fmla="*/ 29028 w 327009"/>
              <a:gd name="connsiteY16" fmla="*/ 414043 h 553744"/>
              <a:gd name="connsiteX17" fmla="*/ 7257 w 327009"/>
              <a:gd name="connsiteY17" fmla="*/ 435815 h 553744"/>
              <a:gd name="connsiteX18" fmla="*/ 39914 w 327009"/>
              <a:gd name="connsiteY18" fmla="*/ 424929 h 553744"/>
              <a:gd name="connsiteX19" fmla="*/ 72571 w 327009"/>
              <a:gd name="connsiteY19" fmla="*/ 435815 h 553744"/>
              <a:gd name="connsiteX20" fmla="*/ 83457 w 327009"/>
              <a:gd name="connsiteY20" fmla="*/ 468472 h 553744"/>
              <a:gd name="connsiteX21" fmla="*/ 127000 w 327009"/>
              <a:gd name="connsiteY21" fmla="*/ 522901 h 553744"/>
              <a:gd name="connsiteX22" fmla="*/ 170542 w 327009"/>
              <a:gd name="connsiteY22" fmla="*/ 544672 h 553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7009" h="553744">
                <a:moveTo>
                  <a:pt x="170542" y="544672"/>
                </a:moveTo>
                <a:cubicBezTo>
                  <a:pt x="181428" y="535601"/>
                  <a:pt x="186635" y="475571"/>
                  <a:pt x="192314" y="468472"/>
                </a:cubicBezTo>
                <a:cubicBezTo>
                  <a:pt x="200487" y="458256"/>
                  <a:pt x="214755" y="454874"/>
                  <a:pt x="224971" y="446701"/>
                </a:cubicBezTo>
                <a:cubicBezTo>
                  <a:pt x="250255" y="426474"/>
                  <a:pt x="254741" y="413522"/>
                  <a:pt x="268514" y="381386"/>
                </a:cubicBezTo>
                <a:cubicBezTo>
                  <a:pt x="273034" y="370839"/>
                  <a:pt x="274268" y="358992"/>
                  <a:pt x="279400" y="348729"/>
                </a:cubicBezTo>
                <a:cubicBezTo>
                  <a:pt x="285251" y="337027"/>
                  <a:pt x="295858" y="328027"/>
                  <a:pt x="301171" y="316072"/>
                </a:cubicBezTo>
                <a:cubicBezTo>
                  <a:pt x="310491" y="295101"/>
                  <a:pt x="322942" y="250758"/>
                  <a:pt x="322942" y="250758"/>
                </a:cubicBezTo>
                <a:cubicBezTo>
                  <a:pt x="319314" y="170929"/>
                  <a:pt x="327009" y="89772"/>
                  <a:pt x="312057" y="11272"/>
                </a:cubicBezTo>
                <a:cubicBezTo>
                  <a:pt x="309910" y="0"/>
                  <a:pt x="288737" y="15489"/>
                  <a:pt x="279400" y="22158"/>
                </a:cubicBezTo>
                <a:cubicBezTo>
                  <a:pt x="262697" y="34089"/>
                  <a:pt x="255330" y="59210"/>
                  <a:pt x="235857" y="65701"/>
                </a:cubicBezTo>
                <a:lnTo>
                  <a:pt x="170542" y="87472"/>
                </a:lnTo>
                <a:lnTo>
                  <a:pt x="137885" y="98358"/>
                </a:lnTo>
                <a:cubicBezTo>
                  <a:pt x="130628" y="109244"/>
                  <a:pt x="121427" y="119060"/>
                  <a:pt x="116114" y="131015"/>
                </a:cubicBezTo>
                <a:cubicBezTo>
                  <a:pt x="116103" y="131040"/>
                  <a:pt x="88904" y="212644"/>
                  <a:pt x="83457" y="228986"/>
                </a:cubicBezTo>
                <a:cubicBezTo>
                  <a:pt x="83456" y="228990"/>
                  <a:pt x="61686" y="294298"/>
                  <a:pt x="61685" y="294301"/>
                </a:cubicBezTo>
                <a:cubicBezTo>
                  <a:pt x="58057" y="312444"/>
                  <a:pt x="55668" y="330879"/>
                  <a:pt x="50800" y="348729"/>
                </a:cubicBezTo>
                <a:cubicBezTo>
                  <a:pt x="44762" y="370869"/>
                  <a:pt x="45255" y="397815"/>
                  <a:pt x="29028" y="414043"/>
                </a:cubicBezTo>
                <a:cubicBezTo>
                  <a:pt x="21771" y="421300"/>
                  <a:pt x="0" y="428558"/>
                  <a:pt x="7257" y="435815"/>
                </a:cubicBezTo>
                <a:cubicBezTo>
                  <a:pt x="15371" y="443929"/>
                  <a:pt x="29028" y="428558"/>
                  <a:pt x="39914" y="424929"/>
                </a:cubicBezTo>
                <a:cubicBezTo>
                  <a:pt x="50800" y="428558"/>
                  <a:pt x="64457" y="427701"/>
                  <a:pt x="72571" y="435815"/>
                </a:cubicBezTo>
                <a:cubicBezTo>
                  <a:pt x="80685" y="443929"/>
                  <a:pt x="78325" y="458209"/>
                  <a:pt x="83457" y="468472"/>
                </a:cubicBezTo>
                <a:cubicBezTo>
                  <a:pt x="88585" y="478728"/>
                  <a:pt x="113499" y="516151"/>
                  <a:pt x="127000" y="522901"/>
                </a:cubicBezTo>
                <a:cubicBezTo>
                  <a:pt x="133491" y="526146"/>
                  <a:pt x="159656" y="553744"/>
                  <a:pt x="170542" y="544672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Volný tvar 3"/>
          <p:cNvSpPr/>
          <p:nvPr/>
        </p:nvSpPr>
        <p:spPr>
          <a:xfrm>
            <a:off x="5464175" y="2455863"/>
            <a:ext cx="463550" cy="750887"/>
          </a:xfrm>
          <a:custGeom>
            <a:avLst/>
            <a:gdLst>
              <a:gd name="connsiteX0" fmla="*/ 130628 w 463137"/>
              <a:gd name="connsiteY0" fmla="*/ 81066 h 750768"/>
              <a:gd name="connsiteX1" fmla="*/ 195942 w 463137"/>
              <a:gd name="connsiteY1" fmla="*/ 59295 h 750768"/>
              <a:gd name="connsiteX2" fmla="*/ 217714 w 463137"/>
              <a:gd name="connsiteY2" fmla="*/ 37524 h 750768"/>
              <a:gd name="connsiteX3" fmla="*/ 337457 w 463137"/>
              <a:gd name="connsiteY3" fmla="*/ 4866 h 750768"/>
              <a:gd name="connsiteX4" fmla="*/ 413657 w 463137"/>
              <a:gd name="connsiteY4" fmla="*/ 15752 h 750768"/>
              <a:gd name="connsiteX5" fmla="*/ 435428 w 463137"/>
              <a:gd name="connsiteY5" fmla="*/ 81066 h 750768"/>
              <a:gd name="connsiteX6" fmla="*/ 424542 w 463137"/>
              <a:gd name="connsiteY6" fmla="*/ 244352 h 750768"/>
              <a:gd name="connsiteX7" fmla="*/ 402771 w 463137"/>
              <a:gd name="connsiteY7" fmla="*/ 266124 h 750768"/>
              <a:gd name="connsiteX8" fmla="*/ 381000 w 463137"/>
              <a:gd name="connsiteY8" fmla="*/ 298781 h 750768"/>
              <a:gd name="connsiteX9" fmla="*/ 359228 w 463137"/>
              <a:gd name="connsiteY9" fmla="*/ 364095 h 750768"/>
              <a:gd name="connsiteX10" fmla="*/ 337457 w 463137"/>
              <a:gd name="connsiteY10" fmla="*/ 570924 h 750768"/>
              <a:gd name="connsiteX11" fmla="*/ 315685 w 463137"/>
              <a:gd name="connsiteY11" fmla="*/ 701552 h 750768"/>
              <a:gd name="connsiteX12" fmla="*/ 283028 w 463137"/>
              <a:gd name="connsiteY12" fmla="*/ 690666 h 750768"/>
              <a:gd name="connsiteX13" fmla="*/ 217714 w 463137"/>
              <a:gd name="connsiteY13" fmla="*/ 647124 h 750768"/>
              <a:gd name="connsiteX14" fmla="*/ 174171 w 463137"/>
              <a:gd name="connsiteY14" fmla="*/ 658009 h 750768"/>
              <a:gd name="connsiteX15" fmla="*/ 108857 w 463137"/>
              <a:gd name="connsiteY15" fmla="*/ 734209 h 750768"/>
              <a:gd name="connsiteX16" fmla="*/ 10885 w 463137"/>
              <a:gd name="connsiteY16" fmla="*/ 723324 h 750768"/>
              <a:gd name="connsiteX17" fmla="*/ 0 w 463137"/>
              <a:gd name="connsiteY17" fmla="*/ 690666 h 750768"/>
              <a:gd name="connsiteX18" fmla="*/ 21771 w 463137"/>
              <a:gd name="connsiteY18" fmla="*/ 549152 h 750768"/>
              <a:gd name="connsiteX19" fmla="*/ 43542 w 463137"/>
              <a:gd name="connsiteY19" fmla="*/ 472952 h 750768"/>
              <a:gd name="connsiteX20" fmla="*/ 65314 w 463137"/>
              <a:gd name="connsiteY20" fmla="*/ 440295 h 750768"/>
              <a:gd name="connsiteX21" fmla="*/ 32657 w 463137"/>
              <a:gd name="connsiteY21" fmla="*/ 385866 h 750768"/>
              <a:gd name="connsiteX22" fmla="*/ 21771 w 463137"/>
              <a:gd name="connsiteY22" fmla="*/ 353209 h 750768"/>
              <a:gd name="connsiteX23" fmla="*/ 0 w 463137"/>
              <a:gd name="connsiteY23" fmla="*/ 320552 h 750768"/>
              <a:gd name="connsiteX24" fmla="*/ 32657 w 463137"/>
              <a:gd name="connsiteY24" fmla="*/ 211695 h 750768"/>
              <a:gd name="connsiteX25" fmla="*/ 43542 w 463137"/>
              <a:gd name="connsiteY25" fmla="*/ 179038 h 750768"/>
              <a:gd name="connsiteX26" fmla="*/ 54428 w 463137"/>
              <a:gd name="connsiteY26" fmla="*/ 146381 h 750768"/>
              <a:gd name="connsiteX27" fmla="*/ 21771 w 463137"/>
              <a:gd name="connsiteY27" fmla="*/ 81066 h 750768"/>
              <a:gd name="connsiteX28" fmla="*/ 32657 w 463137"/>
              <a:gd name="connsiteY28" fmla="*/ 37524 h 750768"/>
              <a:gd name="connsiteX29" fmla="*/ 119742 w 463137"/>
              <a:gd name="connsiteY29" fmla="*/ 48409 h 750768"/>
              <a:gd name="connsiteX30" fmla="*/ 130628 w 463137"/>
              <a:gd name="connsiteY30" fmla="*/ 81066 h 75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3137" h="750768">
                <a:moveTo>
                  <a:pt x="130628" y="81066"/>
                </a:moveTo>
                <a:cubicBezTo>
                  <a:pt x="143328" y="82880"/>
                  <a:pt x="179714" y="75522"/>
                  <a:pt x="195942" y="59295"/>
                </a:cubicBezTo>
                <a:cubicBezTo>
                  <a:pt x="203199" y="52038"/>
                  <a:pt x="208534" y="42114"/>
                  <a:pt x="217714" y="37524"/>
                </a:cubicBezTo>
                <a:cubicBezTo>
                  <a:pt x="254546" y="19108"/>
                  <a:pt x="297639" y="12830"/>
                  <a:pt x="337457" y="4866"/>
                </a:cubicBezTo>
                <a:cubicBezTo>
                  <a:pt x="362857" y="8495"/>
                  <a:pt x="393404" y="0"/>
                  <a:pt x="413657" y="15752"/>
                </a:cubicBezTo>
                <a:cubicBezTo>
                  <a:pt x="431772" y="29841"/>
                  <a:pt x="435428" y="81066"/>
                  <a:pt x="435428" y="81066"/>
                </a:cubicBezTo>
                <a:cubicBezTo>
                  <a:pt x="439639" y="118962"/>
                  <a:pt x="463137" y="205755"/>
                  <a:pt x="424542" y="244352"/>
                </a:cubicBezTo>
                <a:cubicBezTo>
                  <a:pt x="417285" y="251609"/>
                  <a:pt x="409182" y="258110"/>
                  <a:pt x="402771" y="266124"/>
                </a:cubicBezTo>
                <a:cubicBezTo>
                  <a:pt x="394598" y="276340"/>
                  <a:pt x="386313" y="286826"/>
                  <a:pt x="381000" y="298781"/>
                </a:cubicBezTo>
                <a:cubicBezTo>
                  <a:pt x="371679" y="319752"/>
                  <a:pt x="359228" y="364095"/>
                  <a:pt x="359228" y="364095"/>
                </a:cubicBezTo>
                <a:cubicBezTo>
                  <a:pt x="338948" y="607449"/>
                  <a:pt x="358786" y="400290"/>
                  <a:pt x="337457" y="570924"/>
                </a:cubicBezTo>
                <a:cubicBezTo>
                  <a:pt x="322874" y="687588"/>
                  <a:pt x="337810" y="635178"/>
                  <a:pt x="315685" y="701552"/>
                </a:cubicBezTo>
                <a:cubicBezTo>
                  <a:pt x="304799" y="697923"/>
                  <a:pt x="293059" y="696239"/>
                  <a:pt x="283028" y="690666"/>
                </a:cubicBezTo>
                <a:cubicBezTo>
                  <a:pt x="260155" y="677959"/>
                  <a:pt x="217714" y="647124"/>
                  <a:pt x="217714" y="647124"/>
                </a:cubicBezTo>
                <a:cubicBezTo>
                  <a:pt x="203200" y="650752"/>
                  <a:pt x="183907" y="646650"/>
                  <a:pt x="174171" y="658009"/>
                </a:cubicBezTo>
                <a:cubicBezTo>
                  <a:pt x="94664" y="750768"/>
                  <a:pt x="209219" y="709120"/>
                  <a:pt x="108857" y="734209"/>
                </a:cubicBezTo>
                <a:cubicBezTo>
                  <a:pt x="76200" y="730581"/>
                  <a:pt x="41393" y="735527"/>
                  <a:pt x="10885" y="723324"/>
                </a:cubicBezTo>
                <a:cubicBezTo>
                  <a:pt x="231" y="719062"/>
                  <a:pt x="0" y="702141"/>
                  <a:pt x="0" y="690666"/>
                </a:cubicBezTo>
                <a:cubicBezTo>
                  <a:pt x="0" y="576861"/>
                  <a:pt x="3137" y="614369"/>
                  <a:pt x="21771" y="549152"/>
                </a:cubicBezTo>
                <a:cubicBezTo>
                  <a:pt x="26419" y="532883"/>
                  <a:pt x="34845" y="490347"/>
                  <a:pt x="43542" y="472952"/>
                </a:cubicBezTo>
                <a:cubicBezTo>
                  <a:pt x="49393" y="461250"/>
                  <a:pt x="58057" y="451181"/>
                  <a:pt x="65314" y="440295"/>
                </a:cubicBezTo>
                <a:cubicBezTo>
                  <a:pt x="34476" y="347783"/>
                  <a:pt x="77484" y="460579"/>
                  <a:pt x="32657" y="385866"/>
                </a:cubicBezTo>
                <a:cubicBezTo>
                  <a:pt x="26753" y="376027"/>
                  <a:pt x="26903" y="363472"/>
                  <a:pt x="21771" y="353209"/>
                </a:cubicBezTo>
                <a:cubicBezTo>
                  <a:pt x="15920" y="341507"/>
                  <a:pt x="7257" y="331438"/>
                  <a:pt x="0" y="320552"/>
                </a:cubicBezTo>
                <a:cubicBezTo>
                  <a:pt x="16452" y="254739"/>
                  <a:pt x="6151" y="291212"/>
                  <a:pt x="32657" y="211695"/>
                </a:cubicBezTo>
                <a:lnTo>
                  <a:pt x="43542" y="179038"/>
                </a:lnTo>
                <a:lnTo>
                  <a:pt x="54428" y="146381"/>
                </a:lnTo>
                <a:cubicBezTo>
                  <a:pt x="43420" y="129869"/>
                  <a:pt x="21771" y="103600"/>
                  <a:pt x="21771" y="81066"/>
                </a:cubicBezTo>
                <a:cubicBezTo>
                  <a:pt x="21771" y="66105"/>
                  <a:pt x="29028" y="52038"/>
                  <a:pt x="32657" y="37524"/>
                </a:cubicBezTo>
                <a:cubicBezTo>
                  <a:pt x="61685" y="41152"/>
                  <a:pt x="91722" y="40003"/>
                  <a:pt x="119742" y="48409"/>
                </a:cubicBezTo>
                <a:cubicBezTo>
                  <a:pt x="209421" y="75312"/>
                  <a:pt x="117928" y="79252"/>
                  <a:pt x="130628" y="8106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6569075" y="3592513"/>
            <a:ext cx="950913" cy="579437"/>
          </a:xfrm>
          <a:custGeom>
            <a:avLst/>
            <a:gdLst>
              <a:gd name="connsiteX0" fmla="*/ 397141 w 950974"/>
              <a:gd name="connsiteY0" fmla="*/ 315685 h 579995"/>
              <a:gd name="connsiteX1" fmla="*/ 418913 w 950974"/>
              <a:gd name="connsiteY1" fmla="*/ 348343 h 579995"/>
              <a:gd name="connsiteX2" fmla="*/ 440684 w 950974"/>
              <a:gd name="connsiteY2" fmla="*/ 391885 h 579995"/>
              <a:gd name="connsiteX3" fmla="*/ 505998 w 950974"/>
              <a:gd name="connsiteY3" fmla="*/ 413657 h 579995"/>
              <a:gd name="connsiteX4" fmla="*/ 625741 w 950974"/>
              <a:gd name="connsiteY4" fmla="*/ 402771 h 579995"/>
              <a:gd name="connsiteX5" fmla="*/ 680170 w 950974"/>
              <a:gd name="connsiteY5" fmla="*/ 457200 h 579995"/>
              <a:gd name="connsiteX6" fmla="*/ 701941 w 950974"/>
              <a:gd name="connsiteY6" fmla="*/ 489857 h 579995"/>
              <a:gd name="connsiteX7" fmla="*/ 778141 w 950974"/>
              <a:gd name="connsiteY7" fmla="*/ 555171 h 579995"/>
              <a:gd name="connsiteX8" fmla="*/ 810798 w 950974"/>
              <a:gd name="connsiteY8" fmla="*/ 489857 h 579995"/>
              <a:gd name="connsiteX9" fmla="*/ 832570 w 950974"/>
              <a:gd name="connsiteY9" fmla="*/ 457200 h 579995"/>
              <a:gd name="connsiteX10" fmla="*/ 854341 w 950974"/>
              <a:gd name="connsiteY10" fmla="*/ 228600 h 579995"/>
              <a:gd name="connsiteX11" fmla="*/ 865227 w 950974"/>
              <a:gd name="connsiteY11" fmla="*/ 195943 h 579995"/>
              <a:gd name="connsiteX12" fmla="*/ 897884 w 950974"/>
              <a:gd name="connsiteY12" fmla="*/ 130628 h 579995"/>
              <a:gd name="connsiteX13" fmla="*/ 908770 w 950974"/>
              <a:gd name="connsiteY13" fmla="*/ 97971 h 579995"/>
              <a:gd name="connsiteX14" fmla="*/ 941427 w 950974"/>
              <a:gd name="connsiteY14" fmla="*/ 32657 h 579995"/>
              <a:gd name="connsiteX15" fmla="*/ 919655 w 950974"/>
              <a:gd name="connsiteY15" fmla="*/ 10885 h 579995"/>
              <a:gd name="connsiteX16" fmla="*/ 767255 w 950974"/>
              <a:gd name="connsiteY16" fmla="*/ 32657 h 579995"/>
              <a:gd name="connsiteX17" fmla="*/ 712827 w 950974"/>
              <a:gd name="connsiteY17" fmla="*/ 76200 h 579995"/>
              <a:gd name="connsiteX18" fmla="*/ 691055 w 950974"/>
              <a:gd name="connsiteY18" fmla="*/ 97971 h 579995"/>
              <a:gd name="connsiteX19" fmla="*/ 658398 w 950974"/>
              <a:gd name="connsiteY19" fmla="*/ 108857 h 579995"/>
              <a:gd name="connsiteX20" fmla="*/ 505998 w 950974"/>
              <a:gd name="connsiteY20" fmla="*/ 119743 h 579995"/>
              <a:gd name="connsiteX21" fmla="*/ 451570 w 950974"/>
              <a:gd name="connsiteY21" fmla="*/ 76200 h 579995"/>
              <a:gd name="connsiteX22" fmla="*/ 353598 w 950974"/>
              <a:gd name="connsiteY22" fmla="*/ 32657 h 579995"/>
              <a:gd name="connsiteX23" fmla="*/ 288284 w 950974"/>
              <a:gd name="connsiteY23" fmla="*/ 10885 h 579995"/>
              <a:gd name="connsiteX24" fmla="*/ 255627 w 950974"/>
              <a:gd name="connsiteY24" fmla="*/ 0 h 579995"/>
              <a:gd name="connsiteX25" fmla="*/ 212084 w 950974"/>
              <a:gd name="connsiteY25" fmla="*/ 10885 h 579995"/>
              <a:gd name="connsiteX26" fmla="*/ 103227 w 950974"/>
              <a:gd name="connsiteY26" fmla="*/ 32657 h 579995"/>
              <a:gd name="connsiteX27" fmla="*/ 37913 w 950974"/>
              <a:gd name="connsiteY27" fmla="*/ 54428 h 579995"/>
              <a:gd name="connsiteX28" fmla="*/ 16141 w 950974"/>
              <a:gd name="connsiteY28" fmla="*/ 76200 h 579995"/>
              <a:gd name="connsiteX29" fmla="*/ 27027 w 950974"/>
              <a:gd name="connsiteY29" fmla="*/ 141514 h 579995"/>
              <a:gd name="connsiteX30" fmla="*/ 59684 w 950974"/>
              <a:gd name="connsiteY30" fmla="*/ 152400 h 579995"/>
              <a:gd name="connsiteX31" fmla="*/ 179427 w 950974"/>
              <a:gd name="connsiteY31" fmla="*/ 195943 h 579995"/>
              <a:gd name="connsiteX32" fmla="*/ 212084 w 950974"/>
              <a:gd name="connsiteY32" fmla="*/ 206828 h 579995"/>
              <a:gd name="connsiteX33" fmla="*/ 266513 w 950974"/>
              <a:gd name="connsiteY33" fmla="*/ 217714 h 579995"/>
              <a:gd name="connsiteX34" fmla="*/ 299170 w 950974"/>
              <a:gd name="connsiteY34" fmla="*/ 228600 h 579995"/>
              <a:gd name="connsiteX35" fmla="*/ 375370 w 950974"/>
              <a:gd name="connsiteY35" fmla="*/ 293914 h 579995"/>
              <a:gd name="connsiteX36" fmla="*/ 397141 w 950974"/>
              <a:gd name="connsiteY36" fmla="*/ 315685 h 579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50974" h="579995">
                <a:moveTo>
                  <a:pt x="397141" y="315685"/>
                </a:moveTo>
                <a:cubicBezTo>
                  <a:pt x="404398" y="326571"/>
                  <a:pt x="412422" y="336983"/>
                  <a:pt x="418913" y="348343"/>
                </a:cubicBezTo>
                <a:cubicBezTo>
                  <a:pt x="426964" y="362432"/>
                  <a:pt x="427702" y="382149"/>
                  <a:pt x="440684" y="391885"/>
                </a:cubicBezTo>
                <a:cubicBezTo>
                  <a:pt x="459043" y="405654"/>
                  <a:pt x="505998" y="413657"/>
                  <a:pt x="505998" y="413657"/>
                </a:cubicBezTo>
                <a:cubicBezTo>
                  <a:pt x="588866" y="386034"/>
                  <a:pt x="548809" y="387384"/>
                  <a:pt x="625741" y="402771"/>
                </a:cubicBezTo>
                <a:cubicBezTo>
                  <a:pt x="643884" y="420914"/>
                  <a:pt x="665938" y="435851"/>
                  <a:pt x="680170" y="457200"/>
                </a:cubicBezTo>
                <a:cubicBezTo>
                  <a:pt x="687427" y="468086"/>
                  <a:pt x="693427" y="479924"/>
                  <a:pt x="701941" y="489857"/>
                </a:cubicBezTo>
                <a:cubicBezTo>
                  <a:pt x="737137" y="530919"/>
                  <a:pt x="739621" y="529492"/>
                  <a:pt x="778141" y="555171"/>
                </a:cubicBezTo>
                <a:cubicBezTo>
                  <a:pt x="840537" y="461580"/>
                  <a:pt x="765729" y="579995"/>
                  <a:pt x="810798" y="489857"/>
                </a:cubicBezTo>
                <a:cubicBezTo>
                  <a:pt x="816649" y="478155"/>
                  <a:pt x="825313" y="468086"/>
                  <a:pt x="832570" y="457200"/>
                </a:cubicBezTo>
                <a:cubicBezTo>
                  <a:pt x="866161" y="356420"/>
                  <a:pt x="831296" y="470571"/>
                  <a:pt x="854341" y="228600"/>
                </a:cubicBezTo>
                <a:cubicBezTo>
                  <a:pt x="855429" y="217177"/>
                  <a:pt x="862075" y="206976"/>
                  <a:pt x="865227" y="195943"/>
                </a:cubicBezTo>
                <a:cubicBezTo>
                  <a:pt x="881277" y="139768"/>
                  <a:pt x="863699" y="164815"/>
                  <a:pt x="897884" y="130628"/>
                </a:cubicBezTo>
                <a:cubicBezTo>
                  <a:pt x="901513" y="119742"/>
                  <a:pt x="903638" y="108234"/>
                  <a:pt x="908770" y="97971"/>
                </a:cubicBezTo>
                <a:cubicBezTo>
                  <a:pt x="950974" y="13562"/>
                  <a:pt x="914065" y="114741"/>
                  <a:pt x="941427" y="32657"/>
                </a:cubicBezTo>
                <a:cubicBezTo>
                  <a:pt x="934170" y="25400"/>
                  <a:pt x="929883" y="11737"/>
                  <a:pt x="919655" y="10885"/>
                </a:cubicBezTo>
                <a:cubicBezTo>
                  <a:pt x="863970" y="6245"/>
                  <a:pt x="818253" y="19907"/>
                  <a:pt x="767255" y="32657"/>
                </a:cubicBezTo>
                <a:cubicBezTo>
                  <a:pt x="723895" y="97698"/>
                  <a:pt x="771248" y="41148"/>
                  <a:pt x="712827" y="76200"/>
                </a:cubicBezTo>
                <a:cubicBezTo>
                  <a:pt x="704026" y="81480"/>
                  <a:pt x="699856" y="92691"/>
                  <a:pt x="691055" y="97971"/>
                </a:cubicBezTo>
                <a:cubicBezTo>
                  <a:pt x="681216" y="103875"/>
                  <a:pt x="669794" y="107516"/>
                  <a:pt x="658398" y="108857"/>
                </a:cubicBezTo>
                <a:cubicBezTo>
                  <a:pt x="607817" y="114808"/>
                  <a:pt x="556798" y="116114"/>
                  <a:pt x="505998" y="119743"/>
                </a:cubicBezTo>
                <a:cubicBezTo>
                  <a:pt x="415690" y="97165"/>
                  <a:pt x="494515" y="129883"/>
                  <a:pt x="451570" y="76200"/>
                </a:cubicBezTo>
                <a:cubicBezTo>
                  <a:pt x="432750" y="52675"/>
                  <a:pt x="373558" y="39310"/>
                  <a:pt x="353598" y="32657"/>
                </a:cubicBezTo>
                <a:lnTo>
                  <a:pt x="288284" y="10885"/>
                </a:lnTo>
                <a:lnTo>
                  <a:pt x="255627" y="0"/>
                </a:lnTo>
                <a:cubicBezTo>
                  <a:pt x="241113" y="3628"/>
                  <a:pt x="226754" y="7951"/>
                  <a:pt x="212084" y="10885"/>
                </a:cubicBezTo>
                <a:cubicBezTo>
                  <a:pt x="153236" y="22654"/>
                  <a:pt x="153797" y="17486"/>
                  <a:pt x="103227" y="32657"/>
                </a:cubicBezTo>
                <a:cubicBezTo>
                  <a:pt x="81246" y="39251"/>
                  <a:pt x="37913" y="54428"/>
                  <a:pt x="37913" y="54428"/>
                </a:cubicBezTo>
                <a:cubicBezTo>
                  <a:pt x="30656" y="61685"/>
                  <a:pt x="21422" y="67399"/>
                  <a:pt x="16141" y="76200"/>
                </a:cubicBezTo>
                <a:cubicBezTo>
                  <a:pt x="0" y="103101"/>
                  <a:pt x="164" y="120024"/>
                  <a:pt x="27027" y="141514"/>
                </a:cubicBezTo>
                <a:cubicBezTo>
                  <a:pt x="35987" y="148682"/>
                  <a:pt x="48798" y="148771"/>
                  <a:pt x="59684" y="152400"/>
                </a:cubicBezTo>
                <a:cubicBezTo>
                  <a:pt x="101522" y="215158"/>
                  <a:pt x="63829" y="176677"/>
                  <a:pt x="179427" y="195943"/>
                </a:cubicBezTo>
                <a:cubicBezTo>
                  <a:pt x="190745" y="197829"/>
                  <a:pt x="200952" y="204045"/>
                  <a:pt x="212084" y="206828"/>
                </a:cubicBezTo>
                <a:cubicBezTo>
                  <a:pt x="230034" y="211315"/>
                  <a:pt x="248563" y="213226"/>
                  <a:pt x="266513" y="217714"/>
                </a:cubicBezTo>
                <a:cubicBezTo>
                  <a:pt x="277645" y="220497"/>
                  <a:pt x="288907" y="223468"/>
                  <a:pt x="299170" y="228600"/>
                </a:cubicBezTo>
                <a:cubicBezTo>
                  <a:pt x="332328" y="245179"/>
                  <a:pt x="348586" y="267130"/>
                  <a:pt x="375370" y="293914"/>
                </a:cubicBezTo>
                <a:lnTo>
                  <a:pt x="397141" y="315685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6145213" y="1158875"/>
            <a:ext cx="2347912" cy="2617788"/>
          </a:xfrm>
          <a:custGeom>
            <a:avLst/>
            <a:gdLst>
              <a:gd name="connsiteX0" fmla="*/ 1540586 w 2348566"/>
              <a:gd name="connsiteY0" fmla="*/ 2444668 h 2618840"/>
              <a:gd name="connsiteX1" fmla="*/ 1497043 w 2348566"/>
              <a:gd name="connsiteY1" fmla="*/ 2499097 h 2618840"/>
              <a:gd name="connsiteX2" fmla="*/ 1475272 w 2348566"/>
              <a:gd name="connsiteY2" fmla="*/ 2531754 h 2618840"/>
              <a:gd name="connsiteX3" fmla="*/ 1409958 w 2348566"/>
              <a:gd name="connsiteY3" fmla="*/ 2553526 h 2618840"/>
              <a:gd name="connsiteX4" fmla="*/ 1388186 w 2348566"/>
              <a:gd name="connsiteY4" fmla="*/ 2575297 h 2618840"/>
              <a:gd name="connsiteX5" fmla="*/ 1431729 w 2348566"/>
              <a:gd name="connsiteY5" fmla="*/ 2618840 h 2618840"/>
              <a:gd name="connsiteX6" fmla="*/ 1529701 w 2348566"/>
              <a:gd name="connsiteY6" fmla="*/ 2597068 h 2618840"/>
              <a:gd name="connsiteX7" fmla="*/ 1562358 w 2348566"/>
              <a:gd name="connsiteY7" fmla="*/ 2575297 h 2618840"/>
              <a:gd name="connsiteX8" fmla="*/ 1595015 w 2348566"/>
              <a:gd name="connsiteY8" fmla="*/ 2542640 h 2618840"/>
              <a:gd name="connsiteX9" fmla="*/ 1682101 w 2348566"/>
              <a:gd name="connsiteY9" fmla="*/ 2553526 h 2618840"/>
              <a:gd name="connsiteX10" fmla="*/ 1714758 w 2348566"/>
              <a:gd name="connsiteY10" fmla="*/ 2564411 h 2618840"/>
              <a:gd name="connsiteX11" fmla="*/ 1725643 w 2348566"/>
              <a:gd name="connsiteY11" fmla="*/ 2531754 h 2618840"/>
              <a:gd name="connsiteX12" fmla="*/ 1736529 w 2348566"/>
              <a:gd name="connsiteY12" fmla="*/ 2488211 h 2618840"/>
              <a:gd name="connsiteX13" fmla="*/ 1758301 w 2348566"/>
              <a:gd name="connsiteY13" fmla="*/ 2368468 h 2618840"/>
              <a:gd name="connsiteX14" fmla="*/ 1769186 w 2348566"/>
              <a:gd name="connsiteY14" fmla="*/ 2281383 h 2618840"/>
              <a:gd name="connsiteX15" fmla="*/ 1790958 w 2348566"/>
              <a:gd name="connsiteY15" fmla="*/ 2259611 h 2618840"/>
              <a:gd name="connsiteX16" fmla="*/ 1921586 w 2348566"/>
              <a:gd name="connsiteY16" fmla="*/ 2248726 h 2618840"/>
              <a:gd name="connsiteX17" fmla="*/ 1943358 w 2348566"/>
              <a:gd name="connsiteY17" fmla="*/ 2226954 h 2618840"/>
              <a:gd name="connsiteX18" fmla="*/ 1976015 w 2348566"/>
              <a:gd name="connsiteY18" fmla="*/ 2216068 h 2618840"/>
              <a:gd name="connsiteX19" fmla="*/ 1997786 w 2348566"/>
              <a:gd name="connsiteY19" fmla="*/ 2150754 h 2618840"/>
              <a:gd name="connsiteX20" fmla="*/ 1986901 w 2348566"/>
              <a:gd name="connsiteY20" fmla="*/ 2118097 h 2618840"/>
              <a:gd name="connsiteX21" fmla="*/ 1943358 w 2348566"/>
              <a:gd name="connsiteY21" fmla="*/ 2074554 h 2618840"/>
              <a:gd name="connsiteX22" fmla="*/ 1921586 w 2348566"/>
              <a:gd name="connsiteY22" fmla="*/ 2041897 h 2618840"/>
              <a:gd name="connsiteX23" fmla="*/ 1910701 w 2348566"/>
              <a:gd name="connsiteY23" fmla="*/ 2009240 h 2618840"/>
              <a:gd name="connsiteX24" fmla="*/ 1888929 w 2348566"/>
              <a:gd name="connsiteY24" fmla="*/ 1987468 h 2618840"/>
              <a:gd name="connsiteX25" fmla="*/ 1867158 w 2348566"/>
              <a:gd name="connsiteY25" fmla="*/ 1922154 h 2618840"/>
              <a:gd name="connsiteX26" fmla="*/ 1878043 w 2348566"/>
              <a:gd name="connsiteY26" fmla="*/ 1780640 h 2618840"/>
              <a:gd name="connsiteX27" fmla="*/ 1888929 w 2348566"/>
              <a:gd name="connsiteY27" fmla="*/ 1747983 h 2618840"/>
              <a:gd name="connsiteX28" fmla="*/ 1910701 w 2348566"/>
              <a:gd name="connsiteY28" fmla="*/ 1726211 h 2618840"/>
              <a:gd name="connsiteX29" fmla="*/ 1943358 w 2348566"/>
              <a:gd name="connsiteY29" fmla="*/ 1715326 h 2618840"/>
              <a:gd name="connsiteX30" fmla="*/ 2052215 w 2348566"/>
              <a:gd name="connsiteY30" fmla="*/ 1747983 h 2618840"/>
              <a:gd name="connsiteX31" fmla="*/ 2084872 w 2348566"/>
              <a:gd name="connsiteY31" fmla="*/ 1769754 h 2618840"/>
              <a:gd name="connsiteX32" fmla="*/ 2150186 w 2348566"/>
              <a:gd name="connsiteY32" fmla="*/ 1791526 h 2618840"/>
              <a:gd name="connsiteX33" fmla="*/ 2204615 w 2348566"/>
              <a:gd name="connsiteY33" fmla="*/ 1835068 h 2618840"/>
              <a:gd name="connsiteX34" fmla="*/ 2248158 w 2348566"/>
              <a:gd name="connsiteY34" fmla="*/ 1878611 h 2618840"/>
              <a:gd name="connsiteX35" fmla="*/ 2269929 w 2348566"/>
              <a:gd name="connsiteY35" fmla="*/ 1900383 h 2618840"/>
              <a:gd name="connsiteX36" fmla="*/ 2291701 w 2348566"/>
              <a:gd name="connsiteY36" fmla="*/ 1933040 h 2618840"/>
              <a:gd name="connsiteX37" fmla="*/ 2324358 w 2348566"/>
              <a:gd name="connsiteY37" fmla="*/ 1954811 h 2618840"/>
              <a:gd name="connsiteX38" fmla="*/ 2346129 w 2348566"/>
              <a:gd name="connsiteY38" fmla="*/ 1922154 h 2618840"/>
              <a:gd name="connsiteX39" fmla="*/ 2335243 w 2348566"/>
              <a:gd name="connsiteY39" fmla="*/ 1856840 h 2618840"/>
              <a:gd name="connsiteX40" fmla="*/ 2313472 w 2348566"/>
              <a:gd name="connsiteY40" fmla="*/ 1835068 h 2618840"/>
              <a:gd name="connsiteX41" fmla="*/ 2291701 w 2348566"/>
              <a:gd name="connsiteY41" fmla="*/ 1802411 h 2618840"/>
              <a:gd name="connsiteX42" fmla="*/ 2237272 w 2348566"/>
              <a:gd name="connsiteY42" fmla="*/ 1726211 h 2618840"/>
              <a:gd name="connsiteX43" fmla="*/ 2215501 w 2348566"/>
              <a:gd name="connsiteY43" fmla="*/ 1693554 h 2618840"/>
              <a:gd name="connsiteX44" fmla="*/ 2193729 w 2348566"/>
              <a:gd name="connsiteY44" fmla="*/ 1671783 h 2618840"/>
              <a:gd name="connsiteX45" fmla="*/ 2182843 w 2348566"/>
              <a:gd name="connsiteY45" fmla="*/ 1639126 h 2618840"/>
              <a:gd name="connsiteX46" fmla="*/ 2117529 w 2348566"/>
              <a:gd name="connsiteY46" fmla="*/ 1617354 h 2618840"/>
              <a:gd name="connsiteX47" fmla="*/ 2095758 w 2348566"/>
              <a:gd name="connsiteY47" fmla="*/ 1584697 h 2618840"/>
              <a:gd name="connsiteX48" fmla="*/ 2019558 w 2348566"/>
              <a:gd name="connsiteY48" fmla="*/ 1562926 h 2618840"/>
              <a:gd name="connsiteX49" fmla="*/ 1976015 w 2348566"/>
              <a:gd name="connsiteY49" fmla="*/ 1519383 h 2618840"/>
              <a:gd name="connsiteX50" fmla="*/ 1954243 w 2348566"/>
              <a:gd name="connsiteY50" fmla="*/ 1497611 h 2618840"/>
              <a:gd name="connsiteX51" fmla="*/ 1867158 w 2348566"/>
              <a:gd name="connsiteY51" fmla="*/ 1475840 h 2618840"/>
              <a:gd name="connsiteX52" fmla="*/ 1834501 w 2348566"/>
              <a:gd name="connsiteY52" fmla="*/ 1464954 h 2618840"/>
              <a:gd name="connsiteX53" fmla="*/ 1780072 w 2348566"/>
              <a:gd name="connsiteY53" fmla="*/ 1475840 h 2618840"/>
              <a:gd name="connsiteX54" fmla="*/ 1747415 w 2348566"/>
              <a:gd name="connsiteY54" fmla="*/ 1464954 h 2618840"/>
              <a:gd name="connsiteX55" fmla="*/ 1736529 w 2348566"/>
              <a:gd name="connsiteY55" fmla="*/ 1432297 h 2618840"/>
              <a:gd name="connsiteX56" fmla="*/ 1725643 w 2348566"/>
              <a:gd name="connsiteY56" fmla="*/ 1377868 h 2618840"/>
              <a:gd name="connsiteX57" fmla="*/ 1703872 w 2348566"/>
              <a:gd name="connsiteY57" fmla="*/ 1345211 h 2618840"/>
              <a:gd name="connsiteX58" fmla="*/ 1714758 w 2348566"/>
              <a:gd name="connsiteY58" fmla="*/ 1301668 h 2618840"/>
              <a:gd name="connsiteX59" fmla="*/ 1736529 w 2348566"/>
              <a:gd name="connsiteY59" fmla="*/ 1236354 h 2618840"/>
              <a:gd name="connsiteX60" fmla="*/ 1671215 w 2348566"/>
              <a:gd name="connsiteY60" fmla="*/ 1203697 h 2618840"/>
              <a:gd name="connsiteX61" fmla="*/ 1649443 w 2348566"/>
              <a:gd name="connsiteY61" fmla="*/ 1225468 h 2618840"/>
              <a:gd name="connsiteX62" fmla="*/ 1464386 w 2348566"/>
              <a:gd name="connsiteY62" fmla="*/ 1203697 h 2618840"/>
              <a:gd name="connsiteX63" fmla="*/ 1431729 w 2348566"/>
              <a:gd name="connsiteY63" fmla="*/ 1181926 h 2618840"/>
              <a:gd name="connsiteX64" fmla="*/ 1388186 w 2348566"/>
              <a:gd name="connsiteY64" fmla="*/ 1138383 h 2618840"/>
              <a:gd name="connsiteX65" fmla="*/ 1290215 w 2348566"/>
              <a:gd name="connsiteY65" fmla="*/ 1094840 h 2618840"/>
              <a:gd name="connsiteX66" fmla="*/ 1268443 w 2348566"/>
              <a:gd name="connsiteY66" fmla="*/ 1073068 h 2618840"/>
              <a:gd name="connsiteX67" fmla="*/ 1235786 w 2348566"/>
              <a:gd name="connsiteY67" fmla="*/ 1007754 h 2618840"/>
              <a:gd name="connsiteX68" fmla="*/ 1214015 w 2348566"/>
              <a:gd name="connsiteY68" fmla="*/ 942440 h 2618840"/>
              <a:gd name="connsiteX69" fmla="*/ 1170472 w 2348566"/>
              <a:gd name="connsiteY69" fmla="*/ 888011 h 2618840"/>
              <a:gd name="connsiteX70" fmla="*/ 1159586 w 2348566"/>
              <a:gd name="connsiteY70" fmla="*/ 855354 h 2618840"/>
              <a:gd name="connsiteX71" fmla="*/ 1137815 w 2348566"/>
              <a:gd name="connsiteY71" fmla="*/ 822697 h 2618840"/>
              <a:gd name="connsiteX72" fmla="*/ 1105158 w 2348566"/>
              <a:gd name="connsiteY72" fmla="*/ 768268 h 2618840"/>
              <a:gd name="connsiteX73" fmla="*/ 1072501 w 2348566"/>
              <a:gd name="connsiteY73" fmla="*/ 702954 h 2618840"/>
              <a:gd name="connsiteX74" fmla="*/ 1061615 w 2348566"/>
              <a:gd name="connsiteY74" fmla="*/ 670297 h 2618840"/>
              <a:gd name="connsiteX75" fmla="*/ 974529 w 2348566"/>
              <a:gd name="connsiteY75" fmla="*/ 561440 h 2618840"/>
              <a:gd name="connsiteX76" fmla="*/ 930986 w 2348566"/>
              <a:gd name="connsiteY76" fmla="*/ 517897 h 2618840"/>
              <a:gd name="connsiteX77" fmla="*/ 898329 w 2348566"/>
              <a:gd name="connsiteY77" fmla="*/ 496126 h 2618840"/>
              <a:gd name="connsiteX78" fmla="*/ 876558 w 2348566"/>
              <a:gd name="connsiteY78" fmla="*/ 474354 h 2618840"/>
              <a:gd name="connsiteX79" fmla="*/ 811243 w 2348566"/>
              <a:gd name="connsiteY79" fmla="*/ 441697 h 2618840"/>
              <a:gd name="connsiteX80" fmla="*/ 789472 w 2348566"/>
              <a:gd name="connsiteY80" fmla="*/ 409040 h 2618840"/>
              <a:gd name="connsiteX81" fmla="*/ 745929 w 2348566"/>
              <a:gd name="connsiteY81" fmla="*/ 365497 h 2618840"/>
              <a:gd name="connsiteX82" fmla="*/ 702386 w 2348566"/>
              <a:gd name="connsiteY82" fmla="*/ 278411 h 2618840"/>
              <a:gd name="connsiteX83" fmla="*/ 702386 w 2348566"/>
              <a:gd name="connsiteY83" fmla="*/ 147783 h 2618840"/>
              <a:gd name="connsiteX84" fmla="*/ 724158 w 2348566"/>
              <a:gd name="connsiteY84" fmla="*/ 115126 h 2618840"/>
              <a:gd name="connsiteX85" fmla="*/ 735043 w 2348566"/>
              <a:gd name="connsiteY85" fmla="*/ 82468 h 2618840"/>
              <a:gd name="connsiteX86" fmla="*/ 767701 w 2348566"/>
              <a:gd name="connsiteY86" fmla="*/ 28040 h 2618840"/>
              <a:gd name="connsiteX87" fmla="*/ 745929 w 2348566"/>
              <a:gd name="connsiteY87" fmla="*/ 6268 h 2618840"/>
              <a:gd name="connsiteX88" fmla="*/ 582643 w 2348566"/>
              <a:gd name="connsiteY88" fmla="*/ 28040 h 2618840"/>
              <a:gd name="connsiteX89" fmla="*/ 582643 w 2348566"/>
              <a:gd name="connsiteY89" fmla="*/ 278411 h 2618840"/>
              <a:gd name="connsiteX90" fmla="*/ 571758 w 2348566"/>
              <a:gd name="connsiteY90" fmla="*/ 419926 h 2618840"/>
              <a:gd name="connsiteX91" fmla="*/ 517329 w 2348566"/>
              <a:gd name="connsiteY91" fmla="*/ 463468 h 2618840"/>
              <a:gd name="connsiteX92" fmla="*/ 430243 w 2348566"/>
              <a:gd name="connsiteY92" fmla="*/ 452583 h 2618840"/>
              <a:gd name="connsiteX93" fmla="*/ 408472 w 2348566"/>
              <a:gd name="connsiteY93" fmla="*/ 430811 h 2618840"/>
              <a:gd name="connsiteX94" fmla="*/ 375815 w 2348566"/>
              <a:gd name="connsiteY94" fmla="*/ 419926 h 2618840"/>
              <a:gd name="connsiteX95" fmla="*/ 354043 w 2348566"/>
              <a:gd name="connsiteY95" fmla="*/ 398154 h 2618840"/>
              <a:gd name="connsiteX96" fmla="*/ 288729 w 2348566"/>
              <a:gd name="connsiteY96" fmla="*/ 365497 h 2618840"/>
              <a:gd name="connsiteX97" fmla="*/ 168986 w 2348566"/>
              <a:gd name="connsiteY97" fmla="*/ 267526 h 2618840"/>
              <a:gd name="connsiteX98" fmla="*/ 81901 w 2348566"/>
              <a:gd name="connsiteY98" fmla="*/ 245754 h 2618840"/>
              <a:gd name="connsiteX99" fmla="*/ 27472 w 2348566"/>
              <a:gd name="connsiteY99" fmla="*/ 256640 h 2618840"/>
              <a:gd name="connsiteX100" fmla="*/ 60129 w 2348566"/>
              <a:gd name="connsiteY100" fmla="*/ 376383 h 2618840"/>
              <a:gd name="connsiteX101" fmla="*/ 71015 w 2348566"/>
              <a:gd name="connsiteY101" fmla="*/ 409040 h 2618840"/>
              <a:gd name="connsiteX102" fmla="*/ 103672 w 2348566"/>
              <a:gd name="connsiteY102" fmla="*/ 474354 h 2618840"/>
              <a:gd name="connsiteX103" fmla="*/ 114558 w 2348566"/>
              <a:gd name="connsiteY103" fmla="*/ 572326 h 2618840"/>
              <a:gd name="connsiteX104" fmla="*/ 136329 w 2348566"/>
              <a:gd name="connsiteY104" fmla="*/ 637640 h 2618840"/>
              <a:gd name="connsiteX105" fmla="*/ 147215 w 2348566"/>
              <a:gd name="connsiteY105" fmla="*/ 670297 h 2618840"/>
              <a:gd name="connsiteX106" fmla="*/ 212529 w 2348566"/>
              <a:gd name="connsiteY106" fmla="*/ 757383 h 2618840"/>
              <a:gd name="connsiteX107" fmla="*/ 234301 w 2348566"/>
              <a:gd name="connsiteY107" fmla="*/ 844468 h 2618840"/>
              <a:gd name="connsiteX108" fmla="*/ 288729 w 2348566"/>
              <a:gd name="connsiteY108" fmla="*/ 888011 h 2618840"/>
              <a:gd name="connsiteX109" fmla="*/ 343158 w 2348566"/>
              <a:gd name="connsiteY109" fmla="*/ 898897 h 2618840"/>
              <a:gd name="connsiteX110" fmla="*/ 375815 w 2348566"/>
              <a:gd name="connsiteY110" fmla="*/ 920668 h 2618840"/>
              <a:gd name="connsiteX111" fmla="*/ 397586 w 2348566"/>
              <a:gd name="connsiteY111" fmla="*/ 942440 h 2618840"/>
              <a:gd name="connsiteX112" fmla="*/ 430243 w 2348566"/>
              <a:gd name="connsiteY112" fmla="*/ 953326 h 2618840"/>
              <a:gd name="connsiteX113" fmla="*/ 452015 w 2348566"/>
              <a:gd name="connsiteY113" fmla="*/ 975097 h 2618840"/>
              <a:gd name="connsiteX114" fmla="*/ 484672 w 2348566"/>
              <a:gd name="connsiteY114" fmla="*/ 985983 h 2618840"/>
              <a:gd name="connsiteX115" fmla="*/ 539101 w 2348566"/>
              <a:gd name="connsiteY115" fmla="*/ 1040411 h 2618840"/>
              <a:gd name="connsiteX116" fmla="*/ 560872 w 2348566"/>
              <a:gd name="connsiteY116" fmla="*/ 1062183 h 2618840"/>
              <a:gd name="connsiteX117" fmla="*/ 582643 w 2348566"/>
              <a:gd name="connsiteY117" fmla="*/ 1127497 h 2618840"/>
              <a:gd name="connsiteX118" fmla="*/ 604415 w 2348566"/>
              <a:gd name="connsiteY118" fmla="*/ 1160154 h 2618840"/>
              <a:gd name="connsiteX119" fmla="*/ 615301 w 2348566"/>
              <a:gd name="connsiteY119" fmla="*/ 1192811 h 2618840"/>
              <a:gd name="connsiteX120" fmla="*/ 669729 w 2348566"/>
              <a:gd name="connsiteY120" fmla="*/ 1225468 h 2618840"/>
              <a:gd name="connsiteX121" fmla="*/ 724158 w 2348566"/>
              <a:gd name="connsiteY121" fmla="*/ 1269011 h 2618840"/>
              <a:gd name="connsiteX122" fmla="*/ 756815 w 2348566"/>
              <a:gd name="connsiteY122" fmla="*/ 1279897 h 2618840"/>
              <a:gd name="connsiteX123" fmla="*/ 833015 w 2348566"/>
              <a:gd name="connsiteY123" fmla="*/ 1312554 h 2618840"/>
              <a:gd name="connsiteX124" fmla="*/ 898329 w 2348566"/>
              <a:gd name="connsiteY124" fmla="*/ 1334326 h 2618840"/>
              <a:gd name="connsiteX125" fmla="*/ 952758 w 2348566"/>
              <a:gd name="connsiteY125" fmla="*/ 1323440 h 2618840"/>
              <a:gd name="connsiteX126" fmla="*/ 985415 w 2348566"/>
              <a:gd name="connsiteY126" fmla="*/ 1312554 h 2618840"/>
              <a:gd name="connsiteX127" fmla="*/ 1050729 w 2348566"/>
              <a:gd name="connsiteY127" fmla="*/ 1345211 h 2618840"/>
              <a:gd name="connsiteX128" fmla="*/ 1061615 w 2348566"/>
              <a:gd name="connsiteY128" fmla="*/ 1377868 h 2618840"/>
              <a:gd name="connsiteX129" fmla="*/ 1083386 w 2348566"/>
              <a:gd name="connsiteY129" fmla="*/ 1552040 h 2618840"/>
              <a:gd name="connsiteX130" fmla="*/ 1094272 w 2348566"/>
              <a:gd name="connsiteY130" fmla="*/ 1584697 h 2618840"/>
              <a:gd name="connsiteX131" fmla="*/ 1126929 w 2348566"/>
              <a:gd name="connsiteY131" fmla="*/ 1606468 h 2618840"/>
              <a:gd name="connsiteX132" fmla="*/ 1170472 w 2348566"/>
              <a:gd name="connsiteY132" fmla="*/ 1595583 h 2618840"/>
              <a:gd name="connsiteX133" fmla="*/ 1235786 w 2348566"/>
              <a:gd name="connsiteY133" fmla="*/ 1573811 h 2618840"/>
              <a:gd name="connsiteX134" fmla="*/ 1301101 w 2348566"/>
              <a:gd name="connsiteY134" fmla="*/ 1584697 h 2618840"/>
              <a:gd name="connsiteX135" fmla="*/ 1322872 w 2348566"/>
              <a:gd name="connsiteY135" fmla="*/ 1650011 h 2618840"/>
              <a:gd name="connsiteX136" fmla="*/ 1344643 w 2348566"/>
              <a:gd name="connsiteY136" fmla="*/ 1715326 h 2618840"/>
              <a:gd name="connsiteX137" fmla="*/ 1355529 w 2348566"/>
              <a:gd name="connsiteY137" fmla="*/ 1747983 h 2618840"/>
              <a:gd name="connsiteX138" fmla="*/ 1464386 w 2348566"/>
              <a:gd name="connsiteY138" fmla="*/ 1813297 h 2618840"/>
              <a:gd name="connsiteX139" fmla="*/ 1497043 w 2348566"/>
              <a:gd name="connsiteY139" fmla="*/ 1824183 h 2618840"/>
              <a:gd name="connsiteX140" fmla="*/ 1540586 w 2348566"/>
              <a:gd name="connsiteY140" fmla="*/ 1867726 h 2618840"/>
              <a:gd name="connsiteX141" fmla="*/ 1562358 w 2348566"/>
              <a:gd name="connsiteY141" fmla="*/ 1889497 h 2618840"/>
              <a:gd name="connsiteX142" fmla="*/ 1605901 w 2348566"/>
              <a:gd name="connsiteY142" fmla="*/ 1943926 h 2618840"/>
              <a:gd name="connsiteX143" fmla="*/ 1627672 w 2348566"/>
              <a:gd name="connsiteY143" fmla="*/ 2009240 h 2618840"/>
              <a:gd name="connsiteX144" fmla="*/ 1638558 w 2348566"/>
              <a:gd name="connsiteY144" fmla="*/ 2041897 h 2618840"/>
              <a:gd name="connsiteX145" fmla="*/ 1660329 w 2348566"/>
              <a:gd name="connsiteY145" fmla="*/ 2128983 h 2618840"/>
              <a:gd name="connsiteX146" fmla="*/ 1682101 w 2348566"/>
              <a:gd name="connsiteY146" fmla="*/ 2150754 h 2618840"/>
              <a:gd name="connsiteX147" fmla="*/ 1692986 w 2348566"/>
              <a:gd name="connsiteY147" fmla="*/ 2183411 h 2618840"/>
              <a:gd name="connsiteX148" fmla="*/ 1682101 w 2348566"/>
              <a:gd name="connsiteY148" fmla="*/ 2248726 h 2618840"/>
              <a:gd name="connsiteX149" fmla="*/ 1660329 w 2348566"/>
              <a:gd name="connsiteY149" fmla="*/ 2270497 h 2618840"/>
              <a:gd name="connsiteX150" fmla="*/ 1562358 w 2348566"/>
              <a:gd name="connsiteY150" fmla="*/ 2292268 h 2618840"/>
              <a:gd name="connsiteX151" fmla="*/ 1540586 w 2348566"/>
              <a:gd name="connsiteY151" fmla="*/ 2433783 h 2618840"/>
              <a:gd name="connsiteX152" fmla="*/ 1540586 w 2348566"/>
              <a:gd name="connsiteY152" fmla="*/ 2444668 h 261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2348566" h="2618840">
                <a:moveTo>
                  <a:pt x="1540586" y="2444668"/>
                </a:moveTo>
                <a:cubicBezTo>
                  <a:pt x="1533329" y="2455554"/>
                  <a:pt x="1559083" y="2421548"/>
                  <a:pt x="1497043" y="2499097"/>
                </a:cubicBezTo>
                <a:cubicBezTo>
                  <a:pt x="1488870" y="2509313"/>
                  <a:pt x="1486366" y="2524820"/>
                  <a:pt x="1475272" y="2531754"/>
                </a:cubicBezTo>
                <a:cubicBezTo>
                  <a:pt x="1455811" y="2543917"/>
                  <a:pt x="1409958" y="2553526"/>
                  <a:pt x="1409958" y="2553526"/>
                </a:cubicBezTo>
                <a:cubicBezTo>
                  <a:pt x="1402701" y="2560783"/>
                  <a:pt x="1390199" y="2565233"/>
                  <a:pt x="1388186" y="2575297"/>
                </a:cubicBezTo>
                <a:cubicBezTo>
                  <a:pt x="1380929" y="2611582"/>
                  <a:pt x="1409958" y="2611583"/>
                  <a:pt x="1431729" y="2618840"/>
                </a:cubicBezTo>
                <a:cubicBezTo>
                  <a:pt x="1456816" y="2614659"/>
                  <a:pt x="1502902" y="2610467"/>
                  <a:pt x="1529701" y="2597068"/>
                </a:cubicBezTo>
                <a:cubicBezTo>
                  <a:pt x="1541403" y="2591217"/>
                  <a:pt x="1552307" y="2583672"/>
                  <a:pt x="1562358" y="2575297"/>
                </a:cubicBezTo>
                <a:cubicBezTo>
                  <a:pt x="1574185" y="2565442"/>
                  <a:pt x="1584129" y="2553526"/>
                  <a:pt x="1595015" y="2542640"/>
                </a:cubicBezTo>
                <a:cubicBezTo>
                  <a:pt x="1624044" y="2546269"/>
                  <a:pt x="1653318" y="2548293"/>
                  <a:pt x="1682101" y="2553526"/>
                </a:cubicBezTo>
                <a:cubicBezTo>
                  <a:pt x="1693390" y="2555579"/>
                  <a:pt x="1704495" y="2569543"/>
                  <a:pt x="1714758" y="2564411"/>
                </a:cubicBezTo>
                <a:cubicBezTo>
                  <a:pt x="1725021" y="2559279"/>
                  <a:pt x="1722491" y="2542787"/>
                  <a:pt x="1725643" y="2531754"/>
                </a:cubicBezTo>
                <a:cubicBezTo>
                  <a:pt x="1729753" y="2517369"/>
                  <a:pt x="1733283" y="2502816"/>
                  <a:pt x="1736529" y="2488211"/>
                </a:cubicBezTo>
                <a:cubicBezTo>
                  <a:pt x="1744031" y="2454453"/>
                  <a:pt x="1753574" y="2401555"/>
                  <a:pt x="1758301" y="2368468"/>
                </a:cubicBezTo>
                <a:cubicBezTo>
                  <a:pt x="1762438" y="2339508"/>
                  <a:pt x="1760780" y="2309403"/>
                  <a:pt x="1769186" y="2281383"/>
                </a:cubicBezTo>
                <a:cubicBezTo>
                  <a:pt x="1772135" y="2271552"/>
                  <a:pt x="1780922" y="2261761"/>
                  <a:pt x="1790958" y="2259611"/>
                </a:cubicBezTo>
                <a:cubicBezTo>
                  <a:pt x="1833682" y="2250456"/>
                  <a:pt x="1878043" y="2252354"/>
                  <a:pt x="1921586" y="2248726"/>
                </a:cubicBezTo>
                <a:cubicBezTo>
                  <a:pt x="1928843" y="2241469"/>
                  <a:pt x="1934557" y="2232235"/>
                  <a:pt x="1943358" y="2226954"/>
                </a:cubicBezTo>
                <a:cubicBezTo>
                  <a:pt x="1953197" y="2221050"/>
                  <a:pt x="1969346" y="2225405"/>
                  <a:pt x="1976015" y="2216068"/>
                </a:cubicBezTo>
                <a:cubicBezTo>
                  <a:pt x="1989354" y="2197394"/>
                  <a:pt x="1997786" y="2150754"/>
                  <a:pt x="1997786" y="2150754"/>
                </a:cubicBezTo>
                <a:cubicBezTo>
                  <a:pt x="1994158" y="2139868"/>
                  <a:pt x="1993570" y="2127434"/>
                  <a:pt x="1986901" y="2118097"/>
                </a:cubicBezTo>
                <a:cubicBezTo>
                  <a:pt x="1974970" y="2101394"/>
                  <a:pt x="1954744" y="2091633"/>
                  <a:pt x="1943358" y="2074554"/>
                </a:cubicBezTo>
                <a:lnTo>
                  <a:pt x="1921586" y="2041897"/>
                </a:lnTo>
                <a:cubicBezTo>
                  <a:pt x="1917958" y="2031011"/>
                  <a:pt x="1916604" y="2019079"/>
                  <a:pt x="1910701" y="2009240"/>
                </a:cubicBezTo>
                <a:cubicBezTo>
                  <a:pt x="1905421" y="2000439"/>
                  <a:pt x="1893519" y="1996648"/>
                  <a:pt x="1888929" y="1987468"/>
                </a:cubicBezTo>
                <a:cubicBezTo>
                  <a:pt x="1878666" y="1966942"/>
                  <a:pt x="1867158" y="1922154"/>
                  <a:pt x="1867158" y="1922154"/>
                </a:cubicBezTo>
                <a:cubicBezTo>
                  <a:pt x="1870786" y="1874983"/>
                  <a:pt x="1872175" y="1827585"/>
                  <a:pt x="1878043" y="1780640"/>
                </a:cubicBezTo>
                <a:cubicBezTo>
                  <a:pt x="1879466" y="1769254"/>
                  <a:pt x="1883025" y="1757822"/>
                  <a:pt x="1888929" y="1747983"/>
                </a:cubicBezTo>
                <a:cubicBezTo>
                  <a:pt x="1894210" y="1739182"/>
                  <a:pt x="1901900" y="1731491"/>
                  <a:pt x="1910701" y="1726211"/>
                </a:cubicBezTo>
                <a:cubicBezTo>
                  <a:pt x="1920540" y="1720308"/>
                  <a:pt x="1932472" y="1718954"/>
                  <a:pt x="1943358" y="1715326"/>
                </a:cubicBezTo>
                <a:cubicBezTo>
                  <a:pt x="1967702" y="1721412"/>
                  <a:pt x="2036309" y="1737379"/>
                  <a:pt x="2052215" y="1747983"/>
                </a:cubicBezTo>
                <a:cubicBezTo>
                  <a:pt x="2063101" y="1755240"/>
                  <a:pt x="2072917" y="1764441"/>
                  <a:pt x="2084872" y="1769754"/>
                </a:cubicBezTo>
                <a:cubicBezTo>
                  <a:pt x="2105843" y="1779075"/>
                  <a:pt x="2150186" y="1791526"/>
                  <a:pt x="2150186" y="1791526"/>
                </a:cubicBezTo>
                <a:cubicBezTo>
                  <a:pt x="2224314" y="1865650"/>
                  <a:pt x="2108472" y="1752660"/>
                  <a:pt x="2204615" y="1835068"/>
                </a:cubicBezTo>
                <a:cubicBezTo>
                  <a:pt x="2220200" y="1848426"/>
                  <a:pt x="2233644" y="1864097"/>
                  <a:pt x="2248158" y="1878611"/>
                </a:cubicBezTo>
                <a:cubicBezTo>
                  <a:pt x="2255415" y="1885868"/>
                  <a:pt x="2264236" y="1891844"/>
                  <a:pt x="2269929" y="1900383"/>
                </a:cubicBezTo>
                <a:cubicBezTo>
                  <a:pt x="2277186" y="1911269"/>
                  <a:pt x="2282450" y="1923789"/>
                  <a:pt x="2291701" y="1933040"/>
                </a:cubicBezTo>
                <a:cubicBezTo>
                  <a:pt x="2300952" y="1942291"/>
                  <a:pt x="2313472" y="1947554"/>
                  <a:pt x="2324358" y="1954811"/>
                </a:cubicBezTo>
                <a:cubicBezTo>
                  <a:pt x="2331615" y="1943925"/>
                  <a:pt x="2344684" y="1935157"/>
                  <a:pt x="2346129" y="1922154"/>
                </a:cubicBezTo>
                <a:cubicBezTo>
                  <a:pt x="2348566" y="1900217"/>
                  <a:pt x="2342993" y="1877506"/>
                  <a:pt x="2335243" y="1856840"/>
                </a:cubicBezTo>
                <a:cubicBezTo>
                  <a:pt x="2331639" y="1847230"/>
                  <a:pt x="2319883" y="1843082"/>
                  <a:pt x="2313472" y="1835068"/>
                </a:cubicBezTo>
                <a:cubicBezTo>
                  <a:pt x="2305299" y="1824852"/>
                  <a:pt x="2297014" y="1814366"/>
                  <a:pt x="2291701" y="1802411"/>
                </a:cubicBezTo>
                <a:cubicBezTo>
                  <a:pt x="2256362" y="1722898"/>
                  <a:pt x="2296670" y="1746011"/>
                  <a:pt x="2237272" y="1726211"/>
                </a:cubicBezTo>
                <a:cubicBezTo>
                  <a:pt x="2230015" y="1715325"/>
                  <a:pt x="2223674" y="1703770"/>
                  <a:pt x="2215501" y="1693554"/>
                </a:cubicBezTo>
                <a:cubicBezTo>
                  <a:pt x="2209090" y="1685540"/>
                  <a:pt x="2199010" y="1680584"/>
                  <a:pt x="2193729" y="1671783"/>
                </a:cubicBezTo>
                <a:cubicBezTo>
                  <a:pt x="2187825" y="1661944"/>
                  <a:pt x="2192180" y="1645795"/>
                  <a:pt x="2182843" y="1639126"/>
                </a:cubicBezTo>
                <a:cubicBezTo>
                  <a:pt x="2164169" y="1625787"/>
                  <a:pt x="2117529" y="1617354"/>
                  <a:pt x="2117529" y="1617354"/>
                </a:cubicBezTo>
                <a:cubicBezTo>
                  <a:pt x="2110272" y="1606468"/>
                  <a:pt x="2105974" y="1592870"/>
                  <a:pt x="2095758" y="1584697"/>
                </a:cubicBezTo>
                <a:cubicBezTo>
                  <a:pt x="2088658" y="1579017"/>
                  <a:pt x="2022406" y="1563638"/>
                  <a:pt x="2019558" y="1562926"/>
                </a:cubicBezTo>
                <a:cubicBezTo>
                  <a:pt x="2000205" y="1504867"/>
                  <a:pt x="2024396" y="1548411"/>
                  <a:pt x="1976015" y="1519383"/>
                </a:cubicBezTo>
                <a:cubicBezTo>
                  <a:pt x="1967214" y="1514103"/>
                  <a:pt x="1963772" y="1501423"/>
                  <a:pt x="1954243" y="1497611"/>
                </a:cubicBezTo>
                <a:cubicBezTo>
                  <a:pt x="1926461" y="1486498"/>
                  <a:pt x="1895544" y="1485302"/>
                  <a:pt x="1867158" y="1475840"/>
                </a:cubicBezTo>
                <a:lnTo>
                  <a:pt x="1834501" y="1464954"/>
                </a:lnTo>
                <a:cubicBezTo>
                  <a:pt x="1816358" y="1468583"/>
                  <a:pt x="1798574" y="1475840"/>
                  <a:pt x="1780072" y="1475840"/>
                </a:cubicBezTo>
                <a:cubicBezTo>
                  <a:pt x="1768597" y="1475840"/>
                  <a:pt x="1755529" y="1473068"/>
                  <a:pt x="1747415" y="1464954"/>
                </a:cubicBezTo>
                <a:cubicBezTo>
                  <a:pt x="1739301" y="1456840"/>
                  <a:pt x="1739312" y="1443429"/>
                  <a:pt x="1736529" y="1432297"/>
                </a:cubicBezTo>
                <a:cubicBezTo>
                  <a:pt x="1732041" y="1414347"/>
                  <a:pt x="1732140" y="1395192"/>
                  <a:pt x="1725643" y="1377868"/>
                </a:cubicBezTo>
                <a:cubicBezTo>
                  <a:pt x="1721049" y="1365618"/>
                  <a:pt x="1711129" y="1356097"/>
                  <a:pt x="1703872" y="1345211"/>
                </a:cubicBezTo>
                <a:cubicBezTo>
                  <a:pt x="1707501" y="1330697"/>
                  <a:pt x="1710459" y="1315998"/>
                  <a:pt x="1714758" y="1301668"/>
                </a:cubicBezTo>
                <a:cubicBezTo>
                  <a:pt x="1721352" y="1279687"/>
                  <a:pt x="1736529" y="1236354"/>
                  <a:pt x="1736529" y="1236354"/>
                </a:cubicBezTo>
                <a:cubicBezTo>
                  <a:pt x="1725947" y="1229300"/>
                  <a:pt x="1688548" y="1200231"/>
                  <a:pt x="1671215" y="1203697"/>
                </a:cubicBezTo>
                <a:cubicBezTo>
                  <a:pt x="1661151" y="1205710"/>
                  <a:pt x="1656700" y="1218211"/>
                  <a:pt x="1649443" y="1225468"/>
                </a:cubicBezTo>
                <a:cubicBezTo>
                  <a:pt x="1625352" y="1223747"/>
                  <a:pt x="1513872" y="1228440"/>
                  <a:pt x="1464386" y="1203697"/>
                </a:cubicBezTo>
                <a:cubicBezTo>
                  <a:pt x="1452684" y="1197846"/>
                  <a:pt x="1441662" y="1190440"/>
                  <a:pt x="1431729" y="1181926"/>
                </a:cubicBezTo>
                <a:cubicBezTo>
                  <a:pt x="1416144" y="1168568"/>
                  <a:pt x="1407659" y="1144874"/>
                  <a:pt x="1388186" y="1138383"/>
                </a:cubicBezTo>
                <a:cubicBezTo>
                  <a:pt x="1336400" y="1121120"/>
                  <a:pt x="1327179" y="1124411"/>
                  <a:pt x="1290215" y="1094840"/>
                </a:cubicBezTo>
                <a:cubicBezTo>
                  <a:pt x="1282201" y="1088429"/>
                  <a:pt x="1275700" y="1080325"/>
                  <a:pt x="1268443" y="1073068"/>
                </a:cubicBezTo>
                <a:cubicBezTo>
                  <a:pt x="1228749" y="953980"/>
                  <a:pt x="1292054" y="1134355"/>
                  <a:pt x="1235786" y="1007754"/>
                </a:cubicBezTo>
                <a:cubicBezTo>
                  <a:pt x="1226465" y="986783"/>
                  <a:pt x="1230242" y="958667"/>
                  <a:pt x="1214015" y="942440"/>
                </a:cubicBezTo>
                <a:cubicBezTo>
                  <a:pt x="1193764" y="922189"/>
                  <a:pt x="1184205" y="915476"/>
                  <a:pt x="1170472" y="888011"/>
                </a:cubicBezTo>
                <a:cubicBezTo>
                  <a:pt x="1165340" y="877748"/>
                  <a:pt x="1164718" y="865617"/>
                  <a:pt x="1159586" y="855354"/>
                </a:cubicBezTo>
                <a:cubicBezTo>
                  <a:pt x="1153735" y="843652"/>
                  <a:pt x="1143666" y="834399"/>
                  <a:pt x="1137815" y="822697"/>
                </a:cubicBezTo>
                <a:cubicBezTo>
                  <a:pt x="1109552" y="766172"/>
                  <a:pt x="1147682" y="810794"/>
                  <a:pt x="1105158" y="768268"/>
                </a:cubicBezTo>
                <a:cubicBezTo>
                  <a:pt x="1077796" y="686184"/>
                  <a:pt x="1114705" y="787363"/>
                  <a:pt x="1072501" y="702954"/>
                </a:cubicBezTo>
                <a:cubicBezTo>
                  <a:pt x="1067369" y="692691"/>
                  <a:pt x="1067188" y="680328"/>
                  <a:pt x="1061615" y="670297"/>
                </a:cubicBezTo>
                <a:cubicBezTo>
                  <a:pt x="1027283" y="608500"/>
                  <a:pt x="1020416" y="607328"/>
                  <a:pt x="974529" y="561440"/>
                </a:cubicBezTo>
                <a:lnTo>
                  <a:pt x="930986" y="517897"/>
                </a:lnTo>
                <a:cubicBezTo>
                  <a:pt x="920100" y="510640"/>
                  <a:pt x="908545" y="504299"/>
                  <a:pt x="898329" y="496126"/>
                </a:cubicBezTo>
                <a:cubicBezTo>
                  <a:pt x="890315" y="489715"/>
                  <a:pt x="884572" y="480765"/>
                  <a:pt x="876558" y="474354"/>
                </a:cubicBezTo>
                <a:cubicBezTo>
                  <a:pt x="846413" y="450238"/>
                  <a:pt x="845735" y="453194"/>
                  <a:pt x="811243" y="441697"/>
                </a:cubicBezTo>
                <a:cubicBezTo>
                  <a:pt x="803986" y="430811"/>
                  <a:pt x="797986" y="418973"/>
                  <a:pt x="789472" y="409040"/>
                </a:cubicBezTo>
                <a:cubicBezTo>
                  <a:pt x="776114" y="393455"/>
                  <a:pt x="745929" y="365497"/>
                  <a:pt x="745929" y="365497"/>
                </a:cubicBezTo>
                <a:cubicBezTo>
                  <a:pt x="720912" y="290446"/>
                  <a:pt x="740385" y="316410"/>
                  <a:pt x="702386" y="278411"/>
                </a:cubicBezTo>
                <a:cubicBezTo>
                  <a:pt x="684142" y="223677"/>
                  <a:pt x="681553" y="231114"/>
                  <a:pt x="702386" y="147783"/>
                </a:cubicBezTo>
                <a:cubicBezTo>
                  <a:pt x="705559" y="135091"/>
                  <a:pt x="716901" y="126012"/>
                  <a:pt x="724158" y="115126"/>
                </a:cubicBezTo>
                <a:cubicBezTo>
                  <a:pt x="727786" y="104240"/>
                  <a:pt x="729139" y="92308"/>
                  <a:pt x="735043" y="82468"/>
                </a:cubicBezTo>
                <a:cubicBezTo>
                  <a:pt x="779875" y="7748"/>
                  <a:pt x="736860" y="120561"/>
                  <a:pt x="767701" y="28040"/>
                </a:cubicBezTo>
                <a:cubicBezTo>
                  <a:pt x="760444" y="20783"/>
                  <a:pt x="756166" y="6999"/>
                  <a:pt x="745929" y="6268"/>
                </a:cubicBezTo>
                <a:cubicBezTo>
                  <a:pt x="658185" y="0"/>
                  <a:pt x="642487" y="8092"/>
                  <a:pt x="582643" y="28040"/>
                </a:cubicBezTo>
                <a:cubicBezTo>
                  <a:pt x="546972" y="135059"/>
                  <a:pt x="582643" y="14861"/>
                  <a:pt x="582643" y="278411"/>
                </a:cubicBezTo>
                <a:cubicBezTo>
                  <a:pt x="582643" y="325722"/>
                  <a:pt x="581036" y="373534"/>
                  <a:pt x="571758" y="419926"/>
                </a:cubicBezTo>
                <a:cubicBezTo>
                  <a:pt x="569372" y="431857"/>
                  <a:pt x="522021" y="460340"/>
                  <a:pt x="517329" y="463468"/>
                </a:cubicBezTo>
                <a:cubicBezTo>
                  <a:pt x="488300" y="459840"/>
                  <a:pt x="458264" y="460989"/>
                  <a:pt x="430243" y="452583"/>
                </a:cubicBezTo>
                <a:cubicBezTo>
                  <a:pt x="420413" y="449634"/>
                  <a:pt x="417273" y="436091"/>
                  <a:pt x="408472" y="430811"/>
                </a:cubicBezTo>
                <a:cubicBezTo>
                  <a:pt x="398633" y="424907"/>
                  <a:pt x="386701" y="423554"/>
                  <a:pt x="375815" y="419926"/>
                </a:cubicBezTo>
                <a:cubicBezTo>
                  <a:pt x="368558" y="412669"/>
                  <a:pt x="362844" y="403435"/>
                  <a:pt x="354043" y="398154"/>
                </a:cubicBezTo>
                <a:cubicBezTo>
                  <a:pt x="293316" y="361717"/>
                  <a:pt x="348787" y="418048"/>
                  <a:pt x="288729" y="365497"/>
                </a:cubicBezTo>
                <a:cubicBezTo>
                  <a:pt x="251259" y="332710"/>
                  <a:pt x="219488" y="284360"/>
                  <a:pt x="168986" y="267526"/>
                </a:cubicBezTo>
                <a:cubicBezTo>
                  <a:pt x="118777" y="250789"/>
                  <a:pt x="147581" y="258890"/>
                  <a:pt x="81901" y="245754"/>
                </a:cubicBezTo>
                <a:cubicBezTo>
                  <a:pt x="63758" y="249383"/>
                  <a:pt x="34344" y="239461"/>
                  <a:pt x="27472" y="256640"/>
                </a:cubicBezTo>
                <a:cubicBezTo>
                  <a:pt x="0" y="325319"/>
                  <a:pt x="27459" y="343712"/>
                  <a:pt x="60129" y="376383"/>
                </a:cubicBezTo>
                <a:cubicBezTo>
                  <a:pt x="63758" y="387269"/>
                  <a:pt x="65883" y="398777"/>
                  <a:pt x="71015" y="409040"/>
                </a:cubicBezTo>
                <a:cubicBezTo>
                  <a:pt x="113219" y="493449"/>
                  <a:pt x="76310" y="392270"/>
                  <a:pt x="103672" y="474354"/>
                </a:cubicBezTo>
                <a:cubicBezTo>
                  <a:pt x="107301" y="507011"/>
                  <a:pt x="108114" y="540106"/>
                  <a:pt x="114558" y="572326"/>
                </a:cubicBezTo>
                <a:cubicBezTo>
                  <a:pt x="119059" y="594829"/>
                  <a:pt x="129072" y="615869"/>
                  <a:pt x="136329" y="637640"/>
                </a:cubicBezTo>
                <a:cubicBezTo>
                  <a:pt x="139958" y="648526"/>
                  <a:pt x="140850" y="660750"/>
                  <a:pt x="147215" y="670297"/>
                </a:cubicBezTo>
                <a:cubicBezTo>
                  <a:pt x="196451" y="744150"/>
                  <a:pt x="172256" y="717108"/>
                  <a:pt x="212529" y="757383"/>
                </a:cubicBezTo>
                <a:cubicBezTo>
                  <a:pt x="214871" y="769091"/>
                  <a:pt x="224259" y="827731"/>
                  <a:pt x="234301" y="844468"/>
                </a:cubicBezTo>
                <a:cubicBezTo>
                  <a:pt x="242015" y="857325"/>
                  <a:pt x="277244" y="883704"/>
                  <a:pt x="288729" y="888011"/>
                </a:cubicBezTo>
                <a:cubicBezTo>
                  <a:pt x="306053" y="894508"/>
                  <a:pt x="325015" y="895268"/>
                  <a:pt x="343158" y="898897"/>
                </a:cubicBezTo>
                <a:cubicBezTo>
                  <a:pt x="354044" y="906154"/>
                  <a:pt x="365599" y="912495"/>
                  <a:pt x="375815" y="920668"/>
                </a:cubicBezTo>
                <a:cubicBezTo>
                  <a:pt x="383829" y="927079"/>
                  <a:pt x="388785" y="937159"/>
                  <a:pt x="397586" y="942440"/>
                </a:cubicBezTo>
                <a:cubicBezTo>
                  <a:pt x="407425" y="948344"/>
                  <a:pt x="419357" y="949697"/>
                  <a:pt x="430243" y="953326"/>
                </a:cubicBezTo>
                <a:cubicBezTo>
                  <a:pt x="437500" y="960583"/>
                  <a:pt x="443214" y="969817"/>
                  <a:pt x="452015" y="975097"/>
                </a:cubicBezTo>
                <a:cubicBezTo>
                  <a:pt x="461854" y="981001"/>
                  <a:pt x="475492" y="979098"/>
                  <a:pt x="484672" y="985983"/>
                </a:cubicBezTo>
                <a:cubicBezTo>
                  <a:pt x="505198" y="1001378"/>
                  <a:pt x="520958" y="1022268"/>
                  <a:pt x="539101" y="1040411"/>
                </a:cubicBezTo>
                <a:lnTo>
                  <a:pt x="560872" y="1062183"/>
                </a:lnTo>
                <a:cubicBezTo>
                  <a:pt x="568129" y="1083954"/>
                  <a:pt x="569913" y="1108402"/>
                  <a:pt x="582643" y="1127497"/>
                </a:cubicBezTo>
                <a:cubicBezTo>
                  <a:pt x="589900" y="1138383"/>
                  <a:pt x="598564" y="1148452"/>
                  <a:pt x="604415" y="1160154"/>
                </a:cubicBezTo>
                <a:cubicBezTo>
                  <a:pt x="609547" y="1170417"/>
                  <a:pt x="609397" y="1182972"/>
                  <a:pt x="615301" y="1192811"/>
                </a:cubicBezTo>
                <a:cubicBezTo>
                  <a:pt x="630244" y="1217717"/>
                  <a:pt x="644040" y="1216906"/>
                  <a:pt x="669729" y="1225468"/>
                </a:cubicBezTo>
                <a:cubicBezTo>
                  <a:pt x="689980" y="1245719"/>
                  <a:pt x="696693" y="1255278"/>
                  <a:pt x="724158" y="1269011"/>
                </a:cubicBezTo>
                <a:cubicBezTo>
                  <a:pt x="734421" y="1274143"/>
                  <a:pt x="746552" y="1274765"/>
                  <a:pt x="756815" y="1279897"/>
                </a:cubicBezTo>
                <a:cubicBezTo>
                  <a:pt x="851803" y="1327391"/>
                  <a:pt x="719737" y="1278570"/>
                  <a:pt x="833015" y="1312554"/>
                </a:cubicBezTo>
                <a:cubicBezTo>
                  <a:pt x="854996" y="1319149"/>
                  <a:pt x="898329" y="1334326"/>
                  <a:pt x="898329" y="1334326"/>
                </a:cubicBezTo>
                <a:cubicBezTo>
                  <a:pt x="916472" y="1330697"/>
                  <a:pt x="934808" y="1327928"/>
                  <a:pt x="952758" y="1323440"/>
                </a:cubicBezTo>
                <a:cubicBezTo>
                  <a:pt x="963890" y="1320657"/>
                  <a:pt x="973940" y="1312554"/>
                  <a:pt x="985415" y="1312554"/>
                </a:cubicBezTo>
                <a:cubicBezTo>
                  <a:pt x="1007948" y="1312554"/>
                  <a:pt x="1034219" y="1334204"/>
                  <a:pt x="1050729" y="1345211"/>
                </a:cubicBezTo>
                <a:cubicBezTo>
                  <a:pt x="1054358" y="1356097"/>
                  <a:pt x="1059825" y="1366534"/>
                  <a:pt x="1061615" y="1377868"/>
                </a:cubicBezTo>
                <a:cubicBezTo>
                  <a:pt x="1070740" y="1435661"/>
                  <a:pt x="1064883" y="1496534"/>
                  <a:pt x="1083386" y="1552040"/>
                </a:cubicBezTo>
                <a:cubicBezTo>
                  <a:pt x="1087015" y="1562926"/>
                  <a:pt x="1087104" y="1575737"/>
                  <a:pt x="1094272" y="1584697"/>
                </a:cubicBezTo>
                <a:cubicBezTo>
                  <a:pt x="1102445" y="1594913"/>
                  <a:pt x="1116043" y="1599211"/>
                  <a:pt x="1126929" y="1606468"/>
                </a:cubicBezTo>
                <a:cubicBezTo>
                  <a:pt x="1141443" y="1602840"/>
                  <a:pt x="1156142" y="1599882"/>
                  <a:pt x="1170472" y="1595583"/>
                </a:cubicBezTo>
                <a:cubicBezTo>
                  <a:pt x="1192453" y="1588989"/>
                  <a:pt x="1235786" y="1573811"/>
                  <a:pt x="1235786" y="1573811"/>
                </a:cubicBezTo>
                <a:cubicBezTo>
                  <a:pt x="1257558" y="1577440"/>
                  <a:pt x="1284490" y="1570163"/>
                  <a:pt x="1301101" y="1584697"/>
                </a:cubicBezTo>
                <a:cubicBezTo>
                  <a:pt x="1318372" y="1599809"/>
                  <a:pt x="1315615" y="1628240"/>
                  <a:pt x="1322872" y="1650011"/>
                </a:cubicBezTo>
                <a:lnTo>
                  <a:pt x="1344643" y="1715326"/>
                </a:lnTo>
                <a:cubicBezTo>
                  <a:pt x="1348271" y="1726212"/>
                  <a:pt x="1347415" y="1739869"/>
                  <a:pt x="1355529" y="1747983"/>
                </a:cubicBezTo>
                <a:cubicBezTo>
                  <a:pt x="1415300" y="1807754"/>
                  <a:pt x="1379598" y="1785034"/>
                  <a:pt x="1464386" y="1813297"/>
                </a:cubicBezTo>
                <a:lnTo>
                  <a:pt x="1497043" y="1824183"/>
                </a:lnTo>
                <a:lnTo>
                  <a:pt x="1540586" y="1867726"/>
                </a:lnTo>
                <a:cubicBezTo>
                  <a:pt x="1547843" y="1874983"/>
                  <a:pt x="1556665" y="1880957"/>
                  <a:pt x="1562358" y="1889497"/>
                </a:cubicBezTo>
                <a:cubicBezTo>
                  <a:pt x="1589822" y="1930694"/>
                  <a:pt x="1574878" y="1912903"/>
                  <a:pt x="1605901" y="1943926"/>
                </a:cubicBezTo>
                <a:lnTo>
                  <a:pt x="1627672" y="2009240"/>
                </a:lnTo>
                <a:cubicBezTo>
                  <a:pt x="1631301" y="2020126"/>
                  <a:pt x="1636308" y="2030645"/>
                  <a:pt x="1638558" y="2041897"/>
                </a:cubicBezTo>
                <a:cubicBezTo>
                  <a:pt x="1640900" y="2053606"/>
                  <a:pt x="1650286" y="2112245"/>
                  <a:pt x="1660329" y="2128983"/>
                </a:cubicBezTo>
                <a:cubicBezTo>
                  <a:pt x="1665610" y="2137784"/>
                  <a:pt x="1674844" y="2143497"/>
                  <a:pt x="1682101" y="2150754"/>
                </a:cubicBezTo>
                <a:cubicBezTo>
                  <a:pt x="1685729" y="2161640"/>
                  <a:pt x="1692986" y="2171937"/>
                  <a:pt x="1692986" y="2183411"/>
                </a:cubicBezTo>
                <a:cubicBezTo>
                  <a:pt x="1692986" y="2205483"/>
                  <a:pt x="1689851" y="2228059"/>
                  <a:pt x="1682101" y="2248726"/>
                </a:cubicBezTo>
                <a:cubicBezTo>
                  <a:pt x="1678497" y="2258336"/>
                  <a:pt x="1669130" y="2265217"/>
                  <a:pt x="1660329" y="2270497"/>
                </a:cubicBezTo>
                <a:cubicBezTo>
                  <a:pt x="1639713" y="2282867"/>
                  <a:pt x="1575553" y="2290069"/>
                  <a:pt x="1562358" y="2292268"/>
                </a:cubicBezTo>
                <a:cubicBezTo>
                  <a:pt x="1555079" y="2365056"/>
                  <a:pt x="1561510" y="2381473"/>
                  <a:pt x="1540586" y="2433783"/>
                </a:cubicBezTo>
                <a:cubicBezTo>
                  <a:pt x="1537573" y="2441316"/>
                  <a:pt x="1547843" y="2433782"/>
                  <a:pt x="1540586" y="2444668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29000" y="357188"/>
            <a:ext cx="2743200" cy="4048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Řím po první punské válce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78761" y="214290"/>
            <a:ext cx="5786478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rgbClr val="FFFFFF"/>
                </a:solidFill>
                <a:latin typeface="Arial" charset="0"/>
                <a:cs typeface="Arial" charset="0"/>
              </a:rPr>
              <a:t>Druhá punská válka</a:t>
            </a:r>
          </a:p>
          <a:p>
            <a:pPr algn="ctr"/>
            <a:r>
              <a:rPr lang="cs-CZ" sz="3200" b="1">
                <a:solidFill>
                  <a:srgbClr val="FFFFFF"/>
                </a:solidFill>
                <a:latin typeface="Arial" charset="0"/>
                <a:cs typeface="Arial" charset="0"/>
              </a:rPr>
              <a:t> 218 – 201 př. n. l.</a:t>
            </a:r>
          </a:p>
        </p:txBody>
      </p:sp>
      <p:sp>
        <p:nvSpPr>
          <p:cNvPr id="8197" name="TextovéPole 2"/>
          <p:cNvSpPr txBox="1">
            <a:spLocks noChangeArrowheads="1"/>
          </p:cNvSpPr>
          <p:nvPr/>
        </p:nvSpPr>
        <p:spPr bwMode="auto">
          <a:xfrm>
            <a:off x="214313" y="2143125"/>
            <a:ext cx="5572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Hannibal = hlavní postava druhé války</a:t>
            </a:r>
          </a:p>
          <a:p>
            <a:pPr>
              <a:buFont typeface="Arial" charset="0"/>
              <a:buChar char="•"/>
            </a:pPr>
            <a:r>
              <a:rPr lang="cs-CZ"/>
              <a:t> snaha odčinit porážku Kartága </a:t>
            </a:r>
          </a:p>
          <a:p>
            <a:pPr>
              <a:buFont typeface="Arial" charset="0"/>
              <a:buChar char="•"/>
            </a:pPr>
            <a:r>
              <a:rPr lang="cs-CZ"/>
              <a:t> tažení do Itálie – váleční sloni</a:t>
            </a:r>
          </a:p>
          <a:p>
            <a:pPr>
              <a:buFont typeface="Arial" charset="0"/>
              <a:buChar char="•"/>
            </a:pPr>
            <a:r>
              <a:rPr lang="cs-CZ"/>
              <a:t> přechod Alp!!!!</a:t>
            </a:r>
          </a:p>
        </p:txBody>
      </p:sp>
      <p:pic>
        <p:nvPicPr>
          <p:cNvPr id="5" name="Picture 4" descr="http://www.freeclipartnow.com/d/29929-2/crossed-sword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3786190"/>
            <a:ext cx="357190" cy="357190"/>
          </a:xfrm>
          <a:prstGeom prst="rect">
            <a:avLst/>
          </a:prstGeom>
          <a:noFill/>
        </p:spPr>
      </p:pic>
      <p:sp>
        <p:nvSpPr>
          <p:cNvPr id="8199" name="TextovéPole 5"/>
          <p:cNvSpPr txBox="1">
            <a:spLocks noChangeArrowheads="1"/>
          </p:cNvSpPr>
          <p:nvPr/>
        </p:nvSpPr>
        <p:spPr bwMode="auto">
          <a:xfrm>
            <a:off x="1000125" y="3786188"/>
            <a:ext cx="2786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U Trasimenského jezera</a:t>
            </a:r>
          </a:p>
          <a:p>
            <a:endParaRPr lang="cs-CZ"/>
          </a:p>
        </p:txBody>
      </p:sp>
      <p:pic>
        <p:nvPicPr>
          <p:cNvPr id="8" name="Picture 4" descr="http://www.freeclipartnow.com/d/29929-2/crossed-sword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4429132"/>
            <a:ext cx="357190" cy="357190"/>
          </a:xfrm>
          <a:prstGeom prst="rect">
            <a:avLst/>
          </a:prstGeom>
          <a:noFill/>
        </p:spPr>
      </p:pic>
      <p:sp>
        <p:nvSpPr>
          <p:cNvPr id="8201" name="TextovéPole 8"/>
          <p:cNvSpPr txBox="1">
            <a:spLocks noChangeArrowheads="1"/>
          </p:cNvSpPr>
          <p:nvPr/>
        </p:nvSpPr>
        <p:spPr bwMode="auto">
          <a:xfrm>
            <a:off x="1000125" y="4429125"/>
            <a:ext cx="2143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U Kann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42875" y="5500688"/>
            <a:ext cx="4429125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HANNIBAL  ANTE  PORTAS!</a:t>
            </a:r>
          </a:p>
        </p:txBody>
      </p:sp>
      <p:pic>
        <p:nvPicPr>
          <p:cNvPr id="8203" name="Picture 2" descr="File:HannibalFrescoCapitolinec151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643063"/>
            <a:ext cx="45624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TextovéPole 10"/>
          <p:cNvSpPr txBox="1">
            <a:spLocks noChangeArrowheads="1"/>
          </p:cNvSpPr>
          <p:nvPr/>
        </p:nvSpPr>
        <p:spPr bwMode="auto">
          <a:xfrm>
            <a:off x="8501063" y="542925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[4]</a:t>
            </a: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Volný tvar 3"/>
          <p:cNvSpPr/>
          <p:nvPr/>
        </p:nvSpPr>
        <p:spPr>
          <a:xfrm>
            <a:off x="2854325" y="2012950"/>
            <a:ext cx="509588" cy="534988"/>
          </a:xfrm>
          <a:custGeom>
            <a:avLst/>
            <a:gdLst>
              <a:gd name="connsiteX0" fmla="*/ 30155 w 509326"/>
              <a:gd name="connsiteY0" fmla="*/ 534548 h 534548"/>
              <a:gd name="connsiteX1" fmla="*/ 19270 w 509326"/>
              <a:gd name="connsiteY1" fmla="*/ 393034 h 534548"/>
              <a:gd name="connsiteX2" fmla="*/ 41041 w 509326"/>
              <a:gd name="connsiteY2" fmla="*/ 327720 h 534548"/>
              <a:gd name="connsiteX3" fmla="*/ 84584 w 509326"/>
              <a:gd name="connsiteY3" fmla="*/ 284177 h 534548"/>
              <a:gd name="connsiteX4" fmla="*/ 106355 w 509326"/>
              <a:gd name="connsiteY4" fmla="*/ 262405 h 534548"/>
              <a:gd name="connsiteX5" fmla="*/ 117241 w 509326"/>
              <a:gd name="connsiteY5" fmla="*/ 229748 h 534548"/>
              <a:gd name="connsiteX6" fmla="*/ 149898 w 509326"/>
              <a:gd name="connsiteY6" fmla="*/ 218862 h 534548"/>
              <a:gd name="connsiteX7" fmla="*/ 171670 w 509326"/>
              <a:gd name="connsiteY7" fmla="*/ 197091 h 534548"/>
              <a:gd name="connsiteX8" fmla="*/ 204327 w 509326"/>
              <a:gd name="connsiteY8" fmla="*/ 175320 h 534548"/>
              <a:gd name="connsiteX9" fmla="*/ 247870 w 509326"/>
              <a:gd name="connsiteY9" fmla="*/ 131777 h 534548"/>
              <a:gd name="connsiteX10" fmla="*/ 269641 w 509326"/>
              <a:gd name="connsiteY10" fmla="*/ 110005 h 534548"/>
              <a:gd name="connsiteX11" fmla="*/ 302298 w 509326"/>
              <a:gd name="connsiteY11" fmla="*/ 88234 h 534548"/>
              <a:gd name="connsiteX12" fmla="*/ 324070 w 509326"/>
              <a:gd name="connsiteY12" fmla="*/ 66462 h 534548"/>
              <a:gd name="connsiteX13" fmla="*/ 356727 w 509326"/>
              <a:gd name="connsiteY13" fmla="*/ 44691 h 534548"/>
              <a:gd name="connsiteX14" fmla="*/ 432927 w 509326"/>
              <a:gd name="connsiteY14" fmla="*/ 22920 h 534548"/>
              <a:gd name="connsiteX15" fmla="*/ 509127 w 509326"/>
              <a:gd name="connsiteY15" fmla="*/ 1148 h 53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9326" h="534548">
                <a:moveTo>
                  <a:pt x="30155" y="534548"/>
                </a:moveTo>
                <a:cubicBezTo>
                  <a:pt x="4866" y="458680"/>
                  <a:pt x="0" y="476537"/>
                  <a:pt x="19270" y="393034"/>
                </a:cubicBezTo>
                <a:cubicBezTo>
                  <a:pt x="24430" y="370673"/>
                  <a:pt x="24814" y="343947"/>
                  <a:pt x="41041" y="327720"/>
                </a:cubicBezTo>
                <a:lnTo>
                  <a:pt x="84584" y="284177"/>
                </a:lnTo>
                <a:lnTo>
                  <a:pt x="106355" y="262405"/>
                </a:lnTo>
                <a:cubicBezTo>
                  <a:pt x="109984" y="251519"/>
                  <a:pt x="109127" y="237862"/>
                  <a:pt x="117241" y="229748"/>
                </a:cubicBezTo>
                <a:cubicBezTo>
                  <a:pt x="125355" y="221634"/>
                  <a:pt x="140059" y="224766"/>
                  <a:pt x="149898" y="218862"/>
                </a:cubicBezTo>
                <a:cubicBezTo>
                  <a:pt x="158699" y="213582"/>
                  <a:pt x="163656" y="203502"/>
                  <a:pt x="171670" y="197091"/>
                </a:cubicBezTo>
                <a:cubicBezTo>
                  <a:pt x="181886" y="188918"/>
                  <a:pt x="193441" y="182577"/>
                  <a:pt x="204327" y="175320"/>
                </a:cubicBezTo>
                <a:cubicBezTo>
                  <a:pt x="223678" y="117260"/>
                  <a:pt x="199488" y="160806"/>
                  <a:pt x="247870" y="131777"/>
                </a:cubicBezTo>
                <a:cubicBezTo>
                  <a:pt x="256671" y="126497"/>
                  <a:pt x="261627" y="116416"/>
                  <a:pt x="269641" y="110005"/>
                </a:cubicBezTo>
                <a:cubicBezTo>
                  <a:pt x="279857" y="101832"/>
                  <a:pt x="292082" y="96407"/>
                  <a:pt x="302298" y="88234"/>
                </a:cubicBezTo>
                <a:cubicBezTo>
                  <a:pt x="310312" y="81823"/>
                  <a:pt x="316056" y="72873"/>
                  <a:pt x="324070" y="66462"/>
                </a:cubicBezTo>
                <a:cubicBezTo>
                  <a:pt x="334286" y="58289"/>
                  <a:pt x="345025" y="50542"/>
                  <a:pt x="356727" y="44691"/>
                </a:cubicBezTo>
                <a:cubicBezTo>
                  <a:pt x="375025" y="35542"/>
                  <a:pt x="415480" y="28154"/>
                  <a:pt x="432927" y="22920"/>
                </a:cubicBezTo>
                <a:cubicBezTo>
                  <a:pt x="509326" y="0"/>
                  <a:pt x="474084" y="1148"/>
                  <a:pt x="509127" y="1148"/>
                </a:cubicBezTo>
              </a:path>
            </a:pathLst>
          </a:custGeom>
          <a:ln w="28575">
            <a:solidFill>
              <a:srgbClr val="FFFF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3375025" y="1317625"/>
            <a:ext cx="1011238" cy="685800"/>
          </a:xfrm>
          <a:custGeom>
            <a:avLst/>
            <a:gdLst>
              <a:gd name="connsiteX0" fmla="*/ 0 w 1012372"/>
              <a:gd name="connsiteY0" fmla="*/ 685800 h 685800"/>
              <a:gd name="connsiteX1" fmla="*/ 130629 w 1012372"/>
              <a:gd name="connsiteY1" fmla="*/ 664029 h 685800"/>
              <a:gd name="connsiteX2" fmla="*/ 206829 w 1012372"/>
              <a:gd name="connsiteY2" fmla="*/ 653143 h 685800"/>
              <a:gd name="connsiteX3" fmla="*/ 250372 w 1012372"/>
              <a:gd name="connsiteY3" fmla="*/ 642258 h 685800"/>
              <a:gd name="connsiteX4" fmla="*/ 402772 w 1012372"/>
              <a:gd name="connsiteY4" fmla="*/ 620486 h 685800"/>
              <a:gd name="connsiteX5" fmla="*/ 468086 w 1012372"/>
              <a:gd name="connsiteY5" fmla="*/ 587829 h 685800"/>
              <a:gd name="connsiteX6" fmla="*/ 500743 w 1012372"/>
              <a:gd name="connsiteY6" fmla="*/ 576943 h 685800"/>
              <a:gd name="connsiteX7" fmla="*/ 544286 w 1012372"/>
              <a:gd name="connsiteY7" fmla="*/ 533400 h 685800"/>
              <a:gd name="connsiteX8" fmla="*/ 566058 w 1012372"/>
              <a:gd name="connsiteY8" fmla="*/ 511629 h 685800"/>
              <a:gd name="connsiteX9" fmla="*/ 576943 w 1012372"/>
              <a:gd name="connsiteY9" fmla="*/ 478972 h 685800"/>
              <a:gd name="connsiteX10" fmla="*/ 598715 w 1012372"/>
              <a:gd name="connsiteY10" fmla="*/ 446315 h 685800"/>
              <a:gd name="connsiteX11" fmla="*/ 609600 w 1012372"/>
              <a:gd name="connsiteY11" fmla="*/ 272143 h 685800"/>
              <a:gd name="connsiteX12" fmla="*/ 631372 w 1012372"/>
              <a:gd name="connsiteY12" fmla="*/ 185058 h 685800"/>
              <a:gd name="connsiteX13" fmla="*/ 674915 w 1012372"/>
              <a:gd name="connsiteY13" fmla="*/ 141515 h 685800"/>
              <a:gd name="connsiteX14" fmla="*/ 751115 w 1012372"/>
              <a:gd name="connsiteY14" fmla="*/ 87086 h 685800"/>
              <a:gd name="connsiteX15" fmla="*/ 783772 w 1012372"/>
              <a:gd name="connsiteY15" fmla="*/ 65315 h 685800"/>
              <a:gd name="connsiteX16" fmla="*/ 881743 w 1012372"/>
              <a:gd name="connsiteY16" fmla="*/ 32658 h 685800"/>
              <a:gd name="connsiteX17" fmla="*/ 947058 w 1012372"/>
              <a:gd name="connsiteY17" fmla="*/ 10886 h 685800"/>
              <a:gd name="connsiteX18" fmla="*/ 979715 w 1012372"/>
              <a:gd name="connsiteY18" fmla="*/ 0 h 685800"/>
              <a:gd name="connsiteX19" fmla="*/ 1012372 w 1012372"/>
              <a:gd name="connsiteY19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12372" h="685800">
                <a:moveTo>
                  <a:pt x="0" y="685800"/>
                </a:moveTo>
                <a:cubicBezTo>
                  <a:pt x="66377" y="663676"/>
                  <a:pt x="13960" y="678613"/>
                  <a:pt x="130629" y="664029"/>
                </a:cubicBezTo>
                <a:cubicBezTo>
                  <a:pt x="156089" y="660846"/>
                  <a:pt x="181585" y="657733"/>
                  <a:pt x="206829" y="653143"/>
                </a:cubicBezTo>
                <a:cubicBezTo>
                  <a:pt x="221549" y="650467"/>
                  <a:pt x="235585" y="644533"/>
                  <a:pt x="250372" y="642258"/>
                </a:cubicBezTo>
                <a:cubicBezTo>
                  <a:pt x="338423" y="628712"/>
                  <a:pt x="332064" y="638163"/>
                  <a:pt x="402772" y="620486"/>
                </a:cubicBezTo>
                <a:cubicBezTo>
                  <a:pt x="457493" y="606805"/>
                  <a:pt x="414876" y="614434"/>
                  <a:pt x="468086" y="587829"/>
                </a:cubicBezTo>
                <a:cubicBezTo>
                  <a:pt x="478349" y="582697"/>
                  <a:pt x="489857" y="580572"/>
                  <a:pt x="500743" y="576943"/>
                </a:cubicBezTo>
                <a:lnTo>
                  <a:pt x="544286" y="533400"/>
                </a:lnTo>
                <a:lnTo>
                  <a:pt x="566058" y="511629"/>
                </a:lnTo>
                <a:cubicBezTo>
                  <a:pt x="569686" y="500743"/>
                  <a:pt x="571811" y="489235"/>
                  <a:pt x="576943" y="478972"/>
                </a:cubicBezTo>
                <a:cubicBezTo>
                  <a:pt x="582794" y="467270"/>
                  <a:pt x="596675" y="459238"/>
                  <a:pt x="598715" y="446315"/>
                </a:cubicBezTo>
                <a:cubicBezTo>
                  <a:pt x="607787" y="388856"/>
                  <a:pt x="604085" y="330052"/>
                  <a:pt x="609600" y="272143"/>
                </a:cubicBezTo>
                <a:cubicBezTo>
                  <a:pt x="610052" y="267399"/>
                  <a:pt x="622502" y="197476"/>
                  <a:pt x="631372" y="185058"/>
                </a:cubicBezTo>
                <a:cubicBezTo>
                  <a:pt x="643303" y="168355"/>
                  <a:pt x="674915" y="141515"/>
                  <a:pt x="674915" y="141515"/>
                </a:cubicBezTo>
                <a:cubicBezTo>
                  <a:pt x="698499" y="70759"/>
                  <a:pt x="664030" y="145142"/>
                  <a:pt x="751115" y="87086"/>
                </a:cubicBezTo>
                <a:cubicBezTo>
                  <a:pt x="762001" y="79829"/>
                  <a:pt x="771817" y="70628"/>
                  <a:pt x="783772" y="65315"/>
                </a:cubicBezTo>
                <a:cubicBezTo>
                  <a:pt x="783797" y="65304"/>
                  <a:pt x="865401" y="38105"/>
                  <a:pt x="881743" y="32658"/>
                </a:cubicBezTo>
                <a:lnTo>
                  <a:pt x="947058" y="10886"/>
                </a:lnTo>
                <a:cubicBezTo>
                  <a:pt x="957944" y="7257"/>
                  <a:pt x="968240" y="0"/>
                  <a:pt x="979715" y="0"/>
                </a:cubicBezTo>
                <a:lnTo>
                  <a:pt x="1012372" y="0"/>
                </a:lnTo>
              </a:path>
            </a:pathLst>
          </a:custGeom>
          <a:ln w="28575">
            <a:solidFill>
              <a:srgbClr val="FFFF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386263" y="631825"/>
            <a:ext cx="2101850" cy="719138"/>
          </a:xfrm>
          <a:custGeom>
            <a:avLst/>
            <a:gdLst>
              <a:gd name="connsiteX0" fmla="*/ 0 w 2100943"/>
              <a:gd name="connsiteY0" fmla="*/ 696686 h 719998"/>
              <a:gd name="connsiteX1" fmla="*/ 163286 w 2100943"/>
              <a:gd name="connsiteY1" fmla="*/ 664029 h 719998"/>
              <a:gd name="connsiteX2" fmla="*/ 402771 w 2100943"/>
              <a:gd name="connsiteY2" fmla="*/ 664029 h 719998"/>
              <a:gd name="connsiteX3" fmla="*/ 468086 w 2100943"/>
              <a:gd name="connsiteY3" fmla="*/ 642258 h 719998"/>
              <a:gd name="connsiteX4" fmla="*/ 489857 w 2100943"/>
              <a:gd name="connsiteY4" fmla="*/ 620486 h 719998"/>
              <a:gd name="connsiteX5" fmla="*/ 544286 w 2100943"/>
              <a:gd name="connsiteY5" fmla="*/ 587829 h 719998"/>
              <a:gd name="connsiteX6" fmla="*/ 566057 w 2100943"/>
              <a:gd name="connsiteY6" fmla="*/ 522515 h 719998"/>
              <a:gd name="connsiteX7" fmla="*/ 587828 w 2100943"/>
              <a:gd name="connsiteY7" fmla="*/ 489858 h 719998"/>
              <a:gd name="connsiteX8" fmla="*/ 609600 w 2100943"/>
              <a:gd name="connsiteY8" fmla="*/ 424543 h 719998"/>
              <a:gd name="connsiteX9" fmla="*/ 631371 w 2100943"/>
              <a:gd name="connsiteY9" fmla="*/ 391886 h 719998"/>
              <a:gd name="connsiteX10" fmla="*/ 664028 w 2100943"/>
              <a:gd name="connsiteY10" fmla="*/ 293915 h 719998"/>
              <a:gd name="connsiteX11" fmla="*/ 674914 w 2100943"/>
              <a:gd name="connsiteY11" fmla="*/ 261258 h 719998"/>
              <a:gd name="connsiteX12" fmla="*/ 707571 w 2100943"/>
              <a:gd name="connsiteY12" fmla="*/ 163286 h 719998"/>
              <a:gd name="connsiteX13" fmla="*/ 718457 w 2100943"/>
              <a:gd name="connsiteY13" fmla="*/ 130629 h 719998"/>
              <a:gd name="connsiteX14" fmla="*/ 751114 w 2100943"/>
              <a:gd name="connsiteY14" fmla="*/ 119743 h 719998"/>
              <a:gd name="connsiteX15" fmla="*/ 805543 w 2100943"/>
              <a:gd name="connsiteY15" fmla="*/ 76200 h 719998"/>
              <a:gd name="connsiteX16" fmla="*/ 838200 w 2100943"/>
              <a:gd name="connsiteY16" fmla="*/ 65315 h 719998"/>
              <a:gd name="connsiteX17" fmla="*/ 881743 w 2100943"/>
              <a:gd name="connsiteY17" fmla="*/ 21772 h 719998"/>
              <a:gd name="connsiteX18" fmla="*/ 947057 w 2100943"/>
              <a:gd name="connsiteY18" fmla="*/ 0 h 719998"/>
              <a:gd name="connsiteX19" fmla="*/ 1077686 w 2100943"/>
              <a:gd name="connsiteY19" fmla="*/ 10886 h 719998"/>
              <a:gd name="connsiteX20" fmla="*/ 1143000 w 2100943"/>
              <a:gd name="connsiteY20" fmla="*/ 32658 h 719998"/>
              <a:gd name="connsiteX21" fmla="*/ 1197428 w 2100943"/>
              <a:gd name="connsiteY21" fmla="*/ 119743 h 719998"/>
              <a:gd name="connsiteX22" fmla="*/ 1208314 w 2100943"/>
              <a:gd name="connsiteY22" fmla="*/ 152400 h 719998"/>
              <a:gd name="connsiteX23" fmla="*/ 1240971 w 2100943"/>
              <a:gd name="connsiteY23" fmla="*/ 174172 h 719998"/>
              <a:gd name="connsiteX24" fmla="*/ 1295400 w 2100943"/>
              <a:gd name="connsiteY24" fmla="*/ 206829 h 719998"/>
              <a:gd name="connsiteX25" fmla="*/ 1328057 w 2100943"/>
              <a:gd name="connsiteY25" fmla="*/ 239486 h 719998"/>
              <a:gd name="connsiteX26" fmla="*/ 1360714 w 2100943"/>
              <a:gd name="connsiteY26" fmla="*/ 250372 h 719998"/>
              <a:gd name="connsiteX27" fmla="*/ 1436914 w 2100943"/>
              <a:gd name="connsiteY27" fmla="*/ 315686 h 719998"/>
              <a:gd name="connsiteX28" fmla="*/ 1469571 w 2100943"/>
              <a:gd name="connsiteY28" fmla="*/ 326572 h 719998"/>
              <a:gd name="connsiteX29" fmla="*/ 1545771 w 2100943"/>
              <a:gd name="connsiteY29" fmla="*/ 381000 h 719998"/>
              <a:gd name="connsiteX30" fmla="*/ 1600200 w 2100943"/>
              <a:gd name="connsiteY30" fmla="*/ 424543 h 719998"/>
              <a:gd name="connsiteX31" fmla="*/ 1621971 w 2100943"/>
              <a:gd name="connsiteY31" fmla="*/ 446315 h 719998"/>
              <a:gd name="connsiteX32" fmla="*/ 1687286 w 2100943"/>
              <a:gd name="connsiteY32" fmla="*/ 468086 h 719998"/>
              <a:gd name="connsiteX33" fmla="*/ 1719943 w 2100943"/>
              <a:gd name="connsiteY33" fmla="*/ 489858 h 719998"/>
              <a:gd name="connsiteX34" fmla="*/ 1828800 w 2100943"/>
              <a:gd name="connsiteY34" fmla="*/ 511629 h 719998"/>
              <a:gd name="connsiteX35" fmla="*/ 1872343 w 2100943"/>
              <a:gd name="connsiteY35" fmla="*/ 522515 h 719998"/>
              <a:gd name="connsiteX36" fmla="*/ 1992086 w 2100943"/>
              <a:gd name="connsiteY36" fmla="*/ 533400 h 719998"/>
              <a:gd name="connsiteX37" fmla="*/ 2090057 w 2100943"/>
              <a:gd name="connsiteY37" fmla="*/ 587829 h 719998"/>
              <a:gd name="connsiteX38" fmla="*/ 2100943 w 2100943"/>
              <a:gd name="connsiteY38" fmla="*/ 620486 h 719998"/>
              <a:gd name="connsiteX39" fmla="*/ 2057400 w 2100943"/>
              <a:gd name="connsiteY39" fmla="*/ 674915 h 719998"/>
              <a:gd name="connsiteX40" fmla="*/ 1992086 w 2100943"/>
              <a:gd name="connsiteY40" fmla="*/ 696686 h 719998"/>
              <a:gd name="connsiteX41" fmla="*/ 1915886 w 2100943"/>
              <a:gd name="connsiteY41" fmla="*/ 718458 h 719998"/>
              <a:gd name="connsiteX42" fmla="*/ 1883228 w 2100943"/>
              <a:gd name="connsiteY42" fmla="*/ 718458 h 71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100943" h="719998">
                <a:moveTo>
                  <a:pt x="0" y="696686"/>
                </a:moveTo>
                <a:cubicBezTo>
                  <a:pt x="96486" y="664524"/>
                  <a:pt x="42505" y="677449"/>
                  <a:pt x="163286" y="664029"/>
                </a:cubicBezTo>
                <a:cubicBezTo>
                  <a:pt x="272074" y="674908"/>
                  <a:pt x="287978" y="683161"/>
                  <a:pt x="402771" y="664029"/>
                </a:cubicBezTo>
                <a:cubicBezTo>
                  <a:pt x="425408" y="660256"/>
                  <a:pt x="468086" y="642258"/>
                  <a:pt x="468086" y="642258"/>
                </a:cubicBezTo>
                <a:cubicBezTo>
                  <a:pt x="475343" y="635001"/>
                  <a:pt x="481056" y="625767"/>
                  <a:pt x="489857" y="620486"/>
                </a:cubicBezTo>
                <a:cubicBezTo>
                  <a:pt x="560519" y="578087"/>
                  <a:pt x="489116" y="642996"/>
                  <a:pt x="544286" y="587829"/>
                </a:cubicBezTo>
                <a:cubicBezTo>
                  <a:pt x="551543" y="566058"/>
                  <a:pt x="553327" y="541610"/>
                  <a:pt x="566057" y="522515"/>
                </a:cubicBezTo>
                <a:cubicBezTo>
                  <a:pt x="573314" y="511629"/>
                  <a:pt x="582515" y="501813"/>
                  <a:pt x="587828" y="489858"/>
                </a:cubicBezTo>
                <a:cubicBezTo>
                  <a:pt x="597149" y="468887"/>
                  <a:pt x="596870" y="443638"/>
                  <a:pt x="609600" y="424543"/>
                </a:cubicBezTo>
                <a:cubicBezTo>
                  <a:pt x="616857" y="413657"/>
                  <a:pt x="626058" y="403841"/>
                  <a:pt x="631371" y="391886"/>
                </a:cubicBezTo>
                <a:cubicBezTo>
                  <a:pt x="631382" y="391861"/>
                  <a:pt x="658581" y="310257"/>
                  <a:pt x="664028" y="293915"/>
                </a:cubicBezTo>
                <a:lnTo>
                  <a:pt x="674914" y="261258"/>
                </a:lnTo>
                <a:cubicBezTo>
                  <a:pt x="695124" y="140001"/>
                  <a:pt x="669305" y="239818"/>
                  <a:pt x="707571" y="163286"/>
                </a:cubicBezTo>
                <a:cubicBezTo>
                  <a:pt x="712703" y="153023"/>
                  <a:pt x="710343" y="138743"/>
                  <a:pt x="718457" y="130629"/>
                </a:cubicBezTo>
                <a:cubicBezTo>
                  <a:pt x="726571" y="122515"/>
                  <a:pt x="740228" y="123372"/>
                  <a:pt x="751114" y="119743"/>
                </a:cubicBezTo>
                <a:cubicBezTo>
                  <a:pt x="771363" y="99495"/>
                  <a:pt x="778082" y="89931"/>
                  <a:pt x="805543" y="76200"/>
                </a:cubicBezTo>
                <a:cubicBezTo>
                  <a:pt x="815806" y="71068"/>
                  <a:pt x="827314" y="68943"/>
                  <a:pt x="838200" y="65315"/>
                </a:cubicBezTo>
                <a:cubicBezTo>
                  <a:pt x="852714" y="50801"/>
                  <a:pt x="862270" y="28263"/>
                  <a:pt x="881743" y="21772"/>
                </a:cubicBezTo>
                <a:lnTo>
                  <a:pt x="947057" y="0"/>
                </a:lnTo>
                <a:cubicBezTo>
                  <a:pt x="990600" y="3629"/>
                  <a:pt x="1034587" y="3703"/>
                  <a:pt x="1077686" y="10886"/>
                </a:cubicBezTo>
                <a:cubicBezTo>
                  <a:pt x="1100323" y="14659"/>
                  <a:pt x="1143000" y="32658"/>
                  <a:pt x="1143000" y="32658"/>
                </a:cubicBezTo>
                <a:cubicBezTo>
                  <a:pt x="1168908" y="110384"/>
                  <a:pt x="1145676" y="85242"/>
                  <a:pt x="1197428" y="119743"/>
                </a:cubicBezTo>
                <a:cubicBezTo>
                  <a:pt x="1201057" y="130629"/>
                  <a:pt x="1201146" y="143440"/>
                  <a:pt x="1208314" y="152400"/>
                </a:cubicBezTo>
                <a:cubicBezTo>
                  <a:pt x="1216487" y="162616"/>
                  <a:pt x="1230755" y="165999"/>
                  <a:pt x="1240971" y="174172"/>
                </a:cubicBezTo>
                <a:cubicBezTo>
                  <a:pt x="1283663" y="208325"/>
                  <a:pt x="1238689" y="187925"/>
                  <a:pt x="1295400" y="206829"/>
                </a:cubicBezTo>
                <a:cubicBezTo>
                  <a:pt x="1306286" y="217715"/>
                  <a:pt x="1315248" y="230947"/>
                  <a:pt x="1328057" y="239486"/>
                </a:cubicBezTo>
                <a:cubicBezTo>
                  <a:pt x="1337604" y="245851"/>
                  <a:pt x="1351377" y="243703"/>
                  <a:pt x="1360714" y="250372"/>
                </a:cubicBezTo>
                <a:cubicBezTo>
                  <a:pt x="1423209" y="295012"/>
                  <a:pt x="1380995" y="287726"/>
                  <a:pt x="1436914" y="315686"/>
                </a:cubicBezTo>
                <a:cubicBezTo>
                  <a:pt x="1447177" y="320818"/>
                  <a:pt x="1458685" y="322943"/>
                  <a:pt x="1469571" y="326572"/>
                </a:cubicBezTo>
                <a:cubicBezTo>
                  <a:pt x="1521228" y="378229"/>
                  <a:pt x="1493641" y="363624"/>
                  <a:pt x="1545771" y="381000"/>
                </a:cubicBezTo>
                <a:cubicBezTo>
                  <a:pt x="1598344" y="433573"/>
                  <a:pt x="1531533" y="369609"/>
                  <a:pt x="1600200" y="424543"/>
                </a:cubicBezTo>
                <a:cubicBezTo>
                  <a:pt x="1608214" y="430954"/>
                  <a:pt x="1612791" y="441725"/>
                  <a:pt x="1621971" y="446315"/>
                </a:cubicBezTo>
                <a:cubicBezTo>
                  <a:pt x="1642497" y="456578"/>
                  <a:pt x="1687286" y="468086"/>
                  <a:pt x="1687286" y="468086"/>
                </a:cubicBezTo>
                <a:cubicBezTo>
                  <a:pt x="1698172" y="475343"/>
                  <a:pt x="1708241" y="484007"/>
                  <a:pt x="1719943" y="489858"/>
                </a:cubicBezTo>
                <a:cubicBezTo>
                  <a:pt x="1751876" y="505824"/>
                  <a:pt x="1797290" y="505900"/>
                  <a:pt x="1828800" y="511629"/>
                </a:cubicBezTo>
                <a:cubicBezTo>
                  <a:pt x="1843520" y="514305"/>
                  <a:pt x="1857513" y="520538"/>
                  <a:pt x="1872343" y="522515"/>
                </a:cubicBezTo>
                <a:cubicBezTo>
                  <a:pt x="1912070" y="527812"/>
                  <a:pt x="1952172" y="529772"/>
                  <a:pt x="1992086" y="533400"/>
                </a:cubicBezTo>
                <a:cubicBezTo>
                  <a:pt x="2072005" y="560040"/>
                  <a:pt x="2041173" y="538945"/>
                  <a:pt x="2090057" y="587829"/>
                </a:cubicBezTo>
                <a:cubicBezTo>
                  <a:pt x="2093686" y="598715"/>
                  <a:pt x="2100943" y="609011"/>
                  <a:pt x="2100943" y="620486"/>
                </a:cubicBezTo>
                <a:cubicBezTo>
                  <a:pt x="2100943" y="650651"/>
                  <a:pt x="2082475" y="663770"/>
                  <a:pt x="2057400" y="674915"/>
                </a:cubicBezTo>
                <a:cubicBezTo>
                  <a:pt x="2036429" y="684236"/>
                  <a:pt x="2013857" y="689429"/>
                  <a:pt x="1992086" y="696686"/>
                </a:cubicBezTo>
                <a:cubicBezTo>
                  <a:pt x="1968825" y="704440"/>
                  <a:pt x="1939804" y="715041"/>
                  <a:pt x="1915886" y="718458"/>
                </a:cubicBezTo>
                <a:cubicBezTo>
                  <a:pt x="1905109" y="719998"/>
                  <a:pt x="1894114" y="718458"/>
                  <a:pt x="1883228" y="718458"/>
                </a:cubicBezTo>
              </a:path>
            </a:pathLst>
          </a:custGeom>
          <a:ln w="28575">
            <a:solidFill>
              <a:srgbClr val="FFFF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6281738" y="1360488"/>
            <a:ext cx="1219200" cy="1282700"/>
          </a:xfrm>
          <a:custGeom>
            <a:avLst/>
            <a:gdLst>
              <a:gd name="connsiteX0" fmla="*/ 0 w 1589694"/>
              <a:gd name="connsiteY0" fmla="*/ 0 h 1709057"/>
              <a:gd name="connsiteX1" fmla="*/ 10886 w 1589694"/>
              <a:gd name="connsiteY1" fmla="*/ 97972 h 1709057"/>
              <a:gd name="connsiteX2" fmla="*/ 21772 w 1589694"/>
              <a:gd name="connsiteY2" fmla="*/ 130629 h 1709057"/>
              <a:gd name="connsiteX3" fmla="*/ 54429 w 1589694"/>
              <a:gd name="connsiteY3" fmla="*/ 152400 h 1709057"/>
              <a:gd name="connsiteX4" fmla="*/ 65314 w 1589694"/>
              <a:gd name="connsiteY4" fmla="*/ 185057 h 1709057"/>
              <a:gd name="connsiteX5" fmla="*/ 119743 w 1589694"/>
              <a:gd name="connsiteY5" fmla="*/ 228600 h 1709057"/>
              <a:gd name="connsiteX6" fmla="*/ 163286 w 1589694"/>
              <a:gd name="connsiteY6" fmla="*/ 315686 h 1709057"/>
              <a:gd name="connsiteX7" fmla="*/ 195943 w 1589694"/>
              <a:gd name="connsiteY7" fmla="*/ 337457 h 1709057"/>
              <a:gd name="connsiteX8" fmla="*/ 239486 w 1589694"/>
              <a:gd name="connsiteY8" fmla="*/ 391886 h 1709057"/>
              <a:gd name="connsiteX9" fmla="*/ 272143 w 1589694"/>
              <a:gd name="connsiteY9" fmla="*/ 402772 h 1709057"/>
              <a:gd name="connsiteX10" fmla="*/ 293914 w 1589694"/>
              <a:gd name="connsiteY10" fmla="*/ 435429 h 1709057"/>
              <a:gd name="connsiteX11" fmla="*/ 337457 w 1589694"/>
              <a:gd name="connsiteY11" fmla="*/ 489857 h 1709057"/>
              <a:gd name="connsiteX12" fmla="*/ 348343 w 1589694"/>
              <a:gd name="connsiteY12" fmla="*/ 522515 h 1709057"/>
              <a:gd name="connsiteX13" fmla="*/ 391886 w 1589694"/>
              <a:gd name="connsiteY13" fmla="*/ 587829 h 1709057"/>
              <a:gd name="connsiteX14" fmla="*/ 457200 w 1589694"/>
              <a:gd name="connsiteY14" fmla="*/ 609600 h 1709057"/>
              <a:gd name="connsiteX15" fmla="*/ 478972 w 1589694"/>
              <a:gd name="connsiteY15" fmla="*/ 631372 h 1709057"/>
              <a:gd name="connsiteX16" fmla="*/ 544286 w 1589694"/>
              <a:gd name="connsiteY16" fmla="*/ 653143 h 1709057"/>
              <a:gd name="connsiteX17" fmla="*/ 598714 w 1589694"/>
              <a:gd name="connsiteY17" fmla="*/ 696686 h 1709057"/>
              <a:gd name="connsiteX18" fmla="*/ 631372 w 1589694"/>
              <a:gd name="connsiteY18" fmla="*/ 707572 h 1709057"/>
              <a:gd name="connsiteX19" fmla="*/ 664029 w 1589694"/>
              <a:gd name="connsiteY19" fmla="*/ 729343 h 1709057"/>
              <a:gd name="connsiteX20" fmla="*/ 729343 w 1589694"/>
              <a:gd name="connsiteY20" fmla="*/ 751115 h 1709057"/>
              <a:gd name="connsiteX21" fmla="*/ 762000 w 1589694"/>
              <a:gd name="connsiteY21" fmla="*/ 762000 h 1709057"/>
              <a:gd name="connsiteX22" fmla="*/ 870857 w 1589694"/>
              <a:gd name="connsiteY22" fmla="*/ 783772 h 1709057"/>
              <a:gd name="connsiteX23" fmla="*/ 881743 w 1589694"/>
              <a:gd name="connsiteY23" fmla="*/ 816429 h 1709057"/>
              <a:gd name="connsiteX24" fmla="*/ 914400 w 1589694"/>
              <a:gd name="connsiteY24" fmla="*/ 881743 h 1709057"/>
              <a:gd name="connsiteX25" fmla="*/ 957943 w 1589694"/>
              <a:gd name="connsiteY25" fmla="*/ 1055915 h 1709057"/>
              <a:gd name="connsiteX26" fmla="*/ 990600 w 1589694"/>
              <a:gd name="connsiteY26" fmla="*/ 1121229 h 1709057"/>
              <a:gd name="connsiteX27" fmla="*/ 1012372 w 1589694"/>
              <a:gd name="connsiteY27" fmla="*/ 1143000 h 1709057"/>
              <a:gd name="connsiteX28" fmla="*/ 1077686 w 1589694"/>
              <a:gd name="connsiteY28" fmla="*/ 1164772 h 1709057"/>
              <a:gd name="connsiteX29" fmla="*/ 1110343 w 1589694"/>
              <a:gd name="connsiteY29" fmla="*/ 1175657 h 1709057"/>
              <a:gd name="connsiteX30" fmla="*/ 1230086 w 1589694"/>
              <a:gd name="connsiteY30" fmla="*/ 1197429 h 1709057"/>
              <a:gd name="connsiteX31" fmla="*/ 1284514 w 1589694"/>
              <a:gd name="connsiteY31" fmla="*/ 1186543 h 1709057"/>
              <a:gd name="connsiteX32" fmla="*/ 1349829 w 1589694"/>
              <a:gd name="connsiteY32" fmla="*/ 1164772 h 1709057"/>
              <a:gd name="connsiteX33" fmla="*/ 1426029 w 1589694"/>
              <a:gd name="connsiteY33" fmla="*/ 1186543 h 1709057"/>
              <a:gd name="connsiteX34" fmla="*/ 1447800 w 1589694"/>
              <a:gd name="connsiteY34" fmla="*/ 1219200 h 1709057"/>
              <a:gd name="connsiteX35" fmla="*/ 1469572 w 1589694"/>
              <a:gd name="connsiteY35" fmla="*/ 1284515 h 1709057"/>
              <a:gd name="connsiteX36" fmla="*/ 1502229 w 1589694"/>
              <a:gd name="connsiteY36" fmla="*/ 1469572 h 1709057"/>
              <a:gd name="connsiteX37" fmla="*/ 1513114 w 1589694"/>
              <a:gd name="connsiteY37" fmla="*/ 1502229 h 1709057"/>
              <a:gd name="connsiteX38" fmla="*/ 1545772 w 1589694"/>
              <a:gd name="connsiteY38" fmla="*/ 1513115 h 1709057"/>
              <a:gd name="connsiteX39" fmla="*/ 1567543 w 1589694"/>
              <a:gd name="connsiteY39" fmla="*/ 1545772 h 1709057"/>
              <a:gd name="connsiteX40" fmla="*/ 1567543 w 1589694"/>
              <a:gd name="connsiteY40" fmla="*/ 1665515 h 1709057"/>
              <a:gd name="connsiteX41" fmla="*/ 1513114 w 1589694"/>
              <a:gd name="connsiteY41" fmla="*/ 1654629 h 1709057"/>
              <a:gd name="connsiteX42" fmla="*/ 1469572 w 1589694"/>
              <a:gd name="connsiteY42" fmla="*/ 1600200 h 1709057"/>
              <a:gd name="connsiteX43" fmla="*/ 1447800 w 1589694"/>
              <a:gd name="connsiteY43" fmla="*/ 1578429 h 1709057"/>
              <a:gd name="connsiteX44" fmla="*/ 1382486 w 1589694"/>
              <a:gd name="connsiteY44" fmla="*/ 1491343 h 1709057"/>
              <a:gd name="connsiteX45" fmla="*/ 1371600 w 1589694"/>
              <a:gd name="connsiteY45" fmla="*/ 1458686 h 1709057"/>
              <a:gd name="connsiteX46" fmla="*/ 1328057 w 1589694"/>
              <a:gd name="connsiteY46" fmla="*/ 1404257 h 1709057"/>
              <a:gd name="connsiteX47" fmla="*/ 1273629 w 1589694"/>
              <a:gd name="connsiteY47" fmla="*/ 1328057 h 1709057"/>
              <a:gd name="connsiteX48" fmla="*/ 1251857 w 1589694"/>
              <a:gd name="connsiteY48" fmla="*/ 1306286 h 1709057"/>
              <a:gd name="connsiteX49" fmla="*/ 1186543 w 1589694"/>
              <a:gd name="connsiteY49" fmla="*/ 1284515 h 1709057"/>
              <a:gd name="connsiteX50" fmla="*/ 1121229 w 1589694"/>
              <a:gd name="connsiteY50" fmla="*/ 1273629 h 1709057"/>
              <a:gd name="connsiteX51" fmla="*/ 1132114 w 1589694"/>
              <a:gd name="connsiteY51" fmla="*/ 1360715 h 1709057"/>
              <a:gd name="connsiteX52" fmla="*/ 1186543 w 1589694"/>
              <a:gd name="connsiteY52" fmla="*/ 1415143 h 1709057"/>
              <a:gd name="connsiteX53" fmla="*/ 1219200 w 1589694"/>
              <a:gd name="connsiteY53" fmla="*/ 1426029 h 1709057"/>
              <a:gd name="connsiteX54" fmla="*/ 1230086 w 1589694"/>
              <a:gd name="connsiteY54" fmla="*/ 1458686 h 1709057"/>
              <a:gd name="connsiteX55" fmla="*/ 1284514 w 1589694"/>
              <a:gd name="connsiteY55" fmla="*/ 1513115 h 1709057"/>
              <a:gd name="connsiteX56" fmla="*/ 1306286 w 1589694"/>
              <a:gd name="connsiteY56" fmla="*/ 1534886 h 1709057"/>
              <a:gd name="connsiteX57" fmla="*/ 1328057 w 1589694"/>
              <a:gd name="connsiteY57" fmla="*/ 1567543 h 1709057"/>
              <a:gd name="connsiteX58" fmla="*/ 1382486 w 1589694"/>
              <a:gd name="connsiteY58" fmla="*/ 1611086 h 1709057"/>
              <a:gd name="connsiteX59" fmla="*/ 1404257 w 1589694"/>
              <a:gd name="connsiteY59" fmla="*/ 1643743 h 1709057"/>
              <a:gd name="connsiteX60" fmla="*/ 1458686 w 1589694"/>
              <a:gd name="connsiteY60" fmla="*/ 1698172 h 1709057"/>
              <a:gd name="connsiteX61" fmla="*/ 1458686 w 1589694"/>
              <a:gd name="connsiteY61" fmla="*/ 1709057 h 170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589694" h="1709057">
                <a:moveTo>
                  <a:pt x="0" y="0"/>
                </a:moveTo>
                <a:cubicBezTo>
                  <a:pt x="3629" y="32657"/>
                  <a:pt x="5484" y="65561"/>
                  <a:pt x="10886" y="97972"/>
                </a:cubicBezTo>
                <a:cubicBezTo>
                  <a:pt x="12772" y="109290"/>
                  <a:pt x="14604" y="121669"/>
                  <a:pt x="21772" y="130629"/>
                </a:cubicBezTo>
                <a:cubicBezTo>
                  <a:pt x="29945" y="140845"/>
                  <a:pt x="43543" y="145143"/>
                  <a:pt x="54429" y="152400"/>
                </a:cubicBezTo>
                <a:cubicBezTo>
                  <a:pt x="58057" y="163286"/>
                  <a:pt x="59411" y="175218"/>
                  <a:pt x="65314" y="185057"/>
                </a:cubicBezTo>
                <a:cubicBezTo>
                  <a:pt x="75655" y="202292"/>
                  <a:pt x="104910" y="218711"/>
                  <a:pt x="119743" y="228600"/>
                </a:cubicBezTo>
                <a:cubicBezTo>
                  <a:pt x="137036" y="280481"/>
                  <a:pt x="128740" y="288050"/>
                  <a:pt x="163286" y="315686"/>
                </a:cubicBezTo>
                <a:cubicBezTo>
                  <a:pt x="173502" y="323859"/>
                  <a:pt x="185057" y="330200"/>
                  <a:pt x="195943" y="337457"/>
                </a:cubicBezTo>
                <a:cubicBezTo>
                  <a:pt x="205833" y="352293"/>
                  <a:pt x="222248" y="381543"/>
                  <a:pt x="239486" y="391886"/>
                </a:cubicBezTo>
                <a:cubicBezTo>
                  <a:pt x="249325" y="397790"/>
                  <a:pt x="261257" y="399143"/>
                  <a:pt x="272143" y="402772"/>
                </a:cubicBezTo>
                <a:cubicBezTo>
                  <a:pt x="279400" y="413658"/>
                  <a:pt x="285741" y="425213"/>
                  <a:pt x="293914" y="435429"/>
                </a:cubicBezTo>
                <a:cubicBezTo>
                  <a:pt x="320916" y="469181"/>
                  <a:pt x="315119" y="445180"/>
                  <a:pt x="337457" y="489857"/>
                </a:cubicBezTo>
                <a:cubicBezTo>
                  <a:pt x="342589" y="500120"/>
                  <a:pt x="342770" y="512484"/>
                  <a:pt x="348343" y="522515"/>
                </a:cubicBezTo>
                <a:cubicBezTo>
                  <a:pt x="361050" y="545388"/>
                  <a:pt x="367063" y="579555"/>
                  <a:pt x="391886" y="587829"/>
                </a:cubicBezTo>
                <a:lnTo>
                  <a:pt x="457200" y="609600"/>
                </a:lnTo>
                <a:cubicBezTo>
                  <a:pt x="464457" y="616857"/>
                  <a:pt x="469792" y="626782"/>
                  <a:pt x="478972" y="631372"/>
                </a:cubicBezTo>
                <a:cubicBezTo>
                  <a:pt x="499498" y="641635"/>
                  <a:pt x="544286" y="653143"/>
                  <a:pt x="544286" y="653143"/>
                </a:cubicBezTo>
                <a:cubicBezTo>
                  <a:pt x="564537" y="673394"/>
                  <a:pt x="571248" y="682953"/>
                  <a:pt x="598714" y="696686"/>
                </a:cubicBezTo>
                <a:cubicBezTo>
                  <a:pt x="608977" y="701818"/>
                  <a:pt x="621109" y="702440"/>
                  <a:pt x="631372" y="707572"/>
                </a:cubicBezTo>
                <a:cubicBezTo>
                  <a:pt x="643074" y="713423"/>
                  <a:pt x="652074" y="724030"/>
                  <a:pt x="664029" y="729343"/>
                </a:cubicBezTo>
                <a:cubicBezTo>
                  <a:pt x="685000" y="738664"/>
                  <a:pt x="707572" y="743858"/>
                  <a:pt x="729343" y="751115"/>
                </a:cubicBezTo>
                <a:cubicBezTo>
                  <a:pt x="740229" y="754744"/>
                  <a:pt x="750682" y="760114"/>
                  <a:pt x="762000" y="762000"/>
                </a:cubicBezTo>
                <a:cubicBezTo>
                  <a:pt x="842071" y="775346"/>
                  <a:pt x="805901" y="767533"/>
                  <a:pt x="870857" y="783772"/>
                </a:cubicBezTo>
                <a:cubicBezTo>
                  <a:pt x="874486" y="794658"/>
                  <a:pt x="876611" y="806166"/>
                  <a:pt x="881743" y="816429"/>
                </a:cubicBezTo>
                <a:cubicBezTo>
                  <a:pt x="906120" y="865182"/>
                  <a:pt x="902674" y="830931"/>
                  <a:pt x="914400" y="881743"/>
                </a:cubicBezTo>
                <a:cubicBezTo>
                  <a:pt x="953808" y="1052506"/>
                  <a:pt x="916324" y="931058"/>
                  <a:pt x="957943" y="1055915"/>
                </a:cubicBezTo>
                <a:cubicBezTo>
                  <a:pt x="969439" y="1090405"/>
                  <a:pt x="966485" y="1091086"/>
                  <a:pt x="990600" y="1121229"/>
                </a:cubicBezTo>
                <a:cubicBezTo>
                  <a:pt x="997011" y="1129243"/>
                  <a:pt x="1003192" y="1138410"/>
                  <a:pt x="1012372" y="1143000"/>
                </a:cubicBezTo>
                <a:cubicBezTo>
                  <a:pt x="1032898" y="1153263"/>
                  <a:pt x="1055915" y="1157515"/>
                  <a:pt x="1077686" y="1164772"/>
                </a:cubicBezTo>
                <a:cubicBezTo>
                  <a:pt x="1088572" y="1168401"/>
                  <a:pt x="1099025" y="1173771"/>
                  <a:pt x="1110343" y="1175657"/>
                </a:cubicBezTo>
                <a:cubicBezTo>
                  <a:pt x="1193908" y="1189585"/>
                  <a:pt x="1154014" y="1182214"/>
                  <a:pt x="1230086" y="1197429"/>
                </a:cubicBezTo>
                <a:cubicBezTo>
                  <a:pt x="1248229" y="1193800"/>
                  <a:pt x="1266664" y="1191411"/>
                  <a:pt x="1284514" y="1186543"/>
                </a:cubicBezTo>
                <a:cubicBezTo>
                  <a:pt x="1306655" y="1180505"/>
                  <a:pt x="1349829" y="1164772"/>
                  <a:pt x="1349829" y="1164772"/>
                </a:cubicBezTo>
                <a:cubicBezTo>
                  <a:pt x="1352677" y="1165484"/>
                  <a:pt x="1418929" y="1180863"/>
                  <a:pt x="1426029" y="1186543"/>
                </a:cubicBezTo>
                <a:cubicBezTo>
                  <a:pt x="1436245" y="1194716"/>
                  <a:pt x="1442487" y="1207245"/>
                  <a:pt x="1447800" y="1219200"/>
                </a:cubicBezTo>
                <a:cubicBezTo>
                  <a:pt x="1457121" y="1240171"/>
                  <a:pt x="1469572" y="1284515"/>
                  <a:pt x="1469572" y="1284515"/>
                </a:cubicBezTo>
                <a:cubicBezTo>
                  <a:pt x="1482535" y="1427118"/>
                  <a:pt x="1467783" y="1366232"/>
                  <a:pt x="1502229" y="1469572"/>
                </a:cubicBezTo>
                <a:cubicBezTo>
                  <a:pt x="1505858" y="1480458"/>
                  <a:pt x="1502228" y="1498600"/>
                  <a:pt x="1513114" y="1502229"/>
                </a:cubicBezTo>
                <a:lnTo>
                  <a:pt x="1545772" y="1513115"/>
                </a:lnTo>
                <a:cubicBezTo>
                  <a:pt x="1553029" y="1524001"/>
                  <a:pt x="1561692" y="1534070"/>
                  <a:pt x="1567543" y="1545772"/>
                </a:cubicBezTo>
                <a:cubicBezTo>
                  <a:pt x="1589694" y="1590074"/>
                  <a:pt x="1574719" y="1608112"/>
                  <a:pt x="1567543" y="1665515"/>
                </a:cubicBezTo>
                <a:cubicBezTo>
                  <a:pt x="1549400" y="1661886"/>
                  <a:pt x="1530120" y="1661918"/>
                  <a:pt x="1513114" y="1654629"/>
                </a:cubicBezTo>
                <a:cubicBezTo>
                  <a:pt x="1497116" y="1647773"/>
                  <a:pt x="1477884" y="1610590"/>
                  <a:pt x="1469572" y="1600200"/>
                </a:cubicBezTo>
                <a:cubicBezTo>
                  <a:pt x="1463161" y="1592186"/>
                  <a:pt x="1453958" y="1586639"/>
                  <a:pt x="1447800" y="1578429"/>
                </a:cubicBezTo>
                <a:cubicBezTo>
                  <a:pt x="1373939" y="1479949"/>
                  <a:pt x="1432418" y="1541277"/>
                  <a:pt x="1382486" y="1491343"/>
                </a:cubicBezTo>
                <a:cubicBezTo>
                  <a:pt x="1378857" y="1480457"/>
                  <a:pt x="1376732" y="1468949"/>
                  <a:pt x="1371600" y="1458686"/>
                </a:cubicBezTo>
                <a:cubicBezTo>
                  <a:pt x="1357867" y="1431221"/>
                  <a:pt x="1348308" y="1424508"/>
                  <a:pt x="1328057" y="1404257"/>
                </a:cubicBezTo>
                <a:cubicBezTo>
                  <a:pt x="1310682" y="1352128"/>
                  <a:pt x="1325285" y="1379712"/>
                  <a:pt x="1273629" y="1328057"/>
                </a:cubicBezTo>
                <a:cubicBezTo>
                  <a:pt x="1266372" y="1320800"/>
                  <a:pt x="1261594" y="1309531"/>
                  <a:pt x="1251857" y="1306286"/>
                </a:cubicBezTo>
                <a:lnTo>
                  <a:pt x="1186543" y="1284515"/>
                </a:lnTo>
                <a:cubicBezTo>
                  <a:pt x="1179424" y="1277396"/>
                  <a:pt x="1137948" y="1223472"/>
                  <a:pt x="1121229" y="1273629"/>
                </a:cubicBezTo>
                <a:cubicBezTo>
                  <a:pt x="1111978" y="1301382"/>
                  <a:pt x="1124417" y="1332491"/>
                  <a:pt x="1132114" y="1360715"/>
                </a:cubicBezTo>
                <a:cubicBezTo>
                  <a:pt x="1138989" y="1385924"/>
                  <a:pt x="1165154" y="1404449"/>
                  <a:pt x="1186543" y="1415143"/>
                </a:cubicBezTo>
                <a:cubicBezTo>
                  <a:pt x="1196806" y="1420275"/>
                  <a:pt x="1208314" y="1422400"/>
                  <a:pt x="1219200" y="1426029"/>
                </a:cubicBezTo>
                <a:cubicBezTo>
                  <a:pt x="1222829" y="1436915"/>
                  <a:pt x="1223201" y="1449506"/>
                  <a:pt x="1230086" y="1458686"/>
                </a:cubicBezTo>
                <a:cubicBezTo>
                  <a:pt x="1245481" y="1479212"/>
                  <a:pt x="1266371" y="1494972"/>
                  <a:pt x="1284514" y="1513115"/>
                </a:cubicBezTo>
                <a:cubicBezTo>
                  <a:pt x="1291771" y="1520372"/>
                  <a:pt x="1300593" y="1526346"/>
                  <a:pt x="1306286" y="1534886"/>
                </a:cubicBezTo>
                <a:cubicBezTo>
                  <a:pt x="1313543" y="1545772"/>
                  <a:pt x="1319884" y="1557327"/>
                  <a:pt x="1328057" y="1567543"/>
                </a:cubicBezTo>
                <a:cubicBezTo>
                  <a:pt x="1345784" y="1589702"/>
                  <a:pt x="1358237" y="1594920"/>
                  <a:pt x="1382486" y="1611086"/>
                </a:cubicBezTo>
                <a:cubicBezTo>
                  <a:pt x="1389743" y="1621972"/>
                  <a:pt x="1395006" y="1634492"/>
                  <a:pt x="1404257" y="1643743"/>
                </a:cubicBezTo>
                <a:cubicBezTo>
                  <a:pt x="1447800" y="1687287"/>
                  <a:pt x="1429656" y="1640114"/>
                  <a:pt x="1458686" y="1698172"/>
                </a:cubicBezTo>
                <a:cubicBezTo>
                  <a:pt x="1460309" y="1701417"/>
                  <a:pt x="1458686" y="1705429"/>
                  <a:pt x="1458686" y="1709057"/>
                </a:cubicBezTo>
              </a:path>
            </a:pathLst>
          </a:custGeom>
          <a:ln w="28575">
            <a:solidFill>
              <a:srgbClr val="FFFF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7402513" y="2644775"/>
            <a:ext cx="654050" cy="1055688"/>
          </a:xfrm>
          <a:custGeom>
            <a:avLst/>
            <a:gdLst>
              <a:gd name="connsiteX0" fmla="*/ 0 w 653509"/>
              <a:gd name="connsiteY0" fmla="*/ 0 h 1055914"/>
              <a:gd name="connsiteX1" fmla="*/ 76200 w 653509"/>
              <a:gd name="connsiteY1" fmla="*/ 54428 h 1055914"/>
              <a:gd name="connsiteX2" fmla="*/ 119743 w 653509"/>
              <a:gd name="connsiteY2" fmla="*/ 97971 h 1055914"/>
              <a:gd name="connsiteX3" fmla="*/ 185057 w 653509"/>
              <a:gd name="connsiteY3" fmla="*/ 119742 h 1055914"/>
              <a:gd name="connsiteX4" fmla="*/ 217714 w 653509"/>
              <a:gd name="connsiteY4" fmla="*/ 130628 h 1055914"/>
              <a:gd name="connsiteX5" fmla="*/ 370114 w 653509"/>
              <a:gd name="connsiteY5" fmla="*/ 119742 h 1055914"/>
              <a:gd name="connsiteX6" fmla="*/ 435428 w 653509"/>
              <a:gd name="connsiteY6" fmla="*/ 97971 h 1055914"/>
              <a:gd name="connsiteX7" fmla="*/ 500743 w 653509"/>
              <a:gd name="connsiteY7" fmla="*/ 87085 h 1055914"/>
              <a:gd name="connsiteX8" fmla="*/ 642257 w 653509"/>
              <a:gd name="connsiteY8" fmla="*/ 97971 h 1055914"/>
              <a:gd name="connsiteX9" fmla="*/ 609600 w 653509"/>
              <a:gd name="connsiteY9" fmla="*/ 108857 h 1055914"/>
              <a:gd name="connsiteX10" fmla="*/ 566057 w 653509"/>
              <a:gd name="connsiteY10" fmla="*/ 152400 h 1055914"/>
              <a:gd name="connsiteX11" fmla="*/ 544285 w 653509"/>
              <a:gd name="connsiteY11" fmla="*/ 174171 h 1055914"/>
              <a:gd name="connsiteX12" fmla="*/ 511628 w 653509"/>
              <a:gd name="connsiteY12" fmla="*/ 195942 h 1055914"/>
              <a:gd name="connsiteX13" fmla="*/ 489857 w 653509"/>
              <a:gd name="connsiteY13" fmla="*/ 228600 h 1055914"/>
              <a:gd name="connsiteX14" fmla="*/ 468085 w 653509"/>
              <a:gd name="connsiteY14" fmla="*/ 250371 h 1055914"/>
              <a:gd name="connsiteX15" fmla="*/ 446314 w 653509"/>
              <a:gd name="connsiteY15" fmla="*/ 315685 h 1055914"/>
              <a:gd name="connsiteX16" fmla="*/ 435428 w 653509"/>
              <a:gd name="connsiteY16" fmla="*/ 348342 h 1055914"/>
              <a:gd name="connsiteX17" fmla="*/ 435428 w 653509"/>
              <a:gd name="connsiteY17" fmla="*/ 870857 h 1055914"/>
              <a:gd name="connsiteX18" fmla="*/ 402771 w 653509"/>
              <a:gd name="connsiteY18" fmla="*/ 892628 h 1055914"/>
              <a:gd name="connsiteX19" fmla="*/ 337457 w 653509"/>
              <a:gd name="connsiteY19" fmla="*/ 914400 h 1055914"/>
              <a:gd name="connsiteX20" fmla="*/ 315685 w 653509"/>
              <a:gd name="connsiteY20" fmla="*/ 990600 h 1055914"/>
              <a:gd name="connsiteX21" fmla="*/ 326571 w 653509"/>
              <a:gd name="connsiteY21" fmla="*/ 1055914 h 1055914"/>
              <a:gd name="connsiteX22" fmla="*/ 381000 w 653509"/>
              <a:gd name="connsiteY22" fmla="*/ 1045028 h 1055914"/>
              <a:gd name="connsiteX23" fmla="*/ 391885 w 653509"/>
              <a:gd name="connsiteY23" fmla="*/ 1012371 h 1055914"/>
              <a:gd name="connsiteX24" fmla="*/ 413657 w 653509"/>
              <a:gd name="connsiteY24" fmla="*/ 990600 h 1055914"/>
              <a:gd name="connsiteX25" fmla="*/ 424543 w 653509"/>
              <a:gd name="connsiteY25" fmla="*/ 957942 h 1055914"/>
              <a:gd name="connsiteX26" fmla="*/ 446314 w 653509"/>
              <a:gd name="connsiteY26" fmla="*/ 925285 h 1055914"/>
              <a:gd name="connsiteX27" fmla="*/ 468085 w 653509"/>
              <a:gd name="connsiteY27" fmla="*/ 859971 h 1055914"/>
              <a:gd name="connsiteX28" fmla="*/ 478971 w 653509"/>
              <a:gd name="connsiteY28" fmla="*/ 827314 h 1055914"/>
              <a:gd name="connsiteX29" fmla="*/ 500743 w 653509"/>
              <a:gd name="connsiteY29" fmla="*/ 805542 h 1055914"/>
              <a:gd name="connsiteX30" fmla="*/ 511628 w 653509"/>
              <a:gd name="connsiteY30" fmla="*/ 772885 h 1055914"/>
              <a:gd name="connsiteX31" fmla="*/ 533400 w 653509"/>
              <a:gd name="connsiteY31" fmla="*/ 326571 h 1055914"/>
              <a:gd name="connsiteX32" fmla="*/ 566057 w 653509"/>
              <a:gd name="connsiteY32" fmla="*/ 272142 h 1055914"/>
              <a:gd name="connsiteX33" fmla="*/ 598714 w 653509"/>
              <a:gd name="connsiteY33" fmla="*/ 261257 h 1055914"/>
              <a:gd name="connsiteX34" fmla="*/ 642257 w 653509"/>
              <a:gd name="connsiteY34" fmla="*/ 261257 h 105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53509" h="1055914">
                <a:moveTo>
                  <a:pt x="0" y="0"/>
                </a:moveTo>
                <a:cubicBezTo>
                  <a:pt x="52129" y="17375"/>
                  <a:pt x="24545" y="2772"/>
                  <a:pt x="76200" y="54428"/>
                </a:cubicBezTo>
                <a:lnTo>
                  <a:pt x="119743" y="97971"/>
                </a:lnTo>
                <a:lnTo>
                  <a:pt x="185057" y="119742"/>
                </a:lnTo>
                <a:lnTo>
                  <a:pt x="217714" y="130628"/>
                </a:lnTo>
                <a:cubicBezTo>
                  <a:pt x="268514" y="126999"/>
                  <a:pt x="319748" y="127297"/>
                  <a:pt x="370114" y="119742"/>
                </a:cubicBezTo>
                <a:cubicBezTo>
                  <a:pt x="392809" y="116338"/>
                  <a:pt x="412791" y="101744"/>
                  <a:pt x="435428" y="97971"/>
                </a:cubicBezTo>
                <a:lnTo>
                  <a:pt x="500743" y="87085"/>
                </a:lnTo>
                <a:cubicBezTo>
                  <a:pt x="547914" y="90714"/>
                  <a:pt x="595865" y="88692"/>
                  <a:pt x="642257" y="97971"/>
                </a:cubicBezTo>
                <a:cubicBezTo>
                  <a:pt x="653509" y="100221"/>
                  <a:pt x="618937" y="102188"/>
                  <a:pt x="609600" y="108857"/>
                </a:cubicBezTo>
                <a:cubicBezTo>
                  <a:pt x="592897" y="120788"/>
                  <a:pt x="580571" y="137886"/>
                  <a:pt x="566057" y="152400"/>
                </a:cubicBezTo>
                <a:cubicBezTo>
                  <a:pt x="558800" y="159657"/>
                  <a:pt x="552825" y="168478"/>
                  <a:pt x="544285" y="174171"/>
                </a:cubicBezTo>
                <a:lnTo>
                  <a:pt x="511628" y="195942"/>
                </a:lnTo>
                <a:cubicBezTo>
                  <a:pt x="504371" y="206828"/>
                  <a:pt x="498030" y="218384"/>
                  <a:pt x="489857" y="228600"/>
                </a:cubicBezTo>
                <a:cubicBezTo>
                  <a:pt x="483446" y="236614"/>
                  <a:pt x="472675" y="241191"/>
                  <a:pt x="468085" y="250371"/>
                </a:cubicBezTo>
                <a:cubicBezTo>
                  <a:pt x="457822" y="270897"/>
                  <a:pt x="453571" y="293914"/>
                  <a:pt x="446314" y="315685"/>
                </a:cubicBezTo>
                <a:lnTo>
                  <a:pt x="435428" y="348342"/>
                </a:lnTo>
                <a:cubicBezTo>
                  <a:pt x="447460" y="540844"/>
                  <a:pt x="460315" y="659316"/>
                  <a:pt x="435428" y="870857"/>
                </a:cubicBezTo>
                <a:cubicBezTo>
                  <a:pt x="433899" y="883850"/>
                  <a:pt x="414726" y="887315"/>
                  <a:pt x="402771" y="892628"/>
                </a:cubicBezTo>
                <a:cubicBezTo>
                  <a:pt x="381800" y="901949"/>
                  <a:pt x="337457" y="914400"/>
                  <a:pt x="337457" y="914400"/>
                </a:cubicBezTo>
                <a:cubicBezTo>
                  <a:pt x="332323" y="929800"/>
                  <a:pt x="315685" y="976931"/>
                  <a:pt x="315685" y="990600"/>
                </a:cubicBezTo>
                <a:cubicBezTo>
                  <a:pt x="315685" y="1012672"/>
                  <a:pt x="322942" y="1034143"/>
                  <a:pt x="326571" y="1055914"/>
                </a:cubicBezTo>
                <a:cubicBezTo>
                  <a:pt x="344714" y="1052285"/>
                  <a:pt x="365605" y="1055291"/>
                  <a:pt x="381000" y="1045028"/>
                </a:cubicBezTo>
                <a:cubicBezTo>
                  <a:pt x="390547" y="1038663"/>
                  <a:pt x="385981" y="1022210"/>
                  <a:pt x="391885" y="1012371"/>
                </a:cubicBezTo>
                <a:cubicBezTo>
                  <a:pt x="397165" y="1003570"/>
                  <a:pt x="406400" y="997857"/>
                  <a:pt x="413657" y="990600"/>
                </a:cubicBezTo>
                <a:cubicBezTo>
                  <a:pt x="417286" y="979714"/>
                  <a:pt x="419411" y="968205"/>
                  <a:pt x="424543" y="957942"/>
                </a:cubicBezTo>
                <a:cubicBezTo>
                  <a:pt x="430394" y="946240"/>
                  <a:pt x="441001" y="937240"/>
                  <a:pt x="446314" y="925285"/>
                </a:cubicBezTo>
                <a:cubicBezTo>
                  <a:pt x="455634" y="904314"/>
                  <a:pt x="460828" y="881742"/>
                  <a:pt x="468085" y="859971"/>
                </a:cubicBezTo>
                <a:cubicBezTo>
                  <a:pt x="471714" y="849085"/>
                  <a:pt x="470857" y="835428"/>
                  <a:pt x="478971" y="827314"/>
                </a:cubicBezTo>
                <a:lnTo>
                  <a:pt x="500743" y="805542"/>
                </a:lnTo>
                <a:cubicBezTo>
                  <a:pt x="504371" y="794656"/>
                  <a:pt x="508476" y="783918"/>
                  <a:pt x="511628" y="772885"/>
                </a:cubicBezTo>
                <a:cubicBezTo>
                  <a:pt x="555068" y="620843"/>
                  <a:pt x="522297" y="548630"/>
                  <a:pt x="533400" y="326571"/>
                </a:cubicBezTo>
                <a:cubicBezTo>
                  <a:pt x="534459" y="305385"/>
                  <a:pt x="547863" y="283058"/>
                  <a:pt x="566057" y="272142"/>
                </a:cubicBezTo>
                <a:cubicBezTo>
                  <a:pt x="575896" y="266239"/>
                  <a:pt x="587355" y="262880"/>
                  <a:pt x="598714" y="261257"/>
                </a:cubicBezTo>
                <a:cubicBezTo>
                  <a:pt x="613082" y="259204"/>
                  <a:pt x="627743" y="261257"/>
                  <a:pt x="642257" y="261257"/>
                </a:cubicBezTo>
              </a:path>
            </a:pathLst>
          </a:custGeom>
          <a:ln w="28575">
            <a:solidFill>
              <a:srgbClr val="FFFF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224" name="TextovéPole 9"/>
          <p:cNvSpPr txBox="1">
            <a:spLocks noChangeArrowheads="1"/>
          </p:cNvSpPr>
          <p:nvPr/>
        </p:nvSpPr>
        <p:spPr bwMode="auto">
          <a:xfrm>
            <a:off x="5286375" y="285750"/>
            <a:ext cx="785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Alpy</a:t>
            </a:r>
          </a:p>
        </p:txBody>
      </p:sp>
      <p:pic>
        <p:nvPicPr>
          <p:cNvPr id="11" name="Picture 4" descr="http://www.freeclipartnow.com/d/29929-2/crossed-sword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1785938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http://www.freeclipartnow.com/d/29929-2/crossed-sword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688" y="2500313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TextovéPole 12"/>
          <p:cNvSpPr txBox="1">
            <a:spLocks noChangeArrowheads="1"/>
          </p:cNvSpPr>
          <p:nvPr/>
        </p:nvSpPr>
        <p:spPr bwMode="auto">
          <a:xfrm>
            <a:off x="6357938" y="1500188"/>
            <a:ext cx="2071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solidFill>
                  <a:schemeClr val="bg1"/>
                </a:solidFill>
              </a:rPr>
              <a:t>Trasimenské</a:t>
            </a:r>
            <a:r>
              <a:rPr lang="cs-CZ" sz="1400" b="1">
                <a:solidFill>
                  <a:schemeClr val="bg1"/>
                </a:solidFill>
                <a:latin typeface="Calibri" pitchFamily="34" charset="0"/>
              </a:rPr>
              <a:t> jezero</a:t>
            </a:r>
          </a:p>
        </p:txBody>
      </p:sp>
      <p:sp>
        <p:nvSpPr>
          <p:cNvPr id="9228" name="TextovéPole 13"/>
          <p:cNvSpPr txBox="1">
            <a:spLocks noChangeArrowheads="1"/>
          </p:cNvSpPr>
          <p:nvPr/>
        </p:nvSpPr>
        <p:spPr bwMode="auto">
          <a:xfrm>
            <a:off x="7786688" y="2214563"/>
            <a:ext cx="690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chemeClr val="bg1"/>
                </a:solidFill>
              </a:rPr>
              <a:t>Kann</a:t>
            </a:r>
          </a:p>
        </p:txBody>
      </p:sp>
      <p:sp>
        <p:nvSpPr>
          <p:cNvPr id="15" name="Volný tvar 14"/>
          <p:cNvSpPr/>
          <p:nvPr/>
        </p:nvSpPr>
        <p:spPr>
          <a:xfrm>
            <a:off x="5889625" y="3462338"/>
            <a:ext cx="2133600" cy="990600"/>
          </a:xfrm>
          <a:custGeom>
            <a:avLst/>
            <a:gdLst>
              <a:gd name="connsiteX0" fmla="*/ 2035629 w 2133600"/>
              <a:gd name="connsiteY0" fmla="*/ 0 h 990600"/>
              <a:gd name="connsiteX1" fmla="*/ 2133600 w 2133600"/>
              <a:gd name="connsiteY1" fmla="*/ 457200 h 990600"/>
              <a:gd name="connsiteX2" fmla="*/ 1905000 w 2133600"/>
              <a:gd name="connsiteY2" fmla="*/ 881743 h 990600"/>
              <a:gd name="connsiteX3" fmla="*/ 1872343 w 2133600"/>
              <a:gd name="connsiteY3" fmla="*/ 903514 h 990600"/>
              <a:gd name="connsiteX4" fmla="*/ 1807029 w 2133600"/>
              <a:gd name="connsiteY4" fmla="*/ 925286 h 990600"/>
              <a:gd name="connsiteX5" fmla="*/ 1763486 w 2133600"/>
              <a:gd name="connsiteY5" fmla="*/ 947057 h 990600"/>
              <a:gd name="connsiteX6" fmla="*/ 1763486 w 2133600"/>
              <a:gd name="connsiteY6" fmla="*/ 947057 h 990600"/>
              <a:gd name="connsiteX7" fmla="*/ 1415143 w 2133600"/>
              <a:gd name="connsiteY7" fmla="*/ 990600 h 990600"/>
              <a:gd name="connsiteX8" fmla="*/ 1066800 w 2133600"/>
              <a:gd name="connsiteY8" fmla="*/ 968829 h 990600"/>
              <a:gd name="connsiteX9" fmla="*/ 707572 w 2133600"/>
              <a:gd name="connsiteY9" fmla="*/ 914400 h 990600"/>
              <a:gd name="connsiteX10" fmla="*/ 370115 w 2133600"/>
              <a:gd name="connsiteY10" fmla="*/ 849086 h 990600"/>
              <a:gd name="connsiteX11" fmla="*/ 0 w 2133600"/>
              <a:gd name="connsiteY11" fmla="*/ 751114 h 990600"/>
              <a:gd name="connsiteX12" fmla="*/ 0 w 2133600"/>
              <a:gd name="connsiteY12" fmla="*/ 751114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3600" h="990600">
                <a:moveTo>
                  <a:pt x="2035629" y="0"/>
                </a:moveTo>
                <a:lnTo>
                  <a:pt x="2133600" y="457200"/>
                </a:lnTo>
                <a:cubicBezTo>
                  <a:pt x="2057400" y="598714"/>
                  <a:pt x="1986195" y="743034"/>
                  <a:pt x="1905000" y="881743"/>
                </a:cubicBezTo>
                <a:cubicBezTo>
                  <a:pt x="1898391" y="893034"/>
                  <a:pt x="1884298" y="898201"/>
                  <a:pt x="1872343" y="903514"/>
                </a:cubicBezTo>
                <a:cubicBezTo>
                  <a:pt x="1851372" y="912835"/>
                  <a:pt x="1826124" y="912556"/>
                  <a:pt x="1807029" y="925286"/>
                </a:cubicBezTo>
                <a:cubicBezTo>
                  <a:pt x="1771353" y="949070"/>
                  <a:pt x="1787455" y="947057"/>
                  <a:pt x="1763486" y="947057"/>
                </a:cubicBezTo>
                <a:lnTo>
                  <a:pt x="1763486" y="947057"/>
                </a:lnTo>
                <a:lnTo>
                  <a:pt x="1415143" y="990600"/>
                </a:lnTo>
                <a:lnTo>
                  <a:pt x="1066800" y="968829"/>
                </a:lnTo>
                <a:lnTo>
                  <a:pt x="707572" y="914400"/>
                </a:lnTo>
                <a:lnTo>
                  <a:pt x="370115" y="849086"/>
                </a:lnTo>
                <a:lnTo>
                  <a:pt x="0" y="751114"/>
                </a:lnTo>
                <a:lnTo>
                  <a:pt x="0" y="751114"/>
                </a:lnTo>
              </a:path>
            </a:pathLst>
          </a:cu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6" name="Picture 4" descr="http://www.freeclipartnow.com/d/29929-2/crossed-sword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4143375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TextovéPole 16"/>
          <p:cNvSpPr txBox="1">
            <a:spLocks noChangeArrowheads="1"/>
          </p:cNvSpPr>
          <p:nvPr/>
        </p:nvSpPr>
        <p:spPr bwMode="auto">
          <a:xfrm>
            <a:off x="4714875" y="3857625"/>
            <a:ext cx="1000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chemeClr val="bg1"/>
                </a:solidFill>
              </a:rPr>
              <a:t>Zama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428750" y="1714500"/>
            <a:ext cx="123825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IBEROVÉ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929063" y="4630738"/>
            <a:ext cx="1785937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NUBIJCI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410200" y="1000125"/>
            <a:ext cx="1376363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GALOVÉ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581400" y="857250"/>
            <a:ext cx="1419225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GALOVÉ</a:t>
            </a:r>
          </a:p>
        </p:txBody>
      </p:sp>
      <p:sp>
        <p:nvSpPr>
          <p:cNvPr id="22" name="Elipsa 21"/>
          <p:cNvSpPr/>
          <p:nvPr/>
        </p:nvSpPr>
        <p:spPr>
          <a:xfrm>
            <a:off x="2786063" y="2571750"/>
            <a:ext cx="71437" cy="7143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237" name="TextovéPole 22"/>
          <p:cNvSpPr txBox="1">
            <a:spLocks noChangeArrowheads="1"/>
          </p:cNvSpPr>
          <p:nvPr/>
        </p:nvSpPr>
        <p:spPr bwMode="auto">
          <a:xfrm>
            <a:off x="2786063" y="2571750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solidFill>
                  <a:schemeClr val="bg1"/>
                </a:solidFill>
              </a:rPr>
              <a:t>Saguntum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olný tvar 9"/>
          <p:cNvSpPr/>
          <p:nvPr/>
        </p:nvSpPr>
        <p:spPr>
          <a:xfrm>
            <a:off x="6764338" y="3055938"/>
            <a:ext cx="2379662" cy="3824287"/>
          </a:xfrm>
          <a:custGeom>
            <a:avLst/>
            <a:gdLst>
              <a:gd name="connsiteX0" fmla="*/ 1291841 w 2380412"/>
              <a:gd name="connsiteY0" fmla="*/ 122327 h 3823469"/>
              <a:gd name="connsiteX1" fmla="*/ 1237412 w 2380412"/>
              <a:gd name="connsiteY1" fmla="*/ 133212 h 3823469"/>
              <a:gd name="connsiteX2" fmla="*/ 1204755 w 2380412"/>
              <a:gd name="connsiteY2" fmla="*/ 154984 h 3823469"/>
              <a:gd name="connsiteX3" fmla="*/ 1128555 w 2380412"/>
              <a:gd name="connsiteY3" fmla="*/ 165869 h 3823469"/>
              <a:gd name="connsiteX4" fmla="*/ 932612 w 2380412"/>
              <a:gd name="connsiteY4" fmla="*/ 154984 h 3823469"/>
              <a:gd name="connsiteX5" fmla="*/ 867298 w 2380412"/>
              <a:gd name="connsiteY5" fmla="*/ 133212 h 3823469"/>
              <a:gd name="connsiteX6" fmla="*/ 834641 w 2380412"/>
              <a:gd name="connsiteY6" fmla="*/ 122327 h 3823469"/>
              <a:gd name="connsiteX7" fmla="*/ 801983 w 2380412"/>
              <a:gd name="connsiteY7" fmla="*/ 111441 h 3823469"/>
              <a:gd name="connsiteX8" fmla="*/ 660469 w 2380412"/>
              <a:gd name="connsiteY8" fmla="*/ 100555 h 3823469"/>
              <a:gd name="connsiteX9" fmla="*/ 323012 w 2380412"/>
              <a:gd name="connsiteY9" fmla="*/ 111441 h 3823469"/>
              <a:gd name="connsiteX10" fmla="*/ 170612 w 2380412"/>
              <a:gd name="connsiteY10" fmla="*/ 133212 h 3823469"/>
              <a:gd name="connsiteX11" fmla="*/ 94412 w 2380412"/>
              <a:gd name="connsiteY11" fmla="*/ 165869 h 3823469"/>
              <a:gd name="connsiteX12" fmla="*/ 39983 w 2380412"/>
              <a:gd name="connsiteY12" fmla="*/ 198527 h 3823469"/>
              <a:gd name="connsiteX13" fmla="*/ 18212 w 2380412"/>
              <a:gd name="connsiteY13" fmla="*/ 231184 h 3823469"/>
              <a:gd name="connsiteX14" fmla="*/ 18212 w 2380412"/>
              <a:gd name="connsiteY14" fmla="*/ 383584 h 3823469"/>
              <a:gd name="connsiteX15" fmla="*/ 29098 w 2380412"/>
              <a:gd name="connsiteY15" fmla="*/ 416241 h 3823469"/>
              <a:gd name="connsiteX16" fmla="*/ 61755 w 2380412"/>
              <a:gd name="connsiteY16" fmla="*/ 438012 h 3823469"/>
              <a:gd name="connsiteX17" fmla="*/ 72641 w 2380412"/>
              <a:gd name="connsiteY17" fmla="*/ 470669 h 3823469"/>
              <a:gd name="connsiteX18" fmla="*/ 94412 w 2380412"/>
              <a:gd name="connsiteY18" fmla="*/ 492441 h 3823469"/>
              <a:gd name="connsiteX19" fmla="*/ 159726 w 2380412"/>
              <a:gd name="connsiteY19" fmla="*/ 525098 h 3823469"/>
              <a:gd name="connsiteX20" fmla="*/ 246812 w 2380412"/>
              <a:gd name="connsiteY20" fmla="*/ 568641 h 3823469"/>
              <a:gd name="connsiteX21" fmla="*/ 812869 w 2380412"/>
              <a:gd name="connsiteY21" fmla="*/ 579527 h 3823469"/>
              <a:gd name="connsiteX22" fmla="*/ 899955 w 2380412"/>
              <a:gd name="connsiteY22" fmla="*/ 601298 h 3823469"/>
              <a:gd name="connsiteX23" fmla="*/ 965269 w 2380412"/>
              <a:gd name="connsiteY23" fmla="*/ 623069 h 3823469"/>
              <a:gd name="connsiteX24" fmla="*/ 997926 w 2380412"/>
              <a:gd name="connsiteY24" fmla="*/ 633955 h 3823469"/>
              <a:gd name="connsiteX25" fmla="*/ 1030583 w 2380412"/>
              <a:gd name="connsiteY25" fmla="*/ 644841 h 3823469"/>
              <a:gd name="connsiteX26" fmla="*/ 1095898 w 2380412"/>
              <a:gd name="connsiteY26" fmla="*/ 677498 h 3823469"/>
              <a:gd name="connsiteX27" fmla="*/ 1150326 w 2380412"/>
              <a:gd name="connsiteY27" fmla="*/ 721041 h 3823469"/>
              <a:gd name="connsiteX28" fmla="*/ 1182983 w 2380412"/>
              <a:gd name="connsiteY28" fmla="*/ 742812 h 3823469"/>
              <a:gd name="connsiteX29" fmla="*/ 1204755 w 2380412"/>
              <a:gd name="connsiteY29" fmla="*/ 764584 h 3823469"/>
              <a:gd name="connsiteX30" fmla="*/ 1248298 w 2380412"/>
              <a:gd name="connsiteY30" fmla="*/ 829898 h 3823469"/>
              <a:gd name="connsiteX31" fmla="*/ 1280955 w 2380412"/>
              <a:gd name="connsiteY31" fmla="*/ 895212 h 3823469"/>
              <a:gd name="connsiteX32" fmla="*/ 1324498 w 2380412"/>
              <a:gd name="connsiteY32" fmla="*/ 982298 h 3823469"/>
              <a:gd name="connsiteX33" fmla="*/ 1346269 w 2380412"/>
              <a:gd name="connsiteY33" fmla="*/ 1025841 h 3823469"/>
              <a:gd name="connsiteX34" fmla="*/ 1357155 w 2380412"/>
              <a:gd name="connsiteY34" fmla="*/ 1058498 h 3823469"/>
              <a:gd name="connsiteX35" fmla="*/ 1378926 w 2380412"/>
              <a:gd name="connsiteY35" fmla="*/ 1102041 h 3823469"/>
              <a:gd name="connsiteX36" fmla="*/ 1400698 w 2380412"/>
              <a:gd name="connsiteY36" fmla="*/ 1167355 h 3823469"/>
              <a:gd name="connsiteX37" fmla="*/ 1422469 w 2380412"/>
              <a:gd name="connsiteY37" fmla="*/ 1232669 h 3823469"/>
              <a:gd name="connsiteX38" fmla="*/ 1433355 w 2380412"/>
              <a:gd name="connsiteY38" fmla="*/ 1265327 h 3823469"/>
              <a:gd name="connsiteX39" fmla="*/ 1444241 w 2380412"/>
              <a:gd name="connsiteY39" fmla="*/ 1297984 h 3823469"/>
              <a:gd name="connsiteX40" fmla="*/ 1444241 w 2380412"/>
              <a:gd name="connsiteY40" fmla="*/ 1733412 h 3823469"/>
              <a:gd name="connsiteX41" fmla="*/ 1422469 w 2380412"/>
              <a:gd name="connsiteY41" fmla="*/ 1798727 h 3823469"/>
              <a:gd name="connsiteX42" fmla="*/ 1389812 w 2380412"/>
              <a:gd name="connsiteY42" fmla="*/ 1918469 h 3823469"/>
              <a:gd name="connsiteX43" fmla="*/ 1368041 w 2380412"/>
              <a:gd name="connsiteY43" fmla="*/ 1940241 h 3823469"/>
              <a:gd name="connsiteX44" fmla="*/ 1346269 w 2380412"/>
              <a:gd name="connsiteY44" fmla="*/ 2016441 h 3823469"/>
              <a:gd name="connsiteX45" fmla="*/ 1324498 w 2380412"/>
              <a:gd name="connsiteY45" fmla="*/ 2081755 h 3823469"/>
              <a:gd name="connsiteX46" fmla="*/ 1302726 w 2380412"/>
              <a:gd name="connsiteY46" fmla="*/ 2114412 h 3823469"/>
              <a:gd name="connsiteX47" fmla="*/ 1259183 w 2380412"/>
              <a:gd name="connsiteY47" fmla="*/ 2245041 h 3823469"/>
              <a:gd name="connsiteX48" fmla="*/ 1237412 w 2380412"/>
              <a:gd name="connsiteY48" fmla="*/ 2310355 h 3823469"/>
              <a:gd name="connsiteX49" fmla="*/ 1204755 w 2380412"/>
              <a:gd name="connsiteY49" fmla="*/ 2375669 h 3823469"/>
              <a:gd name="connsiteX50" fmla="*/ 1182983 w 2380412"/>
              <a:gd name="connsiteY50" fmla="*/ 2419212 h 3823469"/>
              <a:gd name="connsiteX51" fmla="*/ 1150326 w 2380412"/>
              <a:gd name="connsiteY51" fmla="*/ 2473641 h 3823469"/>
              <a:gd name="connsiteX52" fmla="*/ 1106783 w 2380412"/>
              <a:gd name="connsiteY52" fmla="*/ 2528069 h 3823469"/>
              <a:gd name="connsiteX53" fmla="*/ 1074126 w 2380412"/>
              <a:gd name="connsiteY53" fmla="*/ 2538955 h 3823469"/>
              <a:gd name="connsiteX54" fmla="*/ 1052355 w 2380412"/>
              <a:gd name="connsiteY54" fmla="*/ 2560727 h 3823469"/>
              <a:gd name="connsiteX55" fmla="*/ 976155 w 2380412"/>
              <a:gd name="connsiteY55" fmla="*/ 2582498 h 3823469"/>
              <a:gd name="connsiteX56" fmla="*/ 910841 w 2380412"/>
              <a:gd name="connsiteY56" fmla="*/ 2604269 h 3823469"/>
              <a:gd name="connsiteX57" fmla="*/ 856412 w 2380412"/>
              <a:gd name="connsiteY57" fmla="*/ 2647812 h 3823469"/>
              <a:gd name="connsiteX58" fmla="*/ 834641 w 2380412"/>
              <a:gd name="connsiteY58" fmla="*/ 2669584 h 3823469"/>
              <a:gd name="connsiteX59" fmla="*/ 801983 w 2380412"/>
              <a:gd name="connsiteY59" fmla="*/ 2680469 h 3823469"/>
              <a:gd name="connsiteX60" fmla="*/ 780212 w 2380412"/>
              <a:gd name="connsiteY60" fmla="*/ 2702241 h 3823469"/>
              <a:gd name="connsiteX61" fmla="*/ 704012 w 2380412"/>
              <a:gd name="connsiteY61" fmla="*/ 2778441 h 3823469"/>
              <a:gd name="connsiteX62" fmla="*/ 682241 w 2380412"/>
              <a:gd name="connsiteY62" fmla="*/ 2854641 h 3823469"/>
              <a:gd name="connsiteX63" fmla="*/ 660469 w 2380412"/>
              <a:gd name="connsiteY63" fmla="*/ 2919955 h 3823469"/>
              <a:gd name="connsiteX64" fmla="*/ 649583 w 2380412"/>
              <a:gd name="connsiteY64" fmla="*/ 2952612 h 3823469"/>
              <a:gd name="connsiteX65" fmla="*/ 627812 w 2380412"/>
              <a:gd name="connsiteY65" fmla="*/ 2985269 h 3823469"/>
              <a:gd name="connsiteX66" fmla="*/ 584269 w 2380412"/>
              <a:gd name="connsiteY66" fmla="*/ 3072355 h 3823469"/>
              <a:gd name="connsiteX67" fmla="*/ 551612 w 2380412"/>
              <a:gd name="connsiteY67" fmla="*/ 3170327 h 3823469"/>
              <a:gd name="connsiteX68" fmla="*/ 540726 w 2380412"/>
              <a:gd name="connsiteY68" fmla="*/ 3202984 h 3823469"/>
              <a:gd name="connsiteX69" fmla="*/ 518955 w 2380412"/>
              <a:gd name="connsiteY69" fmla="*/ 3333612 h 3823469"/>
              <a:gd name="connsiteX70" fmla="*/ 518955 w 2380412"/>
              <a:gd name="connsiteY70" fmla="*/ 3823469 h 3823469"/>
              <a:gd name="connsiteX71" fmla="*/ 2380412 w 2380412"/>
              <a:gd name="connsiteY71" fmla="*/ 3801698 h 3823469"/>
              <a:gd name="connsiteX72" fmla="*/ 2369526 w 2380412"/>
              <a:gd name="connsiteY72" fmla="*/ 89669 h 3823469"/>
              <a:gd name="connsiteX73" fmla="*/ 2195355 w 2380412"/>
              <a:gd name="connsiteY73" fmla="*/ 46127 h 3823469"/>
              <a:gd name="connsiteX74" fmla="*/ 2042955 w 2380412"/>
              <a:gd name="connsiteY74" fmla="*/ 35241 h 3823469"/>
              <a:gd name="connsiteX75" fmla="*/ 2010298 w 2380412"/>
              <a:gd name="connsiteY75" fmla="*/ 24355 h 3823469"/>
              <a:gd name="connsiteX76" fmla="*/ 1836126 w 2380412"/>
              <a:gd name="connsiteY76" fmla="*/ 13469 h 3823469"/>
              <a:gd name="connsiteX77" fmla="*/ 1803469 w 2380412"/>
              <a:gd name="connsiteY77" fmla="*/ 2584 h 3823469"/>
              <a:gd name="connsiteX78" fmla="*/ 1618412 w 2380412"/>
              <a:gd name="connsiteY78" fmla="*/ 24355 h 3823469"/>
              <a:gd name="connsiteX79" fmla="*/ 1563983 w 2380412"/>
              <a:gd name="connsiteY79" fmla="*/ 67898 h 3823469"/>
              <a:gd name="connsiteX80" fmla="*/ 1498669 w 2380412"/>
              <a:gd name="connsiteY80" fmla="*/ 89669 h 3823469"/>
              <a:gd name="connsiteX81" fmla="*/ 1466012 w 2380412"/>
              <a:gd name="connsiteY81" fmla="*/ 100555 h 3823469"/>
              <a:gd name="connsiteX82" fmla="*/ 1400698 w 2380412"/>
              <a:gd name="connsiteY82" fmla="*/ 111441 h 3823469"/>
              <a:gd name="connsiteX83" fmla="*/ 1324498 w 2380412"/>
              <a:gd name="connsiteY83" fmla="*/ 133212 h 3823469"/>
              <a:gd name="connsiteX84" fmla="*/ 1291841 w 2380412"/>
              <a:gd name="connsiteY84" fmla="*/ 122327 h 382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380412" h="3823469">
                <a:moveTo>
                  <a:pt x="1291841" y="122327"/>
                </a:moveTo>
                <a:cubicBezTo>
                  <a:pt x="1277327" y="122327"/>
                  <a:pt x="1254736" y="126715"/>
                  <a:pt x="1237412" y="133212"/>
                </a:cubicBezTo>
                <a:cubicBezTo>
                  <a:pt x="1225162" y="137806"/>
                  <a:pt x="1217286" y="151225"/>
                  <a:pt x="1204755" y="154984"/>
                </a:cubicBezTo>
                <a:cubicBezTo>
                  <a:pt x="1180179" y="162357"/>
                  <a:pt x="1153955" y="162241"/>
                  <a:pt x="1128555" y="165869"/>
                </a:cubicBezTo>
                <a:cubicBezTo>
                  <a:pt x="1063241" y="162241"/>
                  <a:pt x="997522" y="163098"/>
                  <a:pt x="932612" y="154984"/>
                </a:cubicBezTo>
                <a:cubicBezTo>
                  <a:pt x="909840" y="152138"/>
                  <a:pt x="889069" y="140469"/>
                  <a:pt x="867298" y="133212"/>
                </a:cubicBezTo>
                <a:lnTo>
                  <a:pt x="834641" y="122327"/>
                </a:lnTo>
                <a:cubicBezTo>
                  <a:pt x="823755" y="118698"/>
                  <a:pt x="813424" y="112321"/>
                  <a:pt x="801983" y="111441"/>
                </a:cubicBezTo>
                <a:lnTo>
                  <a:pt x="660469" y="100555"/>
                </a:lnTo>
                <a:cubicBezTo>
                  <a:pt x="547983" y="104184"/>
                  <a:pt x="435307" y="103955"/>
                  <a:pt x="323012" y="111441"/>
                </a:cubicBezTo>
                <a:cubicBezTo>
                  <a:pt x="271810" y="114854"/>
                  <a:pt x="170612" y="133212"/>
                  <a:pt x="170612" y="133212"/>
                </a:cubicBezTo>
                <a:cubicBezTo>
                  <a:pt x="141586" y="142888"/>
                  <a:pt x="121312" y="147936"/>
                  <a:pt x="94412" y="165869"/>
                </a:cubicBezTo>
                <a:cubicBezTo>
                  <a:pt x="34639" y="205718"/>
                  <a:pt x="115794" y="173257"/>
                  <a:pt x="39983" y="198527"/>
                </a:cubicBezTo>
                <a:cubicBezTo>
                  <a:pt x="32726" y="209413"/>
                  <a:pt x="22349" y="218772"/>
                  <a:pt x="18212" y="231184"/>
                </a:cubicBezTo>
                <a:cubicBezTo>
                  <a:pt x="0" y="285819"/>
                  <a:pt x="7923" y="326998"/>
                  <a:pt x="18212" y="383584"/>
                </a:cubicBezTo>
                <a:cubicBezTo>
                  <a:pt x="20265" y="394873"/>
                  <a:pt x="21930" y="407281"/>
                  <a:pt x="29098" y="416241"/>
                </a:cubicBezTo>
                <a:cubicBezTo>
                  <a:pt x="37271" y="426457"/>
                  <a:pt x="50869" y="430755"/>
                  <a:pt x="61755" y="438012"/>
                </a:cubicBezTo>
                <a:cubicBezTo>
                  <a:pt x="65384" y="448898"/>
                  <a:pt x="66737" y="460830"/>
                  <a:pt x="72641" y="470669"/>
                </a:cubicBezTo>
                <a:cubicBezTo>
                  <a:pt x="77921" y="479470"/>
                  <a:pt x="86398" y="486030"/>
                  <a:pt x="94412" y="492441"/>
                </a:cubicBezTo>
                <a:cubicBezTo>
                  <a:pt x="124556" y="516557"/>
                  <a:pt x="125235" y="513601"/>
                  <a:pt x="159726" y="525098"/>
                </a:cubicBezTo>
                <a:cubicBezTo>
                  <a:pt x="186976" y="552347"/>
                  <a:pt x="195799" y="567660"/>
                  <a:pt x="246812" y="568641"/>
                </a:cubicBezTo>
                <a:lnTo>
                  <a:pt x="812869" y="579527"/>
                </a:lnTo>
                <a:cubicBezTo>
                  <a:pt x="911970" y="612559"/>
                  <a:pt x="755439" y="561885"/>
                  <a:pt x="899955" y="601298"/>
                </a:cubicBezTo>
                <a:cubicBezTo>
                  <a:pt x="922095" y="607336"/>
                  <a:pt x="943498" y="615812"/>
                  <a:pt x="965269" y="623069"/>
                </a:cubicBezTo>
                <a:lnTo>
                  <a:pt x="997926" y="633955"/>
                </a:lnTo>
                <a:lnTo>
                  <a:pt x="1030583" y="644841"/>
                </a:lnTo>
                <a:cubicBezTo>
                  <a:pt x="1074404" y="688660"/>
                  <a:pt x="1025679" y="647404"/>
                  <a:pt x="1095898" y="677498"/>
                </a:cubicBezTo>
                <a:cubicBezTo>
                  <a:pt x="1131985" y="692964"/>
                  <a:pt x="1123313" y="699430"/>
                  <a:pt x="1150326" y="721041"/>
                </a:cubicBezTo>
                <a:cubicBezTo>
                  <a:pt x="1160542" y="729214"/>
                  <a:pt x="1172767" y="734639"/>
                  <a:pt x="1182983" y="742812"/>
                </a:cubicBezTo>
                <a:cubicBezTo>
                  <a:pt x="1190997" y="749223"/>
                  <a:pt x="1198597" y="756373"/>
                  <a:pt x="1204755" y="764584"/>
                </a:cubicBezTo>
                <a:cubicBezTo>
                  <a:pt x="1220455" y="785517"/>
                  <a:pt x="1248298" y="829898"/>
                  <a:pt x="1248298" y="829898"/>
                </a:cubicBezTo>
                <a:cubicBezTo>
                  <a:pt x="1270370" y="896118"/>
                  <a:pt x="1244780" y="828891"/>
                  <a:pt x="1280955" y="895212"/>
                </a:cubicBezTo>
                <a:cubicBezTo>
                  <a:pt x="1296496" y="923704"/>
                  <a:pt x="1309984" y="953269"/>
                  <a:pt x="1324498" y="982298"/>
                </a:cubicBezTo>
                <a:cubicBezTo>
                  <a:pt x="1331755" y="996812"/>
                  <a:pt x="1341137" y="1010446"/>
                  <a:pt x="1346269" y="1025841"/>
                </a:cubicBezTo>
                <a:cubicBezTo>
                  <a:pt x="1349898" y="1036727"/>
                  <a:pt x="1352635" y="1047951"/>
                  <a:pt x="1357155" y="1058498"/>
                </a:cubicBezTo>
                <a:cubicBezTo>
                  <a:pt x="1363547" y="1073413"/>
                  <a:pt x="1372899" y="1086974"/>
                  <a:pt x="1378926" y="1102041"/>
                </a:cubicBezTo>
                <a:cubicBezTo>
                  <a:pt x="1387449" y="1123349"/>
                  <a:pt x="1393441" y="1145584"/>
                  <a:pt x="1400698" y="1167355"/>
                </a:cubicBezTo>
                <a:lnTo>
                  <a:pt x="1422469" y="1232669"/>
                </a:lnTo>
                <a:lnTo>
                  <a:pt x="1433355" y="1265327"/>
                </a:lnTo>
                <a:lnTo>
                  <a:pt x="1444241" y="1297984"/>
                </a:lnTo>
                <a:cubicBezTo>
                  <a:pt x="1455012" y="1481107"/>
                  <a:pt x="1464595" y="1536658"/>
                  <a:pt x="1444241" y="1733412"/>
                </a:cubicBezTo>
                <a:cubicBezTo>
                  <a:pt x="1441880" y="1756240"/>
                  <a:pt x="1426970" y="1776223"/>
                  <a:pt x="1422469" y="1798727"/>
                </a:cubicBezTo>
                <a:cubicBezTo>
                  <a:pt x="1418217" y="1819984"/>
                  <a:pt x="1403622" y="1904658"/>
                  <a:pt x="1389812" y="1918469"/>
                </a:cubicBezTo>
                <a:lnTo>
                  <a:pt x="1368041" y="1940241"/>
                </a:lnTo>
                <a:cubicBezTo>
                  <a:pt x="1331466" y="2049962"/>
                  <a:pt x="1387264" y="1879792"/>
                  <a:pt x="1346269" y="2016441"/>
                </a:cubicBezTo>
                <a:cubicBezTo>
                  <a:pt x="1339675" y="2038422"/>
                  <a:pt x="1337228" y="2062660"/>
                  <a:pt x="1324498" y="2081755"/>
                </a:cubicBezTo>
                <a:lnTo>
                  <a:pt x="1302726" y="2114412"/>
                </a:lnTo>
                <a:lnTo>
                  <a:pt x="1259183" y="2245041"/>
                </a:lnTo>
                <a:cubicBezTo>
                  <a:pt x="1259181" y="2245046"/>
                  <a:pt x="1237415" y="2310351"/>
                  <a:pt x="1237412" y="2310355"/>
                </a:cubicBezTo>
                <a:cubicBezTo>
                  <a:pt x="1195572" y="2373116"/>
                  <a:pt x="1231798" y="2312571"/>
                  <a:pt x="1204755" y="2375669"/>
                </a:cubicBezTo>
                <a:cubicBezTo>
                  <a:pt x="1198362" y="2390584"/>
                  <a:pt x="1189375" y="2404296"/>
                  <a:pt x="1182983" y="2419212"/>
                </a:cubicBezTo>
                <a:cubicBezTo>
                  <a:pt x="1152444" y="2490470"/>
                  <a:pt x="1194888" y="2417938"/>
                  <a:pt x="1150326" y="2473641"/>
                </a:cubicBezTo>
                <a:cubicBezTo>
                  <a:pt x="1136632" y="2490759"/>
                  <a:pt x="1127004" y="2515937"/>
                  <a:pt x="1106783" y="2528069"/>
                </a:cubicBezTo>
                <a:cubicBezTo>
                  <a:pt x="1096944" y="2533973"/>
                  <a:pt x="1085012" y="2535326"/>
                  <a:pt x="1074126" y="2538955"/>
                </a:cubicBezTo>
                <a:cubicBezTo>
                  <a:pt x="1066869" y="2546212"/>
                  <a:pt x="1061156" y="2555447"/>
                  <a:pt x="1052355" y="2560727"/>
                </a:cubicBezTo>
                <a:cubicBezTo>
                  <a:pt x="1040165" y="2568041"/>
                  <a:pt x="985638" y="2579653"/>
                  <a:pt x="976155" y="2582498"/>
                </a:cubicBezTo>
                <a:cubicBezTo>
                  <a:pt x="954174" y="2589092"/>
                  <a:pt x="910841" y="2604269"/>
                  <a:pt x="910841" y="2604269"/>
                </a:cubicBezTo>
                <a:cubicBezTo>
                  <a:pt x="858268" y="2656842"/>
                  <a:pt x="925079" y="2592878"/>
                  <a:pt x="856412" y="2647812"/>
                </a:cubicBezTo>
                <a:cubicBezTo>
                  <a:pt x="848398" y="2654223"/>
                  <a:pt x="843442" y="2664304"/>
                  <a:pt x="834641" y="2669584"/>
                </a:cubicBezTo>
                <a:cubicBezTo>
                  <a:pt x="824801" y="2675488"/>
                  <a:pt x="812869" y="2676841"/>
                  <a:pt x="801983" y="2680469"/>
                </a:cubicBezTo>
                <a:cubicBezTo>
                  <a:pt x="794726" y="2687726"/>
                  <a:pt x="789013" y="2696960"/>
                  <a:pt x="780212" y="2702241"/>
                </a:cubicBezTo>
                <a:cubicBezTo>
                  <a:pt x="730023" y="2732355"/>
                  <a:pt x="737293" y="2678601"/>
                  <a:pt x="704012" y="2778441"/>
                </a:cubicBezTo>
                <a:cubicBezTo>
                  <a:pt x="667427" y="2888191"/>
                  <a:pt x="723247" y="2717954"/>
                  <a:pt x="682241" y="2854641"/>
                </a:cubicBezTo>
                <a:cubicBezTo>
                  <a:pt x="675647" y="2876622"/>
                  <a:pt x="667726" y="2898184"/>
                  <a:pt x="660469" y="2919955"/>
                </a:cubicBezTo>
                <a:cubicBezTo>
                  <a:pt x="656840" y="2930841"/>
                  <a:pt x="655948" y="2943065"/>
                  <a:pt x="649583" y="2952612"/>
                </a:cubicBezTo>
                <a:cubicBezTo>
                  <a:pt x="642326" y="2963498"/>
                  <a:pt x="633125" y="2973314"/>
                  <a:pt x="627812" y="2985269"/>
                </a:cubicBezTo>
                <a:cubicBezTo>
                  <a:pt x="587786" y="3075329"/>
                  <a:pt x="628981" y="3027645"/>
                  <a:pt x="584269" y="3072355"/>
                </a:cubicBezTo>
                <a:lnTo>
                  <a:pt x="551612" y="3170327"/>
                </a:lnTo>
                <a:cubicBezTo>
                  <a:pt x="547983" y="3181213"/>
                  <a:pt x="543509" y="3191852"/>
                  <a:pt x="540726" y="3202984"/>
                </a:cubicBezTo>
                <a:cubicBezTo>
                  <a:pt x="528731" y="3250969"/>
                  <a:pt x="519995" y="3278492"/>
                  <a:pt x="518955" y="3333612"/>
                </a:cubicBezTo>
                <a:cubicBezTo>
                  <a:pt x="515875" y="3496869"/>
                  <a:pt x="518955" y="3660183"/>
                  <a:pt x="518955" y="3823469"/>
                </a:cubicBezTo>
                <a:lnTo>
                  <a:pt x="2380412" y="3801698"/>
                </a:lnTo>
                <a:cubicBezTo>
                  <a:pt x="2376783" y="2564355"/>
                  <a:pt x="2373155" y="1327012"/>
                  <a:pt x="2369526" y="89669"/>
                </a:cubicBezTo>
                <a:cubicBezTo>
                  <a:pt x="2311469" y="75155"/>
                  <a:pt x="2254385" y="55965"/>
                  <a:pt x="2195355" y="46127"/>
                </a:cubicBezTo>
                <a:cubicBezTo>
                  <a:pt x="2145119" y="37754"/>
                  <a:pt x="2093536" y="41192"/>
                  <a:pt x="2042955" y="35241"/>
                </a:cubicBezTo>
                <a:cubicBezTo>
                  <a:pt x="2031559" y="33900"/>
                  <a:pt x="2021709" y="25556"/>
                  <a:pt x="2010298" y="24355"/>
                </a:cubicBezTo>
                <a:cubicBezTo>
                  <a:pt x="1952447" y="18265"/>
                  <a:pt x="1894183" y="17098"/>
                  <a:pt x="1836126" y="13469"/>
                </a:cubicBezTo>
                <a:cubicBezTo>
                  <a:pt x="1825240" y="9841"/>
                  <a:pt x="1814943" y="2584"/>
                  <a:pt x="1803469" y="2584"/>
                </a:cubicBezTo>
                <a:cubicBezTo>
                  <a:pt x="1674730" y="2584"/>
                  <a:pt x="1691475" y="0"/>
                  <a:pt x="1618412" y="24355"/>
                </a:cubicBezTo>
                <a:cubicBezTo>
                  <a:pt x="1600315" y="42453"/>
                  <a:pt x="1588705" y="56911"/>
                  <a:pt x="1563983" y="67898"/>
                </a:cubicBezTo>
                <a:cubicBezTo>
                  <a:pt x="1543012" y="77218"/>
                  <a:pt x="1520440" y="82412"/>
                  <a:pt x="1498669" y="89669"/>
                </a:cubicBezTo>
                <a:cubicBezTo>
                  <a:pt x="1487783" y="93298"/>
                  <a:pt x="1477330" y="98669"/>
                  <a:pt x="1466012" y="100555"/>
                </a:cubicBezTo>
                <a:cubicBezTo>
                  <a:pt x="1444241" y="104184"/>
                  <a:pt x="1422341" y="107112"/>
                  <a:pt x="1400698" y="111441"/>
                </a:cubicBezTo>
                <a:cubicBezTo>
                  <a:pt x="1366530" y="118275"/>
                  <a:pt x="1355620" y="122839"/>
                  <a:pt x="1324498" y="133212"/>
                </a:cubicBezTo>
                <a:cubicBezTo>
                  <a:pt x="1284143" y="119761"/>
                  <a:pt x="1306355" y="122327"/>
                  <a:pt x="1291841" y="122327"/>
                </a:cubicBezTo>
                <a:close/>
              </a:path>
            </a:pathLst>
          </a:custGeom>
          <a:solidFill>
            <a:srgbClr val="E09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Volný tvar 2"/>
          <p:cNvSpPr/>
          <p:nvPr/>
        </p:nvSpPr>
        <p:spPr>
          <a:xfrm>
            <a:off x="827088" y="3100388"/>
            <a:ext cx="7258050" cy="3900487"/>
          </a:xfrm>
          <a:custGeom>
            <a:avLst/>
            <a:gdLst>
              <a:gd name="connsiteX0" fmla="*/ 890239 w 7257585"/>
              <a:gd name="connsiteY0" fmla="*/ 3858322 h 3901068"/>
              <a:gd name="connsiteX1" fmla="*/ 6253975 w 7257585"/>
              <a:gd name="connsiteY1" fmla="*/ 3858322 h 3901068"/>
              <a:gd name="connsiteX2" fmla="*/ 6265127 w 7257585"/>
              <a:gd name="connsiteY2" fmla="*/ 3824868 h 3901068"/>
              <a:gd name="connsiteX3" fmla="*/ 6276278 w 7257585"/>
              <a:gd name="connsiteY3" fmla="*/ 3557239 h 3901068"/>
              <a:gd name="connsiteX4" fmla="*/ 6287429 w 7257585"/>
              <a:gd name="connsiteY4" fmla="*/ 3523785 h 3901068"/>
              <a:gd name="connsiteX5" fmla="*/ 6309731 w 7257585"/>
              <a:gd name="connsiteY5" fmla="*/ 3490331 h 3901068"/>
              <a:gd name="connsiteX6" fmla="*/ 6332034 w 7257585"/>
              <a:gd name="connsiteY6" fmla="*/ 3389970 h 3901068"/>
              <a:gd name="connsiteX7" fmla="*/ 6343185 w 7257585"/>
              <a:gd name="connsiteY7" fmla="*/ 3356517 h 3901068"/>
              <a:gd name="connsiteX8" fmla="*/ 6354336 w 7257585"/>
              <a:gd name="connsiteY8" fmla="*/ 3289609 h 3901068"/>
              <a:gd name="connsiteX9" fmla="*/ 6365488 w 7257585"/>
              <a:gd name="connsiteY9" fmla="*/ 3245005 h 3901068"/>
              <a:gd name="connsiteX10" fmla="*/ 6387790 w 7257585"/>
              <a:gd name="connsiteY10" fmla="*/ 3088887 h 3901068"/>
              <a:gd name="connsiteX11" fmla="*/ 6410092 w 7257585"/>
              <a:gd name="connsiteY11" fmla="*/ 3021980 h 3901068"/>
              <a:gd name="connsiteX12" fmla="*/ 6421244 w 7257585"/>
              <a:gd name="connsiteY12" fmla="*/ 2988526 h 3901068"/>
              <a:gd name="connsiteX13" fmla="*/ 6410092 w 7257585"/>
              <a:gd name="connsiteY13" fmla="*/ 2932770 h 3901068"/>
              <a:gd name="connsiteX14" fmla="*/ 6398941 w 7257585"/>
              <a:gd name="connsiteY14" fmla="*/ 2899317 h 3901068"/>
              <a:gd name="connsiteX15" fmla="*/ 6410092 w 7257585"/>
              <a:gd name="connsiteY15" fmla="*/ 2798956 h 3901068"/>
              <a:gd name="connsiteX16" fmla="*/ 6421244 w 7257585"/>
              <a:gd name="connsiteY16" fmla="*/ 2765502 h 3901068"/>
              <a:gd name="connsiteX17" fmla="*/ 6488151 w 7257585"/>
              <a:gd name="connsiteY17" fmla="*/ 2720897 h 3901068"/>
              <a:gd name="connsiteX18" fmla="*/ 6521605 w 7257585"/>
              <a:gd name="connsiteY18" fmla="*/ 2687444 h 3901068"/>
              <a:gd name="connsiteX19" fmla="*/ 6555058 w 7257585"/>
              <a:gd name="connsiteY19" fmla="*/ 2631687 h 3901068"/>
              <a:gd name="connsiteX20" fmla="*/ 6599663 w 7257585"/>
              <a:gd name="connsiteY20" fmla="*/ 2575931 h 3901068"/>
              <a:gd name="connsiteX21" fmla="*/ 6655419 w 7257585"/>
              <a:gd name="connsiteY21" fmla="*/ 2475570 h 3901068"/>
              <a:gd name="connsiteX22" fmla="*/ 6688873 w 7257585"/>
              <a:gd name="connsiteY22" fmla="*/ 2464419 h 3901068"/>
              <a:gd name="connsiteX23" fmla="*/ 6700024 w 7257585"/>
              <a:gd name="connsiteY23" fmla="*/ 2430965 h 3901068"/>
              <a:gd name="connsiteX24" fmla="*/ 6766931 w 7257585"/>
              <a:gd name="connsiteY24" fmla="*/ 2408663 h 3901068"/>
              <a:gd name="connsiteX25" fmla="*/ 6878444 w 7257585"/>
              <a:gd name="connsiteY25" fmla="*/ 2375209 h 3901068"/>
              <a:gd name="connsiteX26" fmla="*/ 6934200 w 7257585"/>
              <a:gd name="connsiteY26" fmla="*/ 2364058 h 3901068"/>
              <a:gd name="connsiteX27" fmla="*/ 6967653 w 7257585"/>
              <a:gd name="connsiteY27" fmla="*/ 2341756 h 3901068"/>
              <a:gd name="connsiteX28" fmla="*/ 7001107 w 7257585"/>
              <a:gd name="connsiteY28" fmla="*/ 2330605 h 3901068"/>
              <a:gd name="connsiteX29" fmla="*/ 7056863 w 7257585"/>
              <a:gd name="connsiteY29" fmla="*/ 2286000 h 3901068"/>
              <a:gd name="connsiteX30" fmla="*/ 7101468 w 7257585"/>
              <a:gd name="connsiteY30" fmla="*/ 2230244 h 3901068"/>
              <a:gd name="connsiteX31" fmla="*/ 7134922 w 7257585"/>
              <a:gd name="connsiteY31" fmla="*/ 2129883 h 3901068"/>
              <a:gd name="connsiteX32" fmla="*/ 7146073 w 7257585"/>
              <a:gd name="connsiteY32" fmla="*/ 2096429 h 3901068"/>
              <a:gd name="connsiteX33" fmla="*/ 7168375 w 7257585"/>
              <a:gd name="connsiteY33" fmla="*/ 1962614 h 3901068"/>
              <a:gd name="connsiteX34" fmla="*/ 7190678 w 7257585"/>
              <a:gd name="connsiteY34" fmla="*/ 1940312 h 3901068"/>
              <a:gd name="connsiteX35" fmla="*/ 7201829 w 7257585"/>
              <a:gd name="connsiteY35" fmla="*/ 1906858 h 3901068"/>
              <a:gd name="connsiteX36" fmla="*/ 7257585 w 7257585"/>
              <a:gd name="connsiteY36" fmla="*/ 1851102 h 3901068"/>
              <a:gd name="connsiteX37" fmla="*/ 7246434 w 7257585"/>
              <a:gd name="connsiteY37" fmla="*/ 1661531 h 3901068"/>
              <a:gd name="connsiteX38" fmla="*/ 7235283 w 7257585"/>
              <a:gd name="connsiteY38" fmla="*/ 1616926 h 3901068"/>
              <a:gd name="connsiteX39" fmla="*/ 7212980 w 7257585"/>
              <a:gd name="connsiteY39" fmla="*/ 1438507 h 3901068"/>
              <a:gd name="connsiteX40" fmla="*/ 7201829 w 7257585"/>
              <a:gd name="connsiteY40" fmla="*/ 1405053 h 3901068"/>
              <a:gd name="connsiteX41" fmla="*/ 7168375 w 7257585"/>
              <a:gd name="connsiteY41" fmla="*/ 1393902 h 3901068"/>
              <a:gd name="connsiteX42" fmla="*/ 7157224 w 7257585"/>
              <a:gd name="connsiteY42" fmla="*/ 1304692 h 3901068"/>
              <a:gd name="connsiteX43" fmla="*/ 7112619 w 7257585"/>
              <a:gd name="connsiteY43" fmla="*/ 1237785 h 3901068"/>
              <a:gd name="connsiteX44" fmla="*/ 7101468 w 7257585"/>
              <a:gd name="connsiteY44" fmla="*/ 1204331 h 3901068"/>
              <a:gd name="connsiteX45" fmla="*/ 7068014 w 7257585"/>
              <a:gd name="connsiteY45" fmla="*/ 1137424 h 3901068"/>
              <a:gd name="connsiteX46" fmla="*/ 7034561 w 7257585"/>
              <a:gd name="connsiteY46" fmla="*/ 1126273 h 3901068"/>
              <a:gd name="connsiteX47" fmla="*/ 6989956 w 7257585"/>
              <a:gd name="connsiteY47" fmla="*/ 1037063 h 3901068"/>
              <a:gd name="connsiteX48" fmla="*/ 6978805 w 7257585"/>
              <a:gd name="connsiteY48" fmla="*/ 1003609 h 3901068"/>
              <a:gd name="connsiteX49" fmla="*/ 6956502 w 7257585"/>
              <a:gd name="connsiteY49" fmla="*/ 981307 h 3901068"/>
              <a:gd name="connsiteX50" fmla="*/ 6934200 w 7257585"/>
              <a:gd name="connsiteY50" fmla="*/ 947853 h 3901068"/>
              <a:gd name="connsiteX51" fmla="*/ 6900746 w 7257585"/>
              <a:gd name="connsiteY51" fmla="*/ 936702 h 3901068"/>
              <a:gd name="connsiteX52" fmla="*/ 6878444 w 7257585"/>
              <a:gd name="connsiteY52" fmla="*/ 903248 h 3901068"/>
              <a:gd name="connsiteX53" fmla="*/ 6867292 w 7257585"/>
              <a:gd name="connsiteY53" fmla="*/ 869795 h 3901068"/>
              <a:gd name="connsiteX54" fmla="*/ 6800385 w 7257585"/>
              <a:gd name="connsiteY54" fmla="*/ 847492 h 3901068"/>
              <a:gd name="connsiteX55" fmla="*/ 6655419 w 7257585"/>
              <a:gd name="connsiteY55" fmla="*/ 847492 h 3901068"/>
              <a:gd name="connsiteX56" fmla="*/ 6588512 w 7257585"/>
              <a:gd name="connsiteY56" fmla="*/ 825190 h 3901068"/>
              <a:gd name="connsiteX57" fmla="*/ 6510453 w 7257585"/>
              <a:gd name="connsiteY57" fmla="*/ 836341 h 3901068"/>
              <a:gd name="connsiteX58" fmla="*/ 6488151 w 7257585"/>
              <a:gd name="connsiteY58" fmla="*/ 858644 h 3901068"/>
              <a:gd name="connsiteX59" fmla="*/ 6421244 w 7257585"/>
              <a:gd name="connsiteY59" fmla="*/ 880946 h 3901068"/>
              <a:gd name="connsiteX60" fmla="*/ 6387790 w 7257585"/>
              <a:gd name="connsiteY60" fmla="*/ 892097 h 3901068"/>
              <a:gd name="connsiteX61" fmla="*/ 6354336 w 7257585"/>
              <a:gd name="connsiteY61" fmla="*/ 903248 h 3901068"/>
              <a:gd name="connsiteX62" fmla="*/ 6332034 w 7257585"/>
              <a:gd name="connsiteY62" fmla="*/ 925551 h 3901068"/>
              <a:gd name="connsiteX63" fmla="*/ 6253975 w 7257585"/>
              <a:gd name="connsiteY63" fmla="*/ 892097 h 3901068"/>
              <a:gd name="connsiteX64" fmla="*/ 6209371 w 7257585"/>
              <a:gd name="connsiteY64" fmla="*/ 836341 h 3901068"/>
              <a:gd name="connsiteX65" fmla="*/ 6164766 w 7257585"/>
              <a:gd name="connsiteY65" fmla="*/ 791736 h 3901068"/>
              <a:gd name="connsiteX66" fmla="*/ 6097858 w 7257585"/>
              <a:gd name="connsiteY66" fmla="*/ 758283 h 3901068"/>
              <a:gd name="connsiteX67" fmla="*/ 6075556 w 7257585"/>
              <a:gd name="connsiteY67" fmla="*/ 735980 h 3901068"/>
              <a:gd name="connsiteX68" fmla="*/ 6008649 w 7257585"/>
              <a:gd name="connsiteY68" fmla="*/ 702526 h 3901068"/>
              <a:gd name="connsiteX69" fmla="*/ 5852531 w 7257585"/>
              <a:gd name="connsiteY69" fmla="*/ 713678 h 3901068"/>
              <a:gd name="connsiteX70" fmla="*/ 5763322 w 7257585"/>
              <a:gd name="connsiteY70" fmla="*/ 691375 h 3901068"/>
              <a:gd name="connsiteX71" fmla="*/ 5741019 w 7257585"/>
              <a:gd name="connsiteY71" fmla="*/ 669073 h 3901068"/>
              <a:gd name="connsiteX72" fmla="*/ 5685263 w 7257585"/>
              <a:gd name="connsiteY72" fmla="*/ 657922 h 3901068"/>
              <a:gd name="connsiteX73" fmla="*/ 5618356 w 7257585"/>
              <a:gd name="connsiteY73" fmla="*/ 635619 h 3901068"/>
              <a:gd name="connsiteX74" fmla="*/ 5584902 w 7257585"/>
              <a:gd name="connsiteY74" fmla="*/ 624468 h 3901068"/>
              <a:gd name="connsiteX75" fmla="*/ 5428785 w 7257585"/>
              <a:gd name="connsiteY75" fmla="*/ 635619 h 3901068"/>
              <a:gd name="connsiteX76" fmla="*/ 5395331 w 7257585"/>
              <a:gd name="connsiteY76" fmla="*/ 646770 h 3901068"/>
              <a:gd name="connsiteX77" fmla="*/ 5384180 w 7257585"/>
              <a:gd name="connsiteY77" fmla="*/ 680224 h 3901068"/>
              <a:gd name="connsiteX78" fmla="*/ 5272668 w 7257585"/>
              <a:gd name="connsiteY78" fmla="*/ 669073 h 3901068"/>
              <a:gd name="connsiteX79" fmla="*/ 5239214 w 7257585"/>
              <a:gd name="connsiteY79" fmla="*/ 657922 h 3901068"/>
              <a:gd name="connsiteX80" fmla="*/ 5228063 w 7257585"/>
              <a:gd name="connsiteY80" fmla="*/ 624468 h 3901068"/>
              <a:gd name="connsiteX81" fmla="*/ 5216912 w 7257585"/>
              <a:gd name="connsiteY81" fmla="*/ 568712 h 3901068"/>
              <a:gd name="connsiteX82" fmla="*/ 5150005 w 7257585"/>
              <a:gd name="connsiteY82" fmla="*/ 535258 h 3901068"/>
              <a:gd name="connsiteX83" fmla="*/ 5094249 w 7257585"/>
              <a:gd name="connsiteY83" fmla="*/ 501805 h 3901068"/>
              <a:gd name="connsiteX84" fmla="*/ 5071946 w 7257585"/>
              <a:gd name="connsiteY84" fmla="*/ 479502 h 3901068"/>
              <a:gd name="connsiteX85" fmla="*/ 5060795 w 7257585"/>
              <a:gd name="connsiteY85" fmla="*/ 446048 h 3901068"/>
              <a:gd name="connsiteX86" fmla="*/ 5038492 w 7257585"/>
              <a:gd name="connsiteY86" fmla="*/ 423746 h 3901068"/>
              <a:gd name="connsiteX87" fmla="*/ 4960434 w 7257585"/>
              <a:gd name="connsiteY87" fmla="*/ 334536 h 3901068"/>
              <a:gd name="connsiteX88" fmla="*/ 4938131 w 7257585"/>
              <a:gd name="connsiteY88" fmla="*/ 312234 h 3901068"/>
              <a:gd name="connsiteX89" fmla="*/ 4915829 w 7257585"/>
              <a:gd name="connsiteY89" fmla="*/ 289931 h 3901068"/>
              <a:gd name="connsiteX90" fmla="*/ 4837771 w 7257585"/>
              <a:gd name="connsiteY90" fmla="*/ 267629 h 3901068"/>
              <a:gd name="connsiteX91" fmla="*/ 4782014 w 7257585"/>
              <a:gd name="connsiteY91" fmla="*/ 278780 h 3901068"/>
              <a:gd name="connsiteX92" fmla="*/ 4715107 w 7257585"/>
              <a:gd name="connsiteY92" fmla="*/ 256478 h 3901068"/>
              <a:gd name="connsiteX93" fmla="*/ 4681653 w 7257585"/>
              <a:gd name="connsiteY93" fmla="*/ 267629 h 3901068"/>
              <a:gd name="connsiteX94" fmla="*/ 4659351 w 7257585"/>
              <a:gd name="connsiteY94" fmla="*/ 334536 h 3901068"/>
              <a:gd name="connsiteX95" fmla="*/ 4648200 w 7257585"/>
              <a:gd name="connsiteY95" fmla="*/ 367990 h 3901068"/>
              <a:gd name="connsiteX96" fmla="*/ 4603595 w 7257585"/>
              <a:gd name="connsiteY96" fmla="*/ 423746 h 3901068"/>
              <a:gd name="connsiteX97" fmla="*/ 4581292 w 7257585"/>
              <a:gd name="connsiteY97" fmla="*/ 490653 h 3901068"/>
              <a:gd name="connsiteX98" fmla="*/ 4536688 w 7257585"/>
              <a:gd name="connsiteY98" fmla="*/ 479502 h 3901068"/>
              <a:gd name="connsiteX99" fmla="*/ 4514385 w 7257585"/>
              <a:gd name="connsiteY99" fmla="*/ 457200 h 3901068"/>
              <a:gd name="connsiteX100" fmla="*/ 4447478 w 7257585"/>
              <a:gd name="connsiteY100" fmla="*/ 434897 h 3901068"/>
              <a:gd name="connsiteX101" fmla="*/ 4414024 w 7257585"/>
              <a:gd name="connsiteY101" fmla="*/ 423746 h 3901068"/>
              <a:gd name="connsiteX102" fmla="*/ 4380571 w 7257585"/>
              <a:gd name="connsiteY102" fmla="*/ 390292 h 3901068"/>
              <a:gd name="connsiteX103" fmla="*/ 4347117 w 7257585"/>
              <a:gd name="connsiteY103" fmla="*/ 379141 h 3901068"/>
              <a:gd name="connsiteX104" fmla="*/ 4269058 w 7257585"/>
              <a:gd name="connsiteY104" fmla="*/ 323385 h 3901068"/>
              <a:gd name="connsiteX105" fmla="*/ 4202151 w 7257585"/>
              <a:gd name="connsiteY105" fmla="*/ 267629 h 3901068"/>
              <a:gd name="connsiteX106" fmla="*/ 4168697 w 7257585"/>
              <a:gd name="connsiteY106" fmla="*/ 256478 h 3901068"/>
              <a:gd name="connsiteX107" fmla="*/ 4112941 w 7257585"/>
              <a:gd name="connsiteY107" fmla="*/ 223024 h 3901068"/>
              <a:gd name="connsiteX108" fmla="*/ 4079488 w 7257585"/>
              <a:gd name="connsiteY108" fmla="*/ 200722 h 3901068"/>
              <a:gd name="connsiteX109" fmla="*/ 4012580 w 7257585"/>
              <a:gd name="connsiteY109" fmla="*/ 178419 h 3901068"/>
              <a:gd name="connsiteX110" fmla="*/ 3945673 w 7257585"/>
              <a:gd name="connsiteY110" fmla="*/ 133814 h 3901068"/>
              <a:gd name="connsiteX111" fmla="*/ 3878766 w 7257585"/>
              <a:gd name="connsiteY111" fmla="*/ 111512 h 3901068"/>
              <a:gd name="connsiteX112" fmla="*/ 3845312 w 7257585"/>
              <a:gd name="connsiteY112" fmla="*/ 100361 h 3901068"/>
              <a:gd name="connsiteX113" fmla="*/ 3666892 w 7257585"/>
              <a:gd name="connsiteY113" fmla="*/ 78058 h 3901068"/>
              <a:gd name="connsiteX114" fmla="*/ 3544229 w 7257585"/>
              <a:gd name="connsiteY114" fmla="*/ 89209 h 3901068"/>
              <a:gd name="connsiteX115" fmla="*/ 3510775 w 7257585"/>
              <a:gd name="connsiteY115" fmla="*/ 144965 h 3901068"/>
              <a:gd name="connsiteX116" fmla="*/ 3455019 w 7257585"/>
              <a:gd name="connsiteY116" fmla="*/ 189570 h 3901068"/>
              <a:gd name="connsiteX117" fmla="*/ 3443868 w 7257585"/>
              <a:gd name="connsiteY117" fmla="*/ 223024 h 3901068"/>
              <a:gd name="connsiteX118" fmla="*/ 3388112 w 7257585"/>
              <a:gd name="connsiteY118" fmla="*/ 189570 h 3901068"/>
              <a:gd name="connsiteX119" fmla="*/ 3376961 w 7257585"/>
              <a:gd name="connsiteY119" fmla="*/ 156117 h 3901068"/>
              <a:gd name="connsiteX120" fmla="*/ 3354658 w 7257585"/>
              <a:gd name="connsiteY120" fmla="*/ 133814 h 3901068"/>
              <a:gd name="connsiteX121" fmla="*/ 3332356 w 7257585"/>
              <a:gd name="connsiteY121" fmla="*/ 66907 h 3901068"/>
              <a:gd name="connsiteX122" fmla="*/ 3321205 w 7257585"/>
              <a:gd name="connsiteY122" fmla="*/ 33453 h 3901068"/>
              <a:gd name="connsiteX123" fmla="*/ 3254297 w 7257585"/>
              <a:gd name="connsiteY123" fmla="*/ 11151 h 3901068"/>
              <a:gd name="connsiteX124" fmla="*/ 3220844 w 7257585"/>
              <a:gd name="connsiteY124" fmla="*/ 0 h 3901068"/>
              <a:gd name="connsiteX125" fmla="*/ 3153936 w 7257585"/>
              <a:gd name="connsiteY125" fmla="*/ 11151 h 3901068"/>
              <a:gd name="connsiteX126" fmla="*/ 3087029 w 7257585"/>
              <a:gd name="connsiteY126" fmla="*/ 33453 h 3901068"/>
              <a:gd name="connsiteX127" fmla="*/ 3053575 w 7257585"/>
              <a:gd name="connsiteY127" fmla="*/ 89209 h 3901068"/>
              <a:gd name="connsiteX128" fmla="*/ 3020122 w 7257585"/>
              <a:gd name="connsiteY128" fmla="*/ 156117 h 3901068"/>
              <a:gd name="connsiteX129" fmla="*/ 2975517 w 7257585"/>
              <a:gd name="connsiteY129" fmla="*/ 200722 h 3901068"/>
              <a:gd name="connsiteX130" fmla="*/ 2964366 w 7257585"/>
              <a:gd name="connsiteY130" fmla="*/ 234175 h 3901068"/>
              <a:gd name="connsiteX131" fmla="*/ 2942063 w 7257585"/>
              <a:gd name="connsiteY131" fmla="*/ 256478 h 3901068"/>
              <a:gd name="connsiteX132" fmla="*/ 2919761 w 7257585"/>
              <a:gd name="connsiteY132" fmla="*/ 323385 h 3901068"/>
              <a:gd name="connsiteX133" fmla="*/ 2919761 w 7257585"/>
              <a:gd name="connsiteY133" fmla="*/ 613317 h 3901068"/>
              <a:gd name="connsiteX134" fmla="*/ 2886307 w 7257585"/>
              <a:gd name="connsiteY134" fmla="*/ 602165 h 3901068"/>
              <a:gd name="connsiteX135" fmla="*/ 2864005 w 7257585"/>
              <a:gd name="connsiteY135" fmla="*/ 535258 h 3901068"/>
              <a:gd name="connsiteX136" fmla="*/ 2852853 w 7257585"/>
              <a:gd name="connsiteY136" fmla="*/ 501805 h 3901068"/>
              <a:gd name="connsiteX137" fmla="*/ 2808249 w 7257585"/>
              <a:gd name="connsiteY137" fmla="*/ 434897 h 3901068"/>
              <a:gd name="connsiteX138" fmla="*/ 2797097 w 7257585"/>
              <a:gd name="connsiteY138" fmla="*/ 401444 h 3901068"/>
              <a:gd name="connsiteX139" fmla="*/ 2752492 w 7257585"/>
              <a:gd name="connsiteY139" fmla="*/ 356839 h 3901068"/>
              <a:gd name="connsiteX140" fmla="*/ 2696736 w 7257585"/>
              <a:gd name="connsiteY140" fmla="*/ 301083 h 3901068"/>
              <a:gd name="connsiteX141" fmla="*/ 2540619 w 7257585"/>
              <a:gd name="connsiteY141" fmla="*/ 267629 h 3901068"/>
              <a:gd name="connsiteX142" fmla="*/ 2306444 w 7257585"/>
              <a:gd name="connsiteY142" fmla="*/ 245326 h 3901068"/>
              <a:gd name="connsiteX143" fmla="*/ 2272990 w 7257585"/>
              <a:gd name="connsiteY143" fmla="*/ 234175 h 3901068"/>
              <a:gd name="connsiteX144" fmla="*/ 2161478 w 7257585"/>
              <a:gd name="connsiteY144" fmla="*/ 211873 h 3901068"/>
              <a:gd name="connsiteX145" fmla="*/ 2061117 w 7257585"/>
              <a:gd name="connsiteY145" fmla="*/ 223024 h 3901068"/>
              <a:gd name="connsiteX146" fmla="*/ 2016512 w 7257585"/>
              <a:gd name="connsiteY146" fmla="*/ 278780 h 3901068"/>
              <a:gd name="connsiteX147" fmla="*/ 1983058 w 7257585"/>
              <a:gd name="connsiteY147" fmla="*/ 289931 h 3901068"/>
              <a:gd name="connsiteX148" fmla="*/ 1927302 w 7257585"/>
              <a:gd name="connsiteY148" fmla="*/ 323385 h 3901068"/>
              <a:gd name="connsiteX149" fmla="*/ 1860395 w 7257585"/>
              <a:gd name="connsiteY149" fmla="*/ 367990 h 3901068"/>
              <a:gd name="connsiteX150" fmla="*/ 1815790 w 7257585"/>
              <a:gd name="connsiteY150" fmla="*/ 379141 h 3901068"/>
              <a:gd name="connsiteX151" fmla="*/ 1748883 w 7257585"/>
              <a:gd name="connsiteY151" fmla="*/ 401444 h 3901068"/>
              <a:gd name="connsiteX152" fmla="*/ 1704278 w 7257585"/>
              <a:gd name="connsiteY152" fmla="*/ 412595 h 3901068"/>
              <a:gd name="connsiteX153" fmla="*/ 1670824 w 7257585"/>
              <a:gd name="connsiteY153" fmla="*/ 423746 h 3901068"/>
              <a:gd name="connsiteX154" fmla="*/ 1592766 w 7257585"/>
              <a:gd name="connsiteY154" fmla="*/ 434897 h 3901068"/>
              <a:gd name="connsiteX155" fmla="*/ 1537010 w 7257585"/>
              <a:gd name="connsiteY155" fmla="*/ 468351 h 3901068"/>
              <a:gd name="connsiteX156" fmla="*/ 1470102 w 7257585"/>
              <a:gd name="connsiteY156" fmla="*/ 512956 h 3901068"/>
              <a:gd name="connsiteX157" fmla="*/ 1436649 w 7257585"/>
              <a:gd name="connsiteY157" fmla="*/ 535258 h 3901068"/>
              <a:gd name="connsiteX158" fmla="*/ 1380892 w 7257585"/>
              <a:gd name="connsiteY158" fmla="*/ 579863 h 3901068"/>
              <a:gd name="connsiteX159" fmla="*/ 1325136 w 7257585"/>
              <a:gd name="connsiteY159" fmla="*/ 591014 h 3901068"/>
              <a:gd name="connsiteX160" fmla="*/ 1291683 w 7257585"/>
              <a:gd name="connsiteY160" fmla="*/ 602165 h 3901068"/>
              <a:gd name="connsiteX161" fmla="*/ 1202473 w 7257585"/>
              <a:gd name="connsiteY161" fmla="*/ 579863 h 3901068"/>
              <a:gd name="connsiteX162" fmla="*/ 1135566 w 7257585"/>
              <a:gd name="connsiteY162" fmla="*/ 535258 h 3901068"/>
              <a:gd name="connsiteX163" fmla="*/ 957146 w 7257585"/>
              <a:gd name="connsiteY163" fmla="*/ 546409 h 3901068"/>
              <a:gd name="connsiteX164" fmla="*/ 934844 w 7257585"/>
              <a:gd name="connsiteY164" fmla="*/ 568712 h 3901068"/>
              <a:gd name="connsiteX165" fmla="*/ 867936 w 7257585"/>
              <a:gd name="connsiteY165" fmla="*/ 591014 h 3901068"/>
              <a:gd name="connsiteX166" fmla="*/ 845634 w 7257585"/>
              <a:gd name="connsiteY166" fmla="*/ 657922 h 3901068"/>
              <a:gd name="connsiteX167" fmla="*/ 834483 w 7257585"/>
              <a:gd name="connsiteY167" fmla="*/ 691375 h 3901068"/>
              <a:gd name="connsiteX168" fmla="*/ 823331 w 7257585"/>
              <a:gd name="connsiteY168" fmla="*/ 735980 h 3901068"/>
              <a:gd name="connsiteX169" fmla="*/ 801029 w 7257585"/>
              <a:gd name="connsiteY169" fmla="*/ 758283 h 3901068"/>
              <a:gd name="connsiteX170" fmla="*/ 745273 w 7257585"/>
              <a:gd name="connsiteY170" fmla="*/ 747131 h 3901068"/>
              <a:gd name="connsiteX171" fmla="*/ 711819 w 7257585"/>
              <a:gd name="connsiteY171" fmla="*/ 724829 h 3901068"/>
              <a:gd name="connsiteX172" fmla="*/ 656063 w 7257585"/>
              <a:gd name="connsiteY172" fmla="*/ 735980 h 3901068"/>
              <a:gd name="connsiteX173" fmla="*/ 633761 w 7257585"/>
              <a:gd name="connsiteY173" fmla="*/ 758283 h 3901068"/>
              <a:gd name="connsiteX174" fmla="*/ 633761 w 7257585"/>
              <a:gd name="connsiteY174" fmla="*/ 869795 h 3901068"/>
              <a:gd name="connsiteX175" fmla="*/ 644912 w 7257585"/>
              <a:gd name="connsiteY175" fmla="*/ 903248 h 3901068"/>
              <a:gd name="connsiteX176" fmla="*/ 667214 w 7257585"/>
              <a:gd name="connsiteY176" fmla="*/ 936702 h 3901068"/>
              <a:gd name="connsiteX177" fmla="*/ 678366 w 7257585"/>
              <a:gd name="connsiteY177" fmla="*/ 970156 h 3901068"/>
              <a:gd name="connsiteX178" fmla="*/ 667214 w 7257585"/>
              <a:gd name="connsiteY178" fmla="*/ 1003609 h 3901068"/>
              <a:gd name="connsiteX179" fmla="*/ 622610 w 7257585"/>
              <a:gd name="connsiteY179" fmla="*/ 1070517 h 3901068"/>
              <a:gd name="connsiteX180" fmla="*/ 600307 w 7257585"/>
              <a:gd name="connsiteY180" fmla="*/ 1170878 h 3901068"/>
              <a:gd name="connsiteX181" fmla="*/ 622610 w 7257585"/>
              <a:gd name="connsiteY181" fmla="*/ 1427356 h 3901068"/>
              <a:gd name="connsiteX182" fmla="*/ 633761 w 7257585"/>
              <a:gd name="connsiteY182" fmla="*/ 1672683 h 3901068"/>
              <a:gd name="connsiteX183" fmla="*/ 644912 w 7257585"/>
              <a:gd name="connsiteY183" fmla="*/ 1706136 h 3901068"/>
              <a:gd name="connsiteX184" fmla="*/ 667214 w 7257585"/>
              <a:gd name="connsiteY184" fmla="*/ 1795346 h 3901068"/>
              <a:gd name="connsiteX185" fmla="*/ 678366 w 7257585"/>
              <a:gd name="connsiteY185" fmla="*/ 1839951 h 3901068"/>
              <a:gd name="connsiteX186" fmla="*/ 722971 w 7257585"/>
              <a:gd name="connsiteY186" fmla="*/ 1906858 h 3901068"/>
              <a:gd name="connsiteX187" fmla="*/ 756424 w 7257585"/>
              <a:gd name="connsiteY187" fmla="*/ 2007219 h 3901068"/>
              <a:gd name="connsiteX188" fmla="*/ 767575 w 7257585"/>
              <a:gd name="connsiteY188" fmla="*/ 2040673 h 3901068"/>
              <a:gd name="connsiteX189" fmla="*/ 778727 w 7257585"/>
              <a:gd name="connsiteY189" fmla="*/ 2096429 h 3901068"/>
              <a:gd name="connsiteX190" fmla="*/ 801029 w 7257585"/>
              <a:gd name="connsiteY190" fmla="*/ 2263697 h 3901068"/>
              <a:gd name="connsiteX191" fmla="*/ 789878 w 7257585"/>
              <a:gd name="connsiteY191" fmla="*/ 2330605 h 3901068"/>
              <a:gd name="connsiteX192" fmla="*/ 745273 w 7257585"/>
              <a:gd name="connsiteY192" fmla="*/ 2397512 h 3901068"/>
              <a:gd name="connsiteX193" fmla="*/ 711819 w 7257585"/>
              <a:gd name="connsiteY193" fmla="*/ 2464419 h 3901068"/>
              <a:gd name="connsiteX194" fmla="*/ 722971 w 7257585"/>
              <a:gd name="connsiteY194" fmla="*/ 2620536 h 3901068"/>
              <a:gd name="connsiteX195" fmla="*/ 734122 w 7257585"/>
              <a:gd name="connsiteY195" fmla="*/ 2653990 h 3901068"/>
              <a:gd name="connsiteX196" fmla="*/ 767575 w 7257585"/>
              <a:gd name="connsiteY196" fmla="*/ 2765502 h 3901068"/>
              <a:gd name="connsiteX197" fmla="*/ 789878 w 7257585"/>
              <a:gd name="connsiteY197" fmla="*/ 2832409 h 3901068"/>
              <a:gd name="connsiteX198" fmla="*/ 823331 w 7257585"/>
              <a:gd name="connsiteY198" fmla="*/ 2988526 h 3901068"/>
              <a:gd name="connsiteX199" fmla="*/ 834483 w 7257585"/>
              <a:gd name="connsiteY199" fmla="*/ 3021980 h 3901068"/>
              <a:gd name="connsiteX200" fmla="*/ 845634 w 7257585"/>
              <a:gd name="connsiteY200" fmla="*/ 3111190 h 3901068"/>
              <a:gd name="connsiteX201" fmla="*/ 856785 w 7257585"/>
              <a:gd name="connsiteY201" fmla="*/ 3144644 h 3901068"/>
              <a:gd name="connsiteX202" fmla="*/ 879088 w 7257585"/>
              <a:gd name="connsiteY202" fmla="*/ 3267307 h 3901068"/>
              <a:gd name="connsiteX203" fmla="*/ 890239 w 7257585"/>
              <a:gd name="connsiteY203" fmla="*/ 3300761 h 3901068"/>
              <a:gd name="connsiteX204" fmla="*/ 901390 w 7257585"/>
              <a:gd name="connsiteY204" fmla="*/ 3534936 h 3901068"/>
              <a:gd name="connsiteX205" fmla="*/ 912541 w 7257585"/>
              <a:gd name="connsiteY205" fmla="*/ 3601844 h 3901068"/>
              <a:gd name="connsiteX206" fmla="*/ 890239 w 7257585"/>
              <a:gd name="connsiteY206" fmla="*/ 3858322 h 3901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</a:cxnLst>
            <a:rect l="l" t="t" r="r" b="b"/>
            <a:pathLst>
              <a:path w="7257585" h="3901068">
                <a:moveTo>
                  <a:pt x="890239" y="3858322"/>
                </a:moveTo>
                <a:cubicBezTo>
                  <a:pt x="1780478" y="3901068"/>
                  <a:pt x="4466063" y="3858322"/>
                  <a:pt x="6253975" y="3858322"/>
                </a:cubicBezTo>
                <a:cubicBezTo>
                  <a:pt x="6257692" y="3847171"/>
                  <a:pt x="6264259" y="3836590"/>
                  <a:pt x="6265127" y="3824868"/>
                </a:cubicBezTo>
                <a:cubicBezTo>
                  <a:pt x="6271723" y="3735825"/>
                  <a:pt x="6269682" y="3646282"/>
                  <a:pt x="6276278" y="3557239"/>
                </a:cubicBezTo>
                <a:cubicBezTo>
                  <a:pt x="6277146" y="3545517"/>
                  <a:pt x="6282172" y="3534299"/>
                  <a:pt x="6287429" y="3523785"/>
                </a:cubicBezTo>
                <a:cubicBezTo>
                  <a:pt x="6293422" y="3511798"/>
                  <a:pt x="6302297" y="3501482"/>
                  <a:pt x="6309731" y="3490331"/>
                </a:cubicBezTo>
                <a:cubicBezTo>
                  <a:pt x="6317395" y="3452015"/>
                  <a:pt x="6321537" y="3426709"/>
                  <a:pt x="6332034" y="3389970"/>
                </a:cubicBezTo>
                <a:cubicBezTo>
                  <a:pt x="6335263" y="3378668"/>
                  <a:pt x="6339468" y="3367668"/>
                  <a:pt x="6343185" y="3356517"/>
                </a:cubicBezTo>
                <a:cubicBezTo>
                  <a:pt x="6346902" y="3334214"/>
                  <a:pt x="6349902" y="3311780"/>
                  <a:pt x="6354336" y="3289609"/>
                </a:cubicBezTo>
                <a:cubicBezTo>
                  <a:pt x="6357342" y="3274581"/>
                  <a:pt x="6363321" y="3260177"/>
                  <a:pt x="6365488" y="3245005"/>
                </a:cubicBezTo>
                <a:cubicBezTo>
                  <a:pt x="6379579" y="3146368"/>
                  <a:pt x="6366998" y="3158194"/>
                  <a:pt x="6387790" y="3088887"/>
                </a:cubicBezTo>
                <a:cubicBezTo>
                  <a:pt x="6394545" y="3066370"/>
                  <a:pt x="6402658" y="3044282"/>
                  <a:pt x="6410092" y="3021980"/>
                </a:cubicBezTo>
                <a:lnTo>
                  <a:pt x="6421244" y="2988526"/>
                </a:lnTo>
                <a:cubicBezTo>
                  <a:pt x="6417527" y="2969941"/>
                  <a:pt x="6414689" y="2951158"/>
                  <a:pt x="6410092" y="2932770"/>
                </a:cubicBezTo>
                <a:cubicBezTo>
                  <a:pt x="6407241" y="2921367"/>
                  <a:pt x="6398941" y="2911071"/>
                  <a:pt x="6398941" y="2899317"/>
                </a:cubicBezTo>
                <a:cubicBezTo>
                  <a:pt x="6398941" y="2865657"/>
                  <a:pt x="6404558" y="2832158"/>
                  <a:pt x="6410092" y="2798956"/>
                </a:cubicBezTo>
                <a:cubicBezTo>
                  <a:pt x="6412024" y="2787361"/>
                  <a:pt x="6412932" y="2773814"/>
                  <a:pt x="6421244" y="2765502"/>
                </a:cubicBezTo>
                <a:cubicBezTo>
                  <a:pt x="6440197" y="2746549"/>
                  <a:pt x="6469197" y="2739850"/>
                  <a:pt x="6488151" y="2720897"/>
                </a:cubicBezTo>
                <a:lnTo>
                  <a:pt x="6521605" y="2687444"/>
                </a:lnTo>
                <a:cubicBezTo>
                  <a:pt x="6553191" y="2592683"/>
                  <a:pt x="6509140" y="2708215"/>
                  <a:pt x="6555058" y="2631687"/>
                </a:cubicBezTo>
                <a:cubicBezTo>
                  <a:pt x="6590966" y="2571841"/>
                  <a:pt x="6533036" y="2620351"/>
                  <a:pt x="6599663" y="2575931"/>
                </a:cubicBezTo>
                <a:cubicBezTo>
                  <a:pt x="6609482" y="2546475"/>
                  <a:pt x="6626662" y="2485156"/>
                  <a:pt x="6655419" y="2475570"/>
                </a:cubicBezTo>
                <a:lnTo>
                  <a:pt x="6688873" y="2464419"/>
                </a:lnTo>
                <a:cubicBezTo>
                  <a:pt x="6692590" y="2453268"/>
                  <a:pt x="6690459" y="2437797"/>
                  <a:pt x="6700024" y="2430965"/>
                </a:cubicBezTo>
                <a:cubicBezTo>
                  <a:pt x="6719154" y="2417301"/>
                  <a:pt x="6766931" y="2408663"/>
                  <a:pt x="6766931" y="2408663"/>
                </a:cubicBezTo>
                <a:cubicBezTo>
                  <a:pt x="6827524" y="2348070"/>
                  <a:pt x="6790795" y="2360601"/>
                  <a:pt x="6878444" y="2375209"/>
                </a:cubicBezTo>
                <a:cubicBezTo>
                  <a:pt x="6897029" y="2371492"/>
                  <a:pt x="6916453" y="2370713"/>
                  <a:pt x="6934200" y="2364058"/>
                </a:cubicBezTo>
                <a:cubicBezTo>
                  <a:pt x="6946749" y="2359352"/>
                  <a:pt x="6955666" y="2347749"/>
                  <a:pt x="6967653" y="2341756"/>
                </a:cubicBezTo>
                <a:cubicBezTo>
                  <a:pt x="6978167" y="2336499"/>
                  <a:pt x="6989956" y="2334322"/>
                  <a:pt x="7001107" y="2330605"/>
                </a:cubicBezTo>
                <a:cubicBezTo>
                  <a:pt x="7054959" y="2276753"/>
                  <a:pt x="6986527" y="2342269"/>
                  <a:pt x="7056863" y="2286000"/>
                </a:cubicBezTo>
                <a:cubicBezTo>
                  <a:pt x="7079563" y="2267840"/>
                  <a:pt x="7084908" y="2255084"/>
                  <a:pt x="7101468" y="2230244"/>
                </a:cubicBezTo>
                <a:lnTo>
                  <a:pt x="7134922" y="2129883"/>
                </a:lnTo>
                <a:lnTo>
                  <a:pt x="7146073" y="2096429"/>
                </a:lnTo>
                <a:cubicBezTo>
                  <a:pt x="7147174" y="2086519"/>
                  <a:pt x="7150543" y="1992333"/>
                  <a:pt x="7168375" y="1962614"/>
                </a:cubicBezTo>
                <a:cubicBezTo>
                  <a:pt x="7173784" y="1953599"/>
                  <a:pt x="7183244" y="1947746"/>
                  <a:pt x="7190678" y="1940312"/>
                </a:cubicBezTo>
                <a:cubicBezTo>
                  <a:pt x="7194395" y="1929161"/>
                  <a:pt x="7194776" y="1916262"/>
                  <a:pt x="7201829" y="1906858"/>
                </a:cubicBezTo>
                <a:cubicBezTo>
                  <a:pt x="7217599" y="1885831"/>
                  <a:pt x="7257585" y="1851102"/>
                  <a:pt x="7257585" y="1851102"/>
                </a:cubicBezTo>
                <a:cubicBezTo>
                  <a:pt x="7253868" y="1787912"/>
                  <a:pt x="7252435" y="1724545"/>
                  <a:pt x="7246434" y="1661531"/>
                </a:cubicBezTo>
                <a:cubicBezTo>
                  <a:pt x="7244981" y="1646274"/>
                  <a:pt x="7237556" y="1632082"/>
                  <a:pt x="7235283" y="1616926"/>
                </a:cubicBezTo>
                <a:cubicBezTo>
                  <a:pt x="7226392" y="1557653"/>
                  <a:pt x="7231933" y="1495367"/>
                  <a:pt x="7212980" y="1438507"/>
                </a:cubicBezTo>
                <a:cubicBezTo>
                  <a:pt x="7209263" y="1427356"/>
                  <a:pt x="7210141" y="1413365"/>
                  <a:pt x="7201829" y="1405053"/>
                </a:cubicBezTo>
                <a:cubicBezTo>
                  <a:pt x="7193517" y="1396741"/>
                  <a:pt x="7179526" y="1397619"/>
                  <a:pt x="7168375" y="1393902"/>
                </a:cubicBezTo>
                <a:cubicBezTo>
                  <a:pt x="7164658" y="1364165"/>
                  <a:pt x="7167303" y="1332914"/>
                  <a:pt x="7157224" y="1304692"/>
                </a:cubicBezTo>
                <a:cubicBezTo>
                  <a:pt x="7148209" y="1279449"/>
                  <a:pt x="7112619" y="1237785"/>
                  <a:pt x="7112619" y="1237785"/>
                </a:cubicBezTo>
                <a:cubicBezTo>
                  <a:pt x="7108902" y="1226634"/>
                  <a:pt x="7104697" y="1215633"/>
                  <a:pt x="7101468" y="1204331"/>
                </a:cubicBezTo>
                <a:cubicBezTo>
                  <a:pt x="7092068" y="1171429"/>
                  <a:pt x="7098204" y="1155538"/>
                  <a:pt x="7068014" y="1137424"/>
                </a:cubicBezTo>
                <a:cubicBezTo>
                  <a:pt x="7057935" y="1131377"/>
                  <a:pt x="7045712" y="1129990"/>
                  <a:pt x="7034561" y="1126273"/>
                </a:cubicBezTo>
                <a:cubicBezTo>
                  <a:pt x="6995635" y="1087347"/>
                  <a:pt x="7015582" y="1113944"/>
                  <a:pt x="6989956" y="1037063"/>
                </a:cubicBezTo>
                <a:cubicBezTo>
                  <a:pt x="6986239" y="1025912"/>
                  <a:pt x="6987117" y="1011921"/>
                  <a:pt x="6978805" y="1003609"/>
                </a:cubicBezTo>
                <a:cubicBezTo>
                  <a:pt x="6971371" y="996175"/>
                  <a:pt x="6963070" y="989517"/>
                  <a:pt x="6956502" y="981307"/>
                </a:cubicBezTo>
                <a:cubicBezTo>
                  <a:pt x="6948130" y="970842"/>
                  <a:pt x="6944665" y="956225"/>
                  <a:pt x="6934200" y="947853"/>
                </a:cubicBezTo>
                <a:cubicBezTo>
                  <a:pt x="6925021" y="940510"/>
                  <a:pt x="6911897" y="940419"/>
                  <a:pt x="6900746" y="936702"/>
                </a:cubicBezTo>
                <a:cubicBezTo>
                  <a:pt x="6893312" y="925551"/>
                  <a:pt x="6884438" y="915235"/>
                  <a:pt x="6878444" y="903248"/>
                </a:cubicBezTo>
                <a:cubicBezTo>
                  <a:pt x="6873187" y="892735"/>
                  <a:pt x="6876857" y="876627"/>
                  <a:pt x="6867292" y="869795"/>
                </a:cubicBezTo>
                <a:cubicBezTo>
                  <a:pt x="6848162" y="856131"/>
                  <a:pt x="6800385" y="847492"/>
                  <a:pt x="6800385" y="847492"/>
                </a:cubicBezTo>
                <a:cubicBezTo>
                  <a:pt x="6738005" y="868287"/>
                  <a:pt x="6757930" y="866713"/>
                  <a:pt x="6655419" y="847492"/>
                </a:cubicBezTo>
                <a:cubicBezTo>
                  <a:pt x="6632313" y="843160"/>
                  <a:pt x="6588512" y="825190"/>
                  <a:pt x="6588512" y="825190"/>
                </a:cubicBezTo>
                <a:cubicBezTo>
                  <a:pt x="6562492" y="828907"/>
                  <a:pt x="6535388" y="828029"/>
                  <a:pt x="6510453" y="836341"/>
                </a:cubicBezTo>
                <a:cubicBezTo>
                  <a:pt x="6500479" y="839666"/>
                  <a:pt x="6497555" y="853942"/>
                  <a:pt x="6488151" y="858644"/>
                </a:cubicBezTo>
                <a:cubicBezTo>
                  <a:pt x="6467124" y="869157"/>
                  <a:pt x="6443546" y="873512"/>
                  <a:pt x="6421244" y="880946"/>
                </a:cubicBezTo>
                <a:lnTo>
                  <a:pt x="6387790" y="892097"/>
                </a:lnTo>
                <a:lnTo>
                  <a:pt x="6354336" y="903248"/>
                </a:lnTo>
                <a:cubicBezTo>
                  <a:pt x="6346902" y="910682"/>
                  <a:pt x="6342404" y="923822"/>
                  <a:pt x="6332034" y="925551"/>
                </a:cubicBezTo>
                <a:cubicBezTo>
                  <a:pt x="6303230" y="930352"/>
                  <a:pt x="6274993" y="906109"/>
                  <a:pt x="6253975" y="892097"/>
                </a:cubicBezTo>
                <a:cubicBezTo>
                  <a:pt x="6235216" y="835819"/>
                  <a:pt x="6256447" y="876692"/>
                  <a:pt x="6209371" y="836341"/>
                </a:cubicBezTo>
                <a:cubicBezTo>
                  <a:pt x="6193406" y="822657"/>
                  <a:pt x="6184714" y="798385"/>
                  <a:pt x="6164766" y="791736"/>
                </a:cubicBezTo>
                <a:cubicBezTo>
                  <a:pt x="6129433" y="779959"/>
                  <a:pt x="6128738" y="782987"/>
                  <a:pt x="6097858" y="758283"/>
                </a:cubicBezTo>
                <a:cubicBezTo>
                  <a:pt x="6089648" y="751715"/>
                  <a:pt x="6083766" y="742548"/>
                  <a:pt x="6075556" y="735980"/>
                </a:cubicBezTo>
                <a:cubicBezTo>
                  <a:pt x="6044677" y="711277"/>
                  <a:pt x="6043980" y="714304"/>
                  <a:pt x="6008649" y="702526"/>
                </a:cubicBezTo>
                <a:cubicBezTo>
                  <a:pt x="5956610" y="706243"/>
                  <a:pt x="5904703" y="713678"/>
                  <a:pt x="5852531" y="713678"/>
                </a:cubicBezTo>
                <a:cubicBezTo>
                  <a:pt x="5825621" y="713678"/>
                  <a:pt x="5789719" y="700174"/>
                  <a:pt x="5763322" y="691375"/>
                </a:cubicBezTo>
                <a:cubicBezTo>
                  <a:pt x="5755888" y="683941"/>
                  <a:pt x="5750682" y="673214"/>
                  <a:pt x="5741019" y="669073"/>
                </a:cubicBezTo>
                <a:cubicBezTo>
                  <a:pt x="5723598" y="661607"/>
                  <a:pt x="5703549" y="662909"/>
                  <a:pt x="5685263" y="657922"/>
                </a:cubicBezTo>
                <a:cubicBezTo>
                  <a:pt x="5662583" y="651736"/>
                  <a:pt x="5640658" y="643053"/>
                  <a:pt x="5618356" y="635619"/>
                </a:cubicBezTo>
                <a:lnTo>
                  <a:pt x="5584902" y="624468"/>
                </a:lnTo>
                <a:cubicBezTo>
                  <a:pt x="5532863" y="628185"/>
                  <a:pt x="5480599" y="629523"/>
                  <a:pt x="5428785" y="635619"/>
                </a:cubicBezTo>
                <a:cubicBezTo>
                  <a:pt x="5417111" y="636992"/>
                  <a:pt x="5403643" y="638458"/>
                  <a:pt x="5395331" y="646770"/>
                </a:cubicBezTo>
                <a:cubicBezTo>
                  <a:pt x="5387019" y="655082"/>
                  <a:pt x="5387897" y="669073"/>
                  <a:pt x="5384180" y="680224"/>
                </a:cubicBezTo>
                <a:cubicBezTo>
                  <a:pt x="5347009" y="676507"/>
                  <a:pt x="5309590" y="674753"/>
                  <a:pt x="5272668" y="669073"/>
                </a:cubicBezTo>
                <a:cubicBezTo>
                  <a:pt x="5261050" y="667286"/>
                  <a:pt x="5247526" y="666234"/>
                  <a:pt x="5239214" y="657922"/>
                </a:cubicBezTo>
                <a:cubicBezTo>
                  <a:pt x="5230902" y="649610"/>
                  <a:pt x="5230914" y="635872"/>
                  <a:pt x="5228063" y="624468"/>
                </a:cubicBezTo>
                <a:cubicBezTo>
                  <a:pt x="5223466" y="606080"/>
                  <a:pt x="5226315" y="585168"/>
                  <a:pt x="5216912" y="568712"/>
                </a:cubicBezTo>
                <a:cubicBezTo>
                  <a:pt x="5206739" y="550909"/>
                  <a:pt x="5167177" y="540982"/>
                  <a:pt x="5150005" y="535258"/>
                </a:cubicBezTo>
                <a:cubicBezTo>
                  <a:pt x="5093491" y="478746"/>
                  <a:pt x="5166632" y="545235"/>
                  <a:pt x="5094249" y="501805"/>
                </a:cubicBezTo>
                <a:cubicBezTo>
                  <a:pt x="5085234" y="496396"/>
                  <a:pt x="5079380" y="486936"/>
                  <a:pt x="5071946" y="479502"/>
                </a:cubicBezTo>
                <a:cubicBezTo>
                  <a:pt x="5068229" y="468351"/>
                  <a:pt x="5066843" y="456127"/>
                  <a:pt x="5060795" y="446048"/>
                </a:cubicBezTo>
                <a:cubicBezTo>
                  <a:pt x="5055386" y="437033"/>
                  <a:pt x="5045060" y="431956"/>
                  <a:pt x="5038492" y="423746"/>
                </a:cubicBezTo>
                <a:cubicBezTo>
                  <a:pt x="4964725" y="331537"/>
                  <a:pt x="5098006" y="472106"/>
                  <a:pt x="4960434" y="334536"/>
                </a:cubicBezTo>
                <a:lnTo>
                  <a:pt x="4938131" y="312234"/>
                </a:lnTo>
                <a:cubicBezTo>
                  <a:pt x="4930697" y="304800"/>
                  <a:pt x="4925803" y="293256"/>
                  <a:pt x="4915829" y="289931"/>
                </a:cubicBezTo>
                <a:cubicBezTo>
                  <a:pt x="4867836" y="273934"/>
                  <a:pt x="4893779" y="281631"/>
                  <a:pt x="4837771" y="267629"/>
                </a:cubicBezTo>
                <a:cubicBezTo>
                  <a:pt x="4819185" y="271346"/>
                  <a:pt x="4800890" y="280496"/>
                  <a:pt x="4782014" y="278780"/>
                </a:cubicBezTo>
                <a:cubicBezTo>
                  <a:pt x="4758602" y="276652"/>
                  <a:pt x="4715107" y="256478"/>
                  <a:pt x="4715107" y="256478"/>
                </a:cubicBezTo>
                <a:cubicBezTo>
                  <a:pt x="4703956" y="260195"/>
                  <a:pt x="4688485" y="258064"/>
                  <a:pt x="4681653" y="267629"/>
                </a:cubicBezTo>
                <a:cubicBezTo>
                  <a:pt x="4667989" y="286759"/>
                  <a:pt x="4666785" y="312234"/>
                  <a:pt x="4659351" y="334536"/>
                </a:cubicBezTo>
                <a:cubicBezTo>
                  <a:pt x="4655634" y="345687"/>
                  <a:pt x="4656512" y="359678"/>
                  <a:pt x="4648200" y="367990"/>
                </a:cubicBezTo>
                <a:cubicBezTo>
                  <a:pt x="4629661" y="386528"/>
                  <a:pt x="4614850" y="398422"/>
                  <a:pt x="4603595" y="423746"/>
                </a:cubicBezTo>
                <a:cubicBezTo>
                  <a:pt x="4594047" y="445229"/>
                  <a:pt x="4581292" y="490653"/>
                  <a:pt x="4581292" y="490653"/>
                </a:cubicBezTo>
                <a:cubicBezTo>
                  <a:pt x="4566424" y="486936"/>
                  <a:pt x="4550396" y="486356"/>
                  <a:pt x="4536688" y="479502"/>
                </a:cubicBezTo>
                <a:cubicBezTo>
                  <a:pt x="4527284" y="474800"/>
                  <a:pt x="4523789" y="461902"/>
                  <a:pt x="4514385" y="457200"/>
                </a:cubicBezTo>
                <a:cubicBezTo>
                  <a:pt x="4493358" y="446687"/>
                  <a:pt x="4469780" y="442331"/>
                  <a:pt x="4447478" y="434897"/>
                </a:cubicBezTo>
                <a:lnTo>
                  <a:pt x="4414024" y="423746"/>
                </a:lnTo>
                <a:cubicBezTo>
                  <a:pt x="4402873" y="412595"/>
                  <a:pt x="4393693" y="399040"/>
                  <a:pt x="4380571" y="390292"/>
                </a:cubicBezTo>
                <a:cubicBezTo>
                  <a:pt x="4370791" y="383772"/>
                  <a:pt x="4356682" y="385973"/>
                  <a:pt x="4347117" y="379141"/>
                </a:cubicBezTo>
                <a:cubicBezTo>
                  <a:pt x="4254512" y="312995"/>
                  <a:pt x="4344646" y="348580"/>
                  <a:pt x="4269058" y="323385"/>
                </a:cubicBezTo>
                <a:cubicBezTo>
                  <a:pt x="4244395" y="298721"/>
                  <a:pt x="4233203" y="283155"/>
                  <a:pt x="4202151" y="267629"/>
                </a:cubicBezTo>
                <a:cubicBezTo>
                  <a:pt x="4191637" y="262372"/>
                  <a:pt x="4179848" y="260195"/>
                  <a:pt x="4168697" y="256478"/>
                </a:cubicBezTo>
                <a:cubicBezTo>
                  <a:pt x="4125137" y="212916"/>
                  <a:pt x="4170844" y="251975"/>
                  <a:pt x="4112941" y="223024"/>
                </a:cubicBezTo>
                <a:cubicBezTo>
                  <a:pt x="4100954" y="217031"/>
                  <a:pt x="4091735" y="206165"/>
                  <a:pt x="4079488" y="200722"/>
                </a:cubicBezTo>
                <a:cubicBezTo>
                  <a:pt x="4058005" y="191174"/>
                  <a:pt x="4012580" y="178419"/>
                  <a:pt x="4012580" y="178419"/>
                </a:cubicBezTo>
                <a:cubicBezTo>
                  <a:pt x="3990278" y="163551"/>
                  <a:pt x="3971102" y="142290"/>
                  <a:pt x="3945673" y="133814"/>
                </a:cubicBezTo>
                <a:lnTo>
                  <a:pt x="3878766" y="111512"/>
                </a:lnTo>
                <a:cubicBezTo>
                  <a:pt x="3867615" y="107795"/>
                  <a:pt x="3856948" y="102023"/>
                  <a:pt x="3845312" y="100361"/>
                </a:cubicBezTo>
                <a:cubicBezTo>
                  <a:pt x="3733932" y="84449"/>
                  <a:pt x="3793376" y="92112"/>
                  <a:pt x="3666892" y="78058"/>
                </a:cubicBezTo>
                <a:cubicBezTo>
                  <a:pt x="3626004" y="81775"/>
                  <a:pt x="3584234" y="79977"/>
                  <a:pt x="3544229" y="89209"/>
                </a:cubicBezTo>
                <a:cubicBezTo>
                  <a:pt x="3517995" y="95263"/>
                  <a:pt x="3520356" y="128997"/>
                  <a:pt x="3510775" y="144965"/>
                </a:cubicBezTo>
                <a:cubicBezTo>
                  <a:pt x="3500180" y="162623"/>
                  <a:pt x="3470217" y="179438"/>
                  <a:pt x="3455019" y="189570"/>
                </a:cubicBezTo>
                <a:cubicBezTo>
                  <a:pt x="3451302" y="200721"/>
                  <a:pt x="3454381" y="217767"/>
                  <a:pt x="3443868" y="223024"/>
                </a:cubicBezTo>
                <a:cubicBezTo>
                  <a:pt x="3424566" y="232675"/>
                  <a:pt x="3397147" y="198605"/>
                  <a:pt x="3388112" y="189570"/>
                </a:cubicBezTo>
                <a:cubicBezTo>
                  <a:pt x="3384395" y="178419"/>
                  <a:pt x="3383009" y="166196"/>
                  <a:pt x="3376961" y="156117"/>
                </a:cubicBezTo>
                <a:cubicBezTo>
                  <a:pt x="3371552" y="147102"/>
                  <a:pt x="3359360" y="143218"/>
                  <a:pt x="3354658" y="133814"/>
                </a:cubicBezTo>
                <a:cubicBezTo>
                  <a:pt x="3344145" y="112787"/>
                  <a:pt x="3339790" y="89209"/>
                  <a:pt x="3332356" y="66907"/>
                </a:cubicBezTo>
                <a:cubicBezTo>
                  <a:pt x="3328639" y="55756"/>
                  <a:pt x="3332356" y="37170"/>
                  <a:pt x="3321205" y="33453"/>
                </a:cubicBezTo>
                <a:lnTo>
                  <a:pt x="3254297" y="11151"/>
                </a:lnTo>
                <a:lnTo>
                  <a:pt x="3220844" y="0"/>
                </a:lnTo>
                <a:cubicBezTo>
                  <a:pt x="3198541" y="3717"/>
                  <a:pt x="3175871" y="5667"/>
                  <a:pt x="3153936" y="11151"/>
                </a:cubicBezTo>
                <a:cubicBezTo>
                  <a:pt x="3131129" y="16853"/>
                  <a:pt x="3087029" y="33453"/>
                  <a:pt x="3087029" y="33453"/>
                </a:cubicBezTo>
                <a:cubicBezTo>
                  <a:pt x="3055440" y="128223"/>
                  <a:pt x="3099497" y="12674"/>
                  <a:pt x="3053575" y="89209"/>
                </a:cubicBezTo>
                <a:cubicBezTo>
                  <a:pt x="3013998" y="155170"/>
                  <a:pt x="3076523" y="90316"/>
                  <a:pt x="3020122" y="156117"/>
                </a:cubicBezTo>
                <a:cubicBezTo>
                  <a:pt x="3006438" y="172082"/>
                  <a:pt x="2975517" y="200722"/>
                  <a:pt x="2975517" y="200722"/>
                </a:cubicBezTo>
                <a:cubicBezTo>
                  <a:pt x="2971800" y="211873"/>
                  <a:pt x="2970414" y="224096"/>
                  <a:pt x="2964366" y="234175"/>
                </a:cubicBezTo>
                <a:cubicBezTo>
                  <a:pt x="2958957" y="243190"/>
                  <a:pt x="2946765" y="247074"/>
                  <a:pt x="2942063" y="256478"/>
                </a:cubicBezTo>
                <a:cubicBezTo>
                  <a:pt x="2931550" y="277505"/>
                  <a:pt x="2919761" y="323385"/>
                  <a:pt x="2919761" y="323385"/>
                </a:cubicBezTo>
                <a:cubicBezTo>
                  <a:pt x="2925336" y="395866"/>
                  <a:pt x="2943922" y="540836"/>
                  <a:pt x="2919761" y="613317"/>
                </a:cubicBezTo>
                <a:cubicBezTo>
                  <a:pt x="2916044" y="624468"/>
                  <a:pt x="2897458" y="605882"/>
                  <a:pt x="2886307" y="602165"/>
                </a:cubicBezTo>
                <a:lnTo>
                  <a:pt x="2864005" y="535258"/>
                </a:lnTo>
                <a:cubicBezTo>
                  <a:pt x="2860288" y="524107"/>
                  <a:pt x="2859373" y="511585"/>
                  <a:pt x="2852853" y="501805"/>
                </a:cubicBezTo>
                <a:cubicBezTo>
                  <a:pt x="2837985" y="479502"/>
                  <a:pt x="2816726" y="460325"/>
                  <a:pt x="2808249" y="434897"/>
                </a:cubicBezTo>
                <a:cubicBezTo>
                  <a:pt x="2804532" y="423746"/>
                  <a:pt x="2803929" y="411009"/>
                  <a:pt x="2797097" y="401444"/>
                </a:cubicBezTo>
                <a:cubicBezTo>
                  <a:pt x="2784875" y="384334"/>
                  <a:pt x="2767360" y="371707"/>
                  <a:pt x="2752492" y="356839"/>
                </a:cubicBezTo>
                <a:lnTo>
                  <a:pt x="2696736" y="301083"/>
                </a:lnTo>
                <a:cubicBezTo>
                  <a:pt x="2601399" y="269303"/>
                  <a:pt x="2653156" y="281696"/>
                  <a:pt x="2540619" y="267629"/>
                </a:cubicBezTo>
                <a:cubicBezTo>
                  <a:pt x="2437383" y="233217"/>
                  <a:pt x="2554311" y="268933"/>
                  <a:pt x="2306444" y="245326"/>
                </a:cubicBezTo>
                <a:cubicBezTo>
                  <a:pt x="2294742" y="244212"/>
                  <a:pt x="2284292" y="237404"/>
                  <a:pt x="2272990" y="234175"/>
                </a:cubicBezTo>
                <a:cubicBezTo>
                  <a:pt x="2226412" y="220867"/>
                  <a:pt x="2214053" y="220635"/>
                  <a:pt x="2161478" y="211873"/>
                </a:cubicBezTo>
                <a:cubicBezTo>
                  <a:pt x="2128024" y="215590"/>
                  <a:pt x="2093772" y="214861"/>
                  <a:pt x="2061117" y="223024"/>
                </a:cubicBezTo>
                <a:cubicBezTo>
                  <a:pt x="1995109" y="239526"/>
                  <a:pt x="2051874" y="243418"/>
                  <a:pt x="2016512" y="278780"/>
                </a:cubicBezTo>
                <a:cubicBezTo>
                  <a:pt x="2008200" y="287092"/>
                  <a:pt x="1994209" y="286214"/>
                  <a:pt x="1983058" y="289931"/>
                </a:cubicBezTo>
                <a:cubicBezTo>
                  <a:pt x="1933024" y="339967"/>
                  <a:pt x="1992443" y="287196"/>
                  <a:pt x="1927302" y="323385"/>
                </a:cubicBezTo>
                <a:cubicBezTo>
                  <a:pt x="1903871" y="336402"/>
                  <a:pt x="1886399" y="361489"/>
                  <a:pt x="1860395" y="367990"/>
                </a:cubicBezTo>
                <a:cubicBezTo>
                  <a:pt x="1845527" y="371707"/>
                  <a:pt x="1830470" y="374737"/>
                  <a:pt x="1815790" y="379141"/>
                </a:cubicBezTo>
                <a:cubicBezTo>
                  <a:pt x="1793273" y="385896"/>
                  <a:pt x="1771690" y="395742"/>
                  <a:pt x="1748883" y="401444"/>
                </a:cubicBezTo>
                <a:cubicBezTo>
                  <a:pt x="1734015" y="405161"/>
                  <a:pt x="1719014" y="408385"/>
                  <a:pt x="1704278" y="412595"/>
                </a:cubicBezTo>
                <a:cubicBezTo>
                  <a:pt x="1692976" y="415824"/>
                  <a:pt x="1682350" y="421441"/>
                  <a:pt x="1670824" y="423746"/>
                </a:cubicBezTo>
                <a:cubicBezTo>
                  <a:pt x="1645051" y="428901"/>
                  <a:pt x="1618785" y="431180"/>
                  <a:pt x="1592766" y="434897"/>
                </a:cubicBezTo>
                <a:cubicBezTo>
                  <a:pt x="1528799" y="456219"/>
                  <a:pt x="1585994" y="431613"/>
                  <a:pt x="1537010" y="468351"/>
                </a:cubicBezTo>
                <a:cubicBezTo>
                  <a:pt x="1515567" y="484434"/>
                  <a:pt x="1492405" y="498088"/>
                  <a:pt x="1470102" y="512956"/>
                </a:cubicBezTo>
                <a:cubicBezTo>
                  <a:pt x="1458951" y="520390"/>
                  <a:pt x="1446126" y="525781"/>
                  <a:pt x="1436649" y="535258"/>
                </a:cubicBezTo>
                <a:cubicBezTo>
                  <a:pt x="1420318" y="551589"/>
                  <a:pt x="1403401" y="571422"/>
                  <a:pt x="1380892" y="579863"/>
                </a:cubicBezTo>
                <a:cubicBezTo>
                  <a:pt x="1363145" y="586518"/>
                  <a:pt x="1343523" y="586417"/>
                  <a:pt x="1325136" y="591014"/>
                </a:cubicBezTo>
                <a:cubicBezTo>
                  <a:pt x="1313733" y="593865"/>
                  <a:pt x="1302834" y="598448"/>
                  <a:pt x="1291683" y="602165"/>
                </a:cubicBezTo>
                <a:cubicBezTo>
                  <a:pt x="1276237" y="599076"/>
                  <a:pt x="1221760" y="590578"/>
                  <a:pt x="1202473" y="579863"/>
                </a:cubicBezTo>
                <a:cubicBezTo>
                  <a:pt x="1179042" y="566846"/>
                  <a:pt x="1135566" y="535258"/>
                  <a:pt x="1135566" y="535258"/>
                </a:cubicBezTo>
                <a:cubicBezTo>
                  <a:pt x="1076093" y="538975"/>
                  <a:pt x="1015925" y="536612"/>
                  <a:pt x="957146" y="546409"/>
                </a:cubicBezTo>
                <a:cubicBezTo>
                  <a:pt x="946776" y="548137"/>
                  <a:pt x="944248" y="564010"/>
                  <a:pt x="934844" y="568712"/>
                </a:cubicBezTo>
                <a:cubicBezTo>
                  <a:pt x="913817" y="579226"/>
                  <a:pt x="867936" y="591014"/>
                  <a:pt x="867936" y="591014"/>
                </a:cubicBezTo>
                <a:lnTo>
                  <a:pt x="845634" y="657922"/>
                </a:lnTo>
                <a:cubicBezTo>
                  <a:pt x="841917" y="669073"/>
                  <a:pt x="837334" y="679972"/>
                  <a:pt x="834483" y="691375"/>
                </a:cubicBezTo>
                <a:cubicBezTo>
                  <a:pt x="830766" y="706243"/>
                  <a:pt x="830185" y="722272"/>
                  <a:pt x="823331" y="735980"/>
                </a:cubicBezTo>
                <a:cubicBezTo>
                  <a:pt x="818629" y="745384"/>
                  <a:pt x="808463" y="750849"/>
                  <a:pt x="801029" y="758283"/>
                </a:cubicBezTo>
                <a:cubicBezTo>
                  <a:pt x="782444" y="754566"/>
                  <a:pt x="763020" y="753786"/>
                  <a:pt x="745273" y="747131"/>
                </a:cubicBezTo>
                <a:cubicBezTo>
                  <a:pt x="732724" y="742425"/>
                  <a:pt x="725118" y="726491"/>
                  <a:pt x="711819" y="724829"/>
                </a:cubicBezTo>
                <a:cubicBezTo>
                  <a:pt x="693012" y="722478"/>
                  <a:pt x="674648" y="732263"/>
                  <a:pt x="656063" y="735980"/>
                </a:cubicBezTo>
                <a:cubicBezTo>
                  <a:pt x="648629" y="743414"/>
                  <a:pt x="639170" y="749268"/>
                  <a:pt x="633761" y="758283"/>
                </a:cubicBezTo>
                <a:cubicBezTo>
                  <a:pt x="612125" y="794344"/>
                  <a:pt x="625808" y="830027"/>
                  <a:pt x="633761" y="869795"/>
                </a:cubicBezTo>
                <a:cubicBezTo>
                  <a:pt x="636066" y="881321"/>
                  <a:pt x="639655" y="892735"/>
                  <a:pt x="644912" y="903248"/>
                </a:cubicBezTo>
                <a:cubicBezTo>
                  <a:pt x="650906" y="915235"/>
                  <a:pt x="661220" y="924715"/>
                  <a:pt x="667214" y="936702"/>
                </a:cubicBezTo>
                <a:cubicBezTo>
                  <a:pt x="672471" y="947216"/>
                  <a:pt x="674649" y="959005"/>
                  <a:pt x="678366" y="970156"/>
                </a:cubicBezTo>
                <a:cubicBezTo>
                  <a:pt x="674649" y="981307"/>
                  <a:pt x="672922" y="993334"/>
                  <a:pt x="667214" y="1003609"/>
                </a:cubicBezTo>
                <a:cubicBezTo>
                  <a:pt x="654197" y="1027040"/>
                  <a:pt x="622610" y="1070517"/>
                  <a:pt x="622610" y="1070517"/>
                </a:cubicBezTo>
                <a:cubicBezTo>
                  <a:pt x="618308" y="1087723"/>
                  <a:pt x="600307" y="1156716"/>
                  <a:pt x="600307" y="1170878"/>
                </a:cubicBezTo>
                <a:cubicBezTo>
                  <a:pt x="600307" y="1308152"/>
                  <a:pt x="605508" y="1324753"/>
                  <a:pt x="622610" y="1427356"/>
                </a:cubicBezTo>
                <a:cubicBezTo>
                  <a:pt x="626327" y="1509132"/>
                  <a:pt x="627233" y="1591084"/>
                  <a:pt x="633761" y="1672683"/>
                </a:cubicBezTo>
                <a:cubicBezTo>
                  <a:pt x="634698" y="1684400"/>
                  <a:pt x="641819" y="1694796"/>
                  <a:pt x="644912" y="1706136"/>
                </a:cubicBezTo>
                <a:cubicBezTo>
                  <a:pt x="652977" y="1735708"/>
                  <a:pt x="659780" y="1765609"/>
                  <a:pt x="667214" y="1795346"/>
                </a:cubicBezTo>
                <a:cubicBezTo>
                  <a:pt x="670931" y="1810214"/>
                  <a:pt x="669865" y="1827199"/>
                  <a:pt x="678366" y="1839951"/>
                </a:cubicBezTo>
                <a:lnTo>
                  <a:pt x="722971" y="1906858"/>
                </a:lnTo>
                <a:lnTo>
                  <a:pt x="756424" y="2007219"/>
                </a:lnTo>
                <a:cubicBezTo>
                  <a:pt x="760141" y="2018370"/>
                  <a:pt x="765270" y="2029147"/>
                  <a:pt x="767575" y="2040673"/>
                </a:cubicBezTo>
                <a:cubicBezTo>
                  <a:pt x="771292" y="2059258"/>
                  <a:pt x="775611" y="2077733"/>
                  <a:pt x="778727" y="2096429"/>
                </a:cubicBezTo>
                <a:cubicBezTo>
                  <a:pt x="786421" y="2142591"/>
                  <a:pt x="795392" y="2218600"/>
                  <a:pt x="801029" y="2263697"/>
                </a:cubicBezTo>
                <a:cubicBezTo>
                  <a:pt x="797312" y="2286000"/>
                  <a:pt x="798574" y="2309734"/>
                  <a:pt x="789878" y="2330605"/>
                </a:cubicBezTo>
                <a:cubicBezTo>
                  <a:pt x="779569" y="2355347"/>
                  <a:pt x="753749" y="2372083"/>
                  <a:pt x="745273" y="2397512"/>
                </a:cubicBezTo>
                <a:cubicBezTo>
                  <a:pt x="729884" y="2443680"/>
                  <a:pt x="740642" y="2421185"/>
                  <a:pt x="711819" y="2464419"/>
                </a:cubicBezTo>
                <a:cubicBezTo>
                  <a:pt x="715536" y="2516458"/>
                  <a:pt x="716875" y="2568722"/>
                  <a:pt x="722971" y="2620536"/>
                </a:cubicBezTo>
                <a:cubicBezTo>
                  <a:pt x="724344" y="2632210"/>
                  <a:pt x="730893" y="2642688"/>
                  <a:pt x="734122" y="2653990"/>
                </a:cubicBezTo>
                <a:cubicBezTo>
                  <a:pt x="767820" y="2771938"/>
                  <a:pt x="714586" y="2606538"/>
                  <a:pt x="767575" y="2765502"/>
                </a:cubicBezTo>
                <a:lnTo>
                  <a:pt x="789878" y="2832409"/>
                </a:lnTo>
                <a:cubicBezTo>
                  <a:pt x="798411" y="2875073"/>
                  <a:pt x="809768" y="2941058"/>
                  <a:pt x="823331" y="2988526"/>
                </a:cubicBezTo>
                <a:cubicBezTo>
                  <a:pt x="826560" y="2999828"/>
                  <a:pt x="830766" y="3010829"/>
                  <a:pt x="834483" y="3021980"/>
                </a:cubicBezTo>
                <a:cubicBezTo>
                  <a:pt x="838200" y="3051717"/>
                  <a:pt x="840273" y="3081705"/>
                  <a:pt x="845634" y="3111190"/>
                </a:cubicBezTo>
                <a:cubicBezTo>
                  <a:pt x="847737" y="3122755"/>
                  <a:pt x="854235" y="3133169"/>
                  <a:pt x="856785" y="3144644"/>
                </a:cubicBezTo>
                <a:cubicBezTo>
                  <a:pt x="876674" y="3234145"/>
                  <a:pt x="858789" y="3186112"/>
                  <a:pt x="879088" y="3267307"/>
                </a:cubicBezTo>
                <a:cubicBezTo>
                  <a:pt x="881939" y="3278711"/>
                  <a:pt x="886522" y="3289610"/>
                  <a:pt x="890239" y="3300761"/>
                </a:cubicBezTo>
                <a:cubicBezTo>
                  <a:pt x="893956" y="3378819"/>
                  <a:pt x="895617" y="3457003"/>
                  <a:pt x="901390" y="3534936"/>
                </a:cubicBezTo>
                <a:cubicBezTo>
                  <a:pt x="903060" y="3557485"/>
                  <a:pt x="911812" y="3579245"/>
                  <a:pt x="912541" y="3601844"/>
                </a:cubicBezTo>
                <a:cubicBezTo>
                  <a:pt x="915537" y="3694722"/>
                  <a:pt x="0" y="3815576"/>
                  <a:pt x="890239" y="3858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Volný tvar 3"/>
          <p:cNvSpPr/>
          <p:nvPr/>
        </p:nvSpPr>
        <p:spPr>
          <a:xfrm>
            <a:off x="785813" y="-11113"/>
            <a:ext cx="8369300" cy="3297238"/>
          </a:xfrm>
          <a:custGeom>
            <a:avLst/>
            <a:gdLst>
              <a:gd name="connsiteX0" fmla="*/ 11847 w 6145018"/>
              <a:gd name="connsiteY0" fmla="*/ 55756 h 3066585"/>
              <a:gd name="connsiteX1" fmla="*/ 696 w 6145018"/>
              <a:gd name="connsiteY1" fmla="*/ 100361 h 3066585"/>
              <a:gd name="connsiteX2" fmla="*/ 22999 w 6145018"/>
              <a:gd name="connsiteY2" fmla="*/ 301083 h 3066585"/>
              <a:gd name="connsiteX3" fmla="*/ 78755 w 6145018"/>
              <a:gd name="connsiteY3" fmla="*/ 356839 h 3066585"/>
              <a:gd name="connsiteX4" fmla="*/ 112208 w 6145018"/>
              <a:gd name="connsiteY4" fmla="*/ 379141 h 3066585"/>
              <a:gd name="connsiteX5" fmla="*/ 212569 w 6145018"/>
              <a:gd name="connsiteY5" fmla="*/ 457200 h 3066585"/>
              <a:gd name="connsiteX6" fmla="*/ 234872 w 6145018"/>
              <a:gd name="connsiteY6" fmla="*/ 501805 h 3066585"/>
              <a:gd name="connsiteX7" fmla="*/ 268326 w 6145018"/>
              <a:gd name="connsiteY7" fmla="*/ 591014 h 3066585"/>
              <a:gd name="connsiteX8" fmla="*/ 301779 w 6145018"/>
              <a:gd name="connsiteY8" fmla="*/ 613317 h 3066585"/>
              <a:gd name="connsiteX9" fmla="*/ 335233 w 6145018"/>
              <a:gd name="connsiteY9" fmla="*/ 657922 h 3066585"/>
              <a:gd name="connsiteX10" fmla="*/ 368687 w 6145018"/>
              <a:gd name="connsiteY10" fmla="*/ 680224 h 3066585"/>
              <a:gd name="connsiteX11" fmla="*/ 424443 w 6145018"/>
              <a:gd name="connsiteY11" fmla="*/ 735980 h 3066585"/>
              <a:gd name="connsiteX12" fmla="*/ 435594 w 6145018"/>
              <a:gd name="connsiteY12" fmla="*/ 992458 h 3066585"/>
              <a:gd name="connsiteX13" fmla="*/ 524804 w 6145018"/>
              <a:gd name="connsiteY13" fmla="*/ 1070517 h 3066585"/>
              <a:gd name="connsiteX14" fmla="*/ 580560 w 6145018"/>
              <a:gd name="connsiteY14" fmla="*/ 1115122 h 3066585"/>
              <a:gd name="connsiteX15" fmla="*/ 703223 w 6145018"/>
              <a:gd name="connsiteY15" fmla="*/ 1193180 h 3066585"/>
              <a:gd name="connsiteX16" fmla="*/ 736677 w 6145018"/>
              <a:gd name="connsiteY16" fmla="*/ 1226634 h 3066585"/>
              <a:gd name="connsiteX17" fmla="*/ 825887 w 6145018"/>
              <a:gd name="connsiteY17" fmla="*/ 1293541 h 3066585"/>
              <a:gd name="connsiteX18" fmla="*/ 848189 w 6145018"/>
              <a:gd name="connsiteY18" fmla="*/ 1315844 h 3066585"/>
              <a:gd name="connsiteX19" fmla="*/ 903945 w 6145018"/>
              <a:gd name="connsiteY19" fmla="*/ 1405053 h 3066585"/>
              <a:gd name="connsiteX20" fmla="*/ 926247 w 6145018"/>
              <a:gd name="connsiteY20" fmla="*/ 1572322 h 3066585"/>
              <a:gd name="connsiteX21" fmla="*/ 937399 w 6145018"/>
              <a:gd name="connsiteY21" fmla="*/ 1605775 h 3066585"/>
              <a:gd name="connsiteX22" fmla="*/ 970852 w 6145018"/>
              <a:gd name="connsiteY22" fmla="*/ 1616927 h 3066585"/>
              <a:gd name="connsiteX23" fmla="*/ 1048911 w 6145018"/>
              <a:gd name="connsiteY23" fmla="*/ 1694985 h 3066585"/>
              <a:gd name="connsiteX24" fmla="*/ 1082365 w 6145018"/>
              <a:gd name="connsiteY24" fmla="*/ 1717288 h 3066585"/>
              <a:gd name="connsiteX25" fmla="*/ 1126969 w 6145018"/>
              <a:gd name="connsiteY25" fmla="*/ 1773044 h 3066585"/>
              <a:gd name="connsiteX26" fmla="*/ 1160423 w 6145018"/>
              <a:gd name="connsiteY26" fmla="*/ 1795346 h 3066585"/>
              <a:gd name="connsiteX27" fmla="*/ 1294238 w 6145018"/>
              <a:gd name="connsiteY27" fmla="*/ 1918010 h 3066585"/>
              <a:gd name="connsiteX28" fmla="*/ 1361145 w 6145018"/>
              <a:gd name="connsiteY28" fmla="*/ 2007219 h 3066585"/>
              <a:gd name="connsiteX29" fmla="*/ 1450355 w 6145018"/>
              <a:gd name="connsiteY29" fmla="*/ 2029522 h 3066585"/>
              <a:gd name="connsiteX30" fmla="*/ 1483808 w 6145018"/>
              <a:gd name="connsiteY30" fmla="*/ 2040673 h 3066585"/>
              <a:gd name="connsiteX31" fmla="*/ 1528413 w 6145018"/>
              <a:gd name="connsiteY31" fmla="*/ 2029522 h 3066585"/>
              <a:gd name="connsiteX32" fmla="*/ 1807194 w 6145018"/>
              <a:gd name="connsiteY32" fmla="*/ 2040673 h 3066585"/>
              <a:gd name="connsiteX33" fmla="*/ 1885252 w 6145018"/>
              <a:gd name="connsiteY33" fmla="*/ 2074127 h 3066585"/>
              <a:gd name="connsiteX34" fmla="*/ 1918706 w 6145018"/>
              <a:gd name="connsiteY34" fmla="*/ 2085278 h 3066585"/>
              <a:gd name="connsiteX35" fmla="*/ 1996765 w 6145018"/>
              <a:gd name="connsiteY35" fmla="*/ 2118731 h 3066585"/>
              <a:gd name="connsiteX36" fmla="*/ 2052521 w 6145018"/>
              <a:gd name="connsiteY36" fmla="*/ 2152185 h 3066585"/>
              <a:gd name="connsiteX37" fmla="*/ 2108277 w 6145018"/>
              <a:gd name="connsiteY37" fmla="*/ 2185639 h 3066585"/>
              <a:gd name="connsiteX38" fmla="*/ 2242091 w 6145018"/>
              <a:gd name="connsiteY38" fmla="*/ 2252546 h 3066585"/>
              <a:gd name="connsiteX39" fmla="*/ 2286696 w 6145018"/>
              <a:gd name="connsiteY39" fmla="*/ 2286000 h 3066585"/>
              <a:gd name="connsiteX40" fmla="*/ 2353604 w 6145018"/>
              <a:gd name="connsiteY40" fmla="*/ 2308302 h 3066585"/>
              <a:gd name="connsiteX41" fmla="*/ 2420511 w 6145018"/>
              <a:gd name="connsiteY41" fmla="*/ 2341756 h 3066585"/>
              <a:gd name="connsiteX42" fmla="*/ 2476267 w 6145018"/>
              <a:gd name="connsiteY42" fmla="*/ 2364058 h 3066585"/>
              <a:gd name="connsiteX43" fmla="*/ 2509721 w 6145018"/>
              <a:gd name="connsiteY43" fmla="*/ 2375210 h 3066585"/>
              <a:gd name="connsiteX44" fmla="*/ 2565477 w 6145018"/>
              <a:gd name="connsiteY44" fmla="*/ 2408663 h 3066585"/>
              <a:gd name="connsiteX45" fmla="*/ 2598930 w 6145018"/>
              <a:gd name="connsiteY45" fmla="*/ 2430966 h 3066585"/>
              <a:gd name="connsiteX46" fmla="*/ 2654687 w 6145018"/>
              <a:gd name="connsiteY46" fmla="*/ 2453268 h 3066585"/>
              <a:gd name="connsiteX47" fmla="*/ 2732745 w 6145018"/>
              <a:gd name="connsiteY47" fmla="*/ 2497873 h 3066585"/>
              <a:gd name="connsiteX48" fmla="*/ 2766199 w 6145018"/>
              <a:gd name="connsiteY48" fmla="*/ 2509024 h 3066585"/>
              <a:gd name="connsiteX49" fmla="*/ 2799652 w 6145018"/>
              <a:gd name="connsiteY49" fmla="*/ 2497873 h 3066585"/>
              <a:gd name="connsiteX50" fmla="*/ 3167643 w 6145018"/>
              <a:gd name="connsiteY50" fmla="*/ 2497873 h 3066585"/>
              <a:gd name="connsiteX51" fmla="*/ 3223399 w 6145018"/>
              <a:gd name="connsiteY51" fmla="*/ 2509024 h 3066585"/>
              <a:gd name="connsiteX52" fmla="*/ 3401818 w 6145018"/>
              <a:gd name="connsiteY52" fmla="*/ 2475571 h 3066585"/>
              <a:gd name="connsiteX53" fmla="*/ 3479877 w 6145018"/>
              <a:gd name="connsiteY53" fmla="*/ 2408663 h 3066585"/>
              <a:gd name="connsiteX54" fmla="*/ 3524482 w 6145018"/>
              <a:gd name="connsiteY54" fmla="*/ 2375210 h 3066585"/>
              <a:gd name="connsiteX55" fmla="*/ 3624843 w 6145018"/>
              <a:gd name="connsiteY55" fmla="*/ 2397512 h 3066585"/>
              <a:gd name="connsiteX56" fmla="*/ 3658296 w 6145018"/>
              <a:gd name="connsiteY56" fmla="*/ 2430966 h 3066585"/>
              <a:gd name="connsiteX57" fmla="*/ 3714052 w 6145018"/>
              <a:gd name="connsiteY57" fmla="*/ 2475571 h 3066585"/>
              <a:gd name="connsiteX58" fmla="*/ 3836716 w 6145018"/>
              <a:gd name="connsiteY58" fmla="*/ 2453268 h 3066585"/>
              <a:gd name="connsiteX59" fmla="*/ 3925926 w 6145018"/>
              <a:gd name="connsiteY59" fmla="*/ 2442117 h 3066585"/>
              <a:gd name="connsiteX60" fmla="*/ 4082043 w 6145018"/>
              <a:gd name="connsiteY60" fmla="*/ 2419814 h 3066585"/>
              <a:gd name="connsiteX61" fmla="*/ 4282765 w 6145018"/>
              <a:gd name="connsiteY61" fmla="*/ 2397512 h 3066585"/>
              <a:gd name="connsiteX62" fmla="*/ 4483487 w 6145018"/>
              <a:gd name="connsiteY62" fmla="*/ 2430966 h 3066585"/>
              <a:gd name="connsiteX63" fmla="*/ 4528091 w 6145018"/>
              <a:gd name="connsiteY63" fmla="*/ 2464419 h 3066585"/>
              <a:gd name="connsiteX64" fmla="*/ 4661906 w 6145018"/>
              <a:gd name="connsiteY64" fmla="*/ 2575931 h 3066585"/>
              <a:gd name="connsiteX65" fmla="*/ 4706511 w 6145018"/>
              <a:gd name="connsiteY65" fmla="*/ 2642839 h 3066585"/>
              <a:gd name="connsiteX66" fmla="*/ 4795721 w 6145018"/>
              <a:gd name="connsiteY66" fmla="*/ 2765502 h 3066585"/>
              <a:gd name="connsiteX67" fmla="*/ 4884930 w 6145018"/>
              <a:gd name="connsiteY67" fmla="*/ 2843561 h 3066585"/>
              <a:gd name="connsiteX68" fmla="*/ 4918384 w 6145018"/>
              <a:gd name="connsiteY68" fmla="*/ 2888166 h 3066585"/>
              <a:gd name="connsiteX69" fmla="*/ 5007594 w 6145018"/>
              <a:gd name="connsiteY69" fmla="*/ 2932771 h 3066585"/>
              <a:gd name="connsiteX70" fmla="*/ 5029896 w 6145018"/>
              <a:gd name="connsiteY70" fmla="*/ 2966224 h 3066585"/>
              <a:gd name="connsiteX71" fmla="*/ 5074501 w 6145018"/>
              <a:gd name="connsiteY71" fmla="*/ 2988527 h 3066585"/>
              <a:gd name="connsiteX72" fmla="*/ 5107955 w 6145018"/>
              <a:gd name="connsiteY72" fmla="*/ 3021980 h 3066585"/>
              <a:gd name="connsiteX73" fmla="*/ 5119106 w 6145018"/>
              <a:gd name="connsiteY73" fmla="*/ 3055434 h 3066585"/>
              <a:gd name="connsiteX74" fmla="*/ 5152560 w 6145018"/>
              <a:gd name="connsiteY74" fmla="*/ 3066585 h 3066585"/>
              <a:gd name="connsiteX75" fmla="*/ 5353282 w 6145018"/>
              <a:gd name="connsiteY75" fmla="*/ 3055434 h 3066585"/>
              <a:gd name="connsiteX76" fmla="*/ 5397887 w 6145018"/>
              <a:gd name="connsiteY76" fmla="*/ 3021980 h 3066585"/>
              <a:gd name="connsiteX77" fmla="*/ 5420189 w 6145018"/>
              <a:gd name="connsiteY77" fmla="*/ 2988527 h 3066585"/>
              <a:gd name="connsiteX78" fmla="*/ 5531701 w 6145018"/>
              <a:gd name="connsiteY78" fmla="*/ 2899317 h 3066585"/>
              <a:gd name="connsiteX79" fmla="*/ 5576306 w 6145018"/>
              <a:gd name="connsiteY79" fmla="*/ 2888166 h 3066585"/>
              <a:gd name="connsiteX80" fmla="*/ 5676667 w 6145018"/>
              <a:gd name="connsiteY80" fmla="*/ 2865863 h 3066585"/>
              <a:gd name="connsiteX81" fmla="*/ 5710121 w 6145018"/>
              <a:gd name="connsiteY81" fmla="*/ 2854712 h 3066585"/>
              <a:gd name="connsiteX82" fmla="*/ 5933145 w 6145018"/>
              <a:gd name="connsiteY82" fmla="*/ 2877014 h 3066585"/>
              <a:gd name="connsiteX83" fmla="*/ 5955447 w 6145018"/>
              <a:gd name="connsiteY83" fmla="*/ 2899317 h 3066585"/>
              <a:gd name="connsiteX84" fmla="*/ 6000052 w 6145018"/>
              <a:gd name="connsiteY84" fmla="*/ 2910468 h 3066585"/>
              <a:gd name="connsiteX85" fmla="*/ 6033506 w 6145018"/>
              <a:gd name="connsiteY85" fmla="*/ 2921619 h 3066585"/>
              <a:gd name="connsiteX86" fmla="*/ 6145018 w 6145018"/>
              <a:gd name="connsiteY86" fmla="*/ 2932771 h 3066585"/>
              <a:gd name="connsiteX87" fmla="*/ 6133867 w 6145018"/>
              <a:gd name="connsiteY87" fmla="*/ 0 h 3066585"/>
              <a:gd name="connsiteX88" fmla="*/ 11847 w 6145018"/>
              <a:gd name="connsiteY88" fmla="*/ 55756 h 306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6145018" h="3066585">
                <a:moveTo>
                  <a:pt x="11847" y="55756"/>
                </a:moveTo>
                <a:cubicBezTo>
                  <a:pt x="8130" y="70624"/>
                  <a:pt x="0" y="85051"/>
                  <a:pt x="696" y="100361"/>
                </a:cubicBezTo>
                <a:cubicBezTo>
                  <a:pt x="3753" y="167611"/>
                  <a:pt x="3398" y="236681"/>
                  <a:pt x="22999" y="301083"/>
                </a:cubicBezTo>
                <a:cubicBezTo>
                  <a:pt x="30652" y="326228"/>
                  <a:pt x="56886" y="342259"/>
                  <a:pt x="78755" y="356839"/>
                </a:cubicBezTo>
                <a:cubicBezTo>
                  <a:pt x="89906" y="364273"/>
                  <a:pt x="100572" y="372492"/>
                  <a:pt x="112208" y="379141"/>
                </a:cubicBezTo>
                <a:cubicBezTo>
                  <a:pt x="153839" y="402930"/>
                  <a:pt x="186931" y="405925"/>
                  <a:pt x="212569" y="457200"/>
                </a:cubicBezTo>
                <a:cubicBezTo>
                  <a:pt x="220003" y="472068"/>
                  <a:pt x="228324" y="486526"/>
                  <a:pt x="234872" y="501805"/>
                </a:cubicBezTo>
                <a:cubicBezTo>
                  <a:pt x="246385" y="528668"/>
                  <a:pt x="251821" y="567907"/>
                  <a:pt x="268326" y="591014"/>
                </a:cubicBezTo>
                <a:cubicBezTo>
                  <a:pt x="276116" y="601920"/>
                  <a:pt x="292302" y="603840"/>
                  <a:pt x="301779" y="613317"/>
                </a:cubicBezTo>
                <a:cubicBezTo>
                  <a:pt x="314921" y="626459"/>
                  <a:pt x="322091" y="644780"/>
                  <a:pt x="335233" y="657922"/>
                </a:cubicBezTo>
                <a:cubicBezTo>
                  <a:pt x="344710" y="667399"/>
                  <a:pt x="358601" y="671399"/>
                  <a:pt x="368687" y="680224"/>
                </a:cubicBezTo>
                <a:cubicBezTo>
                  <a:pt x="388468" y="697532"/>
                  <a:pt x="424443" y="735980"/>
                  <a:pt x="424443" y="735980"/>
                </a:cubicBezTo>
                <a:cubicBezTo>
                  <a:pt x="428160" y="821473"/>
                  <a:pt x="425785" y="907449"/>
                  <a:pt x="435594" y="992458"/>
                </a:cubicBezTo>
                <a:cubicBezTo>
                  <a:pt x="439563" y="1026858"/>
                  <a:pt x="513147" y="1061191"/>
                  <a:pt x="524804" y="1070517"/>
                </a:cubicBezTo>
                <a:cubicBezTo>
                  <a:pt x="543389" y="1085385"/>
                  <a:pt x="561062" y="1101473"/>
                  <a:pt x="580560" y="1115122"/>
                </a:cubicBezTo>
                <a:cubicBezTo>
                  <a:pt x="609236" y="1135195"/>
                  <a:pt x="680197" y="1170154"/>
                  <a:pt x="703223" y="1193180"/>
                </a:cubicBezTo>
                <a:cubicBezTo>
                  <a:pt x="714374" y="1204331"/>
                  <a:pt x="724471" y="1216648"/>
                  <a:pt x="736677" y="1226634"/>
                </a:cubicBezTo>
                <a:cubicBezTo>
                  <a:pt x="765446" y="1250172"/>
                  <a:pt x="799604" y="1267257"/>
                  <a:pt x="825887" y="1293541"/>
                </a:cubicBezTo>
                <a:cubicBezTo>
                  <a:pt x="833321" y="1300975"/>
                  <a:pt x="842160" y="1307231"/>
                  <a:pt x="848189" y="1315844"/>
                </a:cubicBezTo>
                <a:cubicBezTo>
                  <a:pt x="868298" y="1344572"/>
                  <a:pt x="903945" y="1405053"/>
                  <a:pt x="903945" y="1405053"/>
                </a:cubicBezTo>
                <a:cubicBezTo>
                  <a:pt x="932435" y="1490526"/>
                  <a:pt x="901991" y="1390404"/>
                  <a:pt x="926247" y="1572322"/>
                </a:cubicBezTo>
                <a:cubicBezTo>
                  <a:pt x="927801" y="1583973"/>
                  <a:pt x="929087" y="1597463"/>
                  <a:pt x="937399" y="1605775"/>
                </a:cubicBezTo>
                <a:cubicBezTo>
                  <a:pt x="945711" y="1614087"/>
                  <a:pt x="959701" y="1613210"/>
                  <a:pt x="970852" y="1616927"/>
                </a:cubicBezTo>
                <a:cubicBezTo>
                  <a:pt x="996872" y="1642946"/>
                  <a:pt x="1018294" y="1674573"/>
                  <a:pt x="1048911" y="1694985"/>
                </a:cubicBezTo>
                <a:cubicBezTo>
                  <a:pt x="1060062" y="1702419"/>
                  <a:pt x="1072888" y="1707811"/>
                  <a:pt x="1082365" y="1717288"/>
                </a:cubicBezTo>
                <a:cubicBezTo>
                  <a:pt x="1099195" y="1734118"/>
                  <a:pt x="1110139" y="1756214"/>
                  <a:pt x="1126969" y="1773044"/>
                </a:cubicBezTo>
                <a:cubicBezTo>
                  <a:pt x="1136446" y="1782521"/>
                  <a:pt x="1149517" y="1787556"/>
                  <a:pt x="1160423" y="1795346"/>
                </a:cubicBezTo>
                <a:cubicBezTo>
                  <a:pt x="1204072" y="1826524"/>
                  <a:pt x="1270174" y="1877903"/>
                  <a:pt x="1294238" y="1918010"/>
                </a:cubicBezTo>
                <a:cubicBezTo>
                  <a:pt x="1305638" y="1937011"/>
                  <a:pt x="1334314" y="1995023"/>
                  <a:pt x="1361145" y="2007219"/>
                </a:cubicBezTo>
                <a:cubicBezTo>
                  <a:pt x="1389049" y="2019903"/>
                  <a:pt x="1421276" y="2019829"/>
                  <a:pt x="1450355" y="2029522"/>
                </a:cubicBezTo>
                <a:lnTo>
                  <a:pt x="1483808" y="2040673"/>
                </a:lnTo>
                <a:cubicBezTo>
                  <a:pt x="1498676" y="2036956"/>
                  <a:pt x="1513087" y="2029522"/>
                  <a:pt x="1528413" y="2029522"/>
                </a:cubicBezTo>
                <a:cubicBezTo>
                  <a:pt x="1621414" y="2029522"/>
                  <a:pt x="1714429" y="2034047"/>
                  <a:pt x="1807194" y="2040673"/>
                </a:cubicBezTo>
                <a:cubicBezTo>
                  <a:pt x="1828116" y="2042167"/>
                  <a:pt x="1870159" y="2067659"/>
                  <a:pt x="1885252" y="2074127"/>
                </a:cubicBezTo>
                <a:cubicBezTo>
                  <a:pt x="1896056" y="2078757"/>
                  <a:pt x="1907902" y="2080648"/>
                  <a:pt x="1918706" y="2085278"/>
                </a:cubicBezTo>
                <a:cubicBezTo>
                  <a:pt x="2015164" y="2126616"/>
                  <a:pt x="1918309" y="2092580"/>
                  <a:pt x="1996765" y="2118731"/>
                </a:cubicBezTo>
                <a:cubicBezTo>
                  <a:pt x="2040326" y="2162294"/>
                  <a:pt x="1994617" y="2123233"/>
                  <a:pt x="2052521" y="2152185"/>
                </a:cubicBezTo>
                <a:cubicBezTo>
                  <a:pt x="2071907" y="2161878"/>
                  <a:pt x="2089122" y="2175498"/>
                  <a:pt x="2108277" y="2185639"/>
                </a:cubicBezTo>
                <a:cubicBezTo>
                  <a:pt x="2152351" y="2208972"/>
                  <a:pt x="2202195" y="2222624"/>
                  <a:pt x="2242091" y="2252546"/>
                </a:cubicBezTo>
                <a:cubicBezTo>
                  <a:pt x="2256959" y="2263697"/>
                  <a:pt x="2270073" y="2277688"/>
                  <a:pt x="2286696" y="2286000"/>
                </a:cubicBezTo>
                <a:cubicBezTo>
                  <a:pt x="2307723" y="2296513"/>
                  <a:pt x="2331903" y="2299260"/>
                  <a:pt x="2353604" y="2308302"/>
                </a:cubicBezTo>
                <a:cubicBezTo>
                  <a:pt x="2376621" y="2317892"/>
                  <a:pt x="2397811" y="2331438"/>
                  <a:pt x="2420511" y="2341756"/>
                </a:cubicBezTo>
                <a:cubicBezTo>
                  <a:pt x="2438734" y="2350039"/>
                  <a:pt x="2457525" y="2357030"/>
                  <a:pt x="2476267" y="2364058"/>
                </a:cubicBezTo>
                <a:cubicBezTo>
                  <a:pt x="2487273" y="2368185"/>
                  <a:pt x="2499207" y="2369953"/>
                  <a:pt x="2509721" y="2375210"/>
                </a:cubicBezTo>
                <a:cubicBezTo>
                  <a:pt x="2529107" y="2384903"/>
                  <a:pt x="2547098" y="2397176"/>
                  <a:pt x="2565477" y="2408663"/>
                </a:cubicBezTo>
                <a:cubicBezTo>
                  <a:pt x="2576842" y="2415766"/>
                  <a:pt x="2586943" y="2424972"/>
                  <a:pt x="2598930" y="2430966"/>
                </a:cubicBezTo>
                <a:cubicBezTo>
                  <a:pt x="2616834" y="2439918"/>
                  <a:pt x="2636395" y="2445138"/>
                  <a:pt x="2654687" y="2453268"/>
                </a:cubicBezTo>
                <a:cubicBezTo>
                  <a:pt x="2830643" y="2531471"/>
                  <a:pt x="2589223" y="2426114"/>
                  <a:pt x="2732745" y="2497873"/>
                </a:cubicBezTo>
                <a:cubicBezTo>
                  <a:pt x="2743259" y="2503130"/>
                  <a:pt x="2755048" y="2505307"/>
                  <a:pt x="2766199" y="2509024"/>
                </a:cubicBezTo>
                <a:cubicBezTo>
                  <a:pt x="2777350" y="2505307"/>
                  <a:pt x="2788126" y="2500178"/>
                  <a:pt x="2799652" y="2497873"/>
                </a:cubicBezTo>
                <a:cubicBezTo>
                  <a:pt x="2931805" y="2471443"/>
                  <a:pt x="3004702" y="2491606"/>
                  <a:pt x="3167643" y="2497873"/>
                </a:cubicBezTo>
                <a:cubicBezTo>
                  <a:pt x="3186228" y="2501590"/>
                  <a:pt x="3204531" y="2510821"/>
                  <a:pt x="3223399" y="2509024"/>
                </a:cubicBezTo>
                <a:cubicBezTo>
                  <a:pt x="3283636" y="2503287"/>
                  <a:pt x="3343301" y="2490970"/>
                  <a:pt x="3401818" y="2475571"/>
                </a:cubicBezTo>
                <a:cubicBezTo>
                  <a:pt x="3426208" y="2469153"/>
                  <a:pt x="3467464" y="2419524"/>
                  <a:pt x="3479877" y="2408663"/>
                </a:cubicBezTo>
                <a:cubicBezTo>
                  <a:pt x="3493864" y="2396425"/>
                  <a:pt x="3509614" y="2386361"/>
                  <a:pt x="3524482" y="2375210"/>
                </a:cubicBezTo>
                <a:cubicBezTo>
                  <a:pt x="3557936" y="2382644"/>
                  <a:pt x="3593209" y="2384331"/>
                  <a:pt x="3624843" y="2397512"/>
                </a:cubicBezTo>
                <a:cubicBezTo>
                  <a:pt x="3639400" y="2403577"/>
                  <a:pt x="3646181" y="2420870"/>
                  <a:pt x="3658296" y="2430966"/>
                </a:cubicBezTo>
                <a:cubicBezTo>
                  <a:pt x="3742695" y="2501298"/>
                  <a:pt x="3649172" y="2410688"/>
                  <a:pt x="3714052" y="2475571"/>
                </a:cubicBezTo>
                <a:cubicBezTo>
                  <a:pt x="3762091" y="2465963"/>
                  <a:pt x="3786767" y="2460403"/>
                  <a:pt x="3836716" y="2453268"/>
                </a:cubicBezTo>
                <a:cubicBezTo>
                  <a:pt x="3866383" y="2449030"/>
                  <a:pt x="3896233" y="2446166"/>
                  <a:pt x="3925926" y="2442117"/>
                </a:cubicBezTo>
                <a:cubicBezTo>
                  <a:pt x="3978011" y="2435014"/>
                  <a:pt x="4029657" y="2424179"/>
                  <a:pt x="4082043" y="2419814"/>
                </a:cubicBezTo>
                <a:cubicBezTo>
                  <a:pt x="4238389" y="2406785"/>
                  <a:pt x="4171707" y="2416021"/>
                  <a:pt x="4282765" y="2397512"/>
                </a:cubicBezTo>
                <a:cubicBezTo>
                  <a:pt x="4349672" y="2408663"/>
                  <a:pt x="4418047" y="2413119"/>
                  <a:pt x="4483487" y="2430966"/>
                </a:cubicBezTo>
                <a:cubicBezTo>
                  <a:pt x="4501417" y="2435856"/>
                  <a:pt x="4514339" y="2451917"/>
                  <a:pt x="4528091" y="2464419"/>
                </a:cubicBezTo>
                <a:cubicBezTo>
                  <a:pt x="4648940" y="2574282"/>
                  <a:pt x="4558420" y="2513840"/>
                  <a:pt x="4661906" y="2575931"/>
                </a:cubicBezTo>
                <a:cubicBezTo>
                  <a:pt x="4683232" y="2639910"/>
                  <a:pt x="4657785" y="2580192"/>
                  <a:pt x="4706511" y="2642839"/>
                </a:cubicBezTo>
                <a:cubicBezTo>
                  <a:pt x="4787658" y="2747171"/>
                  <a:pt x="4713647" y="2673169"/>
                  <a:pt x="4795721" y="2765502"/>
                </a:cubicBezTo>
                <a:cubicBezTo>
                  <a:pt x="4934719" y="2921874"/>
                  <a:pt x="4751689" y="2710318"/>
                  <a:pt x="4884930" y="2843561"/>
                </a:cubicBezTo>
                <a:cubicBezTo>
                  <a:pt x="4898072" y="2856703"/>
                  <a:pt x="4904397" y="2875927"/>
                  <a:pt x="4918384" y="2888166"/>
                </a:cubicBezTo>
                <a:cubicBezTo>
                  <a:pt x="4950793" y="2916524"/>
                  <a:pt x="4971707" y="2920808"/>
                  <a:pt x="5007594" y="2932771"/>
                </a:cubicBezTo>
                <a:cubicBezTo>
                  <a:pt x="5015028" y="2943922"/>
                  <a:pt x="5019600" y="2957644"/>
                  <a:pt x="5029896" y="2966224"/>
                </a:cubicBezTo>
                <a:cubicBezTo>
                  <a:pt x="5042666" y="2976866"/>
                  <a:pt x="5060974" y="2978865"/>
                  <a:pt x="5074501" y="2988527"/>
                </a:cubicBezTo>
                <a:cubicBezTo>
                  <a:pt x="5087334" y="2997693"/>
                  <a:pt x="5096804" y="3010829"/>
                  <a:pt x="5107955" y="3021980"/>
                </a:cubicBezTo>
                <a:cubicBezTo>
                  <a:pt x="5111672" y="3033131"/>
                  <a:pt x="5110794" y="3047122"/>
                  <a:pt x="5119106" y="3055434"/>
                </a:cubicBezTo>
                <a:cubicBezTo>
                  <a:pt x="5127418" y="3063746"/>
                  <a:pt x="5140805" y="3066585"/>
                  <a:pt x="5152560" y="3066585"/>
                </a:cubicBezTo>
                <a:cubicBezTo>
                  <a:pt x="5219571" y="3066585"/>
                  <a:pt x="5286375" y="3059151"/>
                  <a:pt x="5353282" y="3055434"/>
                </a:cubicBezTo>
                <a:cubicBezTo>
                  <a:pt x="5368150" y="3044283"/>
                  <a:pt x="5384745" y="3035122"/>
                  <a:pt x="5397887" y="3021980"/>
                </a:cubicBezTo>
                <a:cubicBezTo>
                  <a:pt x="5407364" y="3012503"/>
                  <a:pt x="5411467" y="2998702"/>
                  <a:pt x="5420189" y="2988527"/>
                </a:cubicBezTo>
                <a:cubicBezTo>
                  <a:pt x="5442095" y="2962970"/>
                  <a:pt x="5500395" y="2907143"/>
                  <a:pt x="5531701" y="2899317"/>
                </a:cubicBezTo>
                <a:lnTo>
                  <a:pt x="5576306" y="2888166"/>
                </a:lnTo>
                <a:cubicBezTo>
                  <a:pt x="5609698" y="2880460"/>
                  <a:pt x="5643420" y="2874175"/>
                  <a:pt x="5676667" y="2865863"/>
                </a:cubicBezTo>
                <a:cubicBezTo>
                  <a:pt x="5688071" y="2863012"/>
                  <a:pt x="5698970" y="2858429"/>
                  <a:pt x="5710121" y="2854712"/>
                </a:cubicBezTo>
                <a:cubicBezTo>
                  <a:pt x="5784462" y="2862146"/>
                  <a:pt x="5859638" y="2863649"/>
                  <a:pt x="5933145" y="2877014"/>
                </a:cubicBezTo>
                <a:cubicBezTo>
                  <a:pt x="5943489" y="2878895"/>
                  <a:pt x="5946043" y="2894615"/>
                  <a:pt x="5955447" y="2899317"/>
                </a:cubicBezTo>
                <a:cubicBezTo>
                  <a:pt x="5969155" y="2906171"/>
                  <a:pt x="5985316" y="2906258"/>
                  <a:pt x="6000052" y="2910468"/>
                </a:cubicBezTo>
                <a:cubicBezTo>
                  <a:pt x="6011354" y="2913697"/>
                  <a:pt x="6021888" y="2919832"/>
                  <a:pt x="6033506" y="2921619"/>
                </a:cubicBezTo>
                <a:cubicBezTo>
                  <a:pt x="6070428" y="2927299"/>
                  <a:pt x="6145018" y="2932771"/>
                  <a:pt x="6145018" y="2932771"/>
                </a:cubicBezTo>
                <a:lnTo>
                  <a:pt x="6133867" y="0"/>
                </a:lnTo>
                <a:lnTo>
                  <a:pt x="11847" y="55756"/>
                </a:lnTo>
                <a:close/>
              </a:path>
            </a:pathLst>
          </a:custGeom>
          <a:solidFill>
            <a:srgbClr val="E09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2214563" y="-11113"/>
            <a:ext cx="6929437" cy="2940051"/>
          </a:xfrm>
          <a:custGeom>
            <a:avLst/>
            <a:gdLst>
              <a:gd name="connsiteX0" fmla="*/ 0 w 5397190"/>
              <a:gd name="connsiteY0" fmla="*/ 66907 h 2588897"/>
              <a:gd name="connsiteX1" fmla="*/ 11151 w 5397190"/>
              <a:gd name="connsiteY1" fmla="*/ 111512 h 2588897"/>
              <a:gd name="connsiteX2" fmla="*/ 22302 w 5397190"/>
              <a:gd name="connsiteY2" fmla="*/ 167268 h 2588897"/>
              <a:gd name="connsiteX3" fmla="*/ 44605 w 5397190"/>
              <a:gd name="connsiteY3" fmla="*/ 200722 h 2588897"/>
              <a:gd name="connsiteX4" fmla="*/ 66907 w 5397190"/>
              <a:gd name="connsiteY4" fmla="*/ 245327 h 2588897"/>
              <a:gd name="connsiteX5" fmla="*/ 200722 w 5397190"/>
              <a:gd name="connsiteY5" fmla="*/ 423746 h 2588897"/>
              <a:gd name="connsiteX6" fmla="*/ 278780 w 5397190"/>
              <a:gd name="connsiteY6" fmla="*/ 579863 h 2588897"/>
              <a:gd name="connsiteX7" fmla="*/ 323385 w 5397190"/>
              <a:gd name="connsiteY7" fmla="*/ 646771 h 2588897"/>
              <a:gd name="connsiteX8" fmla="*/ 390292 w 5397190"/>
              <a:gd name="connsiteY8" fmla="*/ 691375 h 2588897"/>
              <a:gd name="connsiteX9" fmla="*/ 457200 w 5397190"/>
              <a:gd name="connsiteY9" fmla="*/ 780585 h 2588897"/>
              <a:gd name="connsiteX10" fmla="*/ 468351 w 5397190"/>
              <a:gd name="connsiteY10" fmla="*/ 814039 h 2588897"/>
              <a:gd name="connsiteX11" fmla="*/ 501805 w 5397190"/>
              <a:gd name="connsiteY11" fmla="*/ 836341 h 2588897"/>
              <a:gd name="connsiteX12" fmla="*/ 691375 w 5397190"/>
              <a:gd name="connsiteY12" fmla="*/ 858644 h 2588897"/>
              <a:gd name="connsiteX13" fmla="*/ 713678 w 5397190"/>
              <a:gd name="connsiteY13" fmla="*/ 836341 h 2588897"/>
              <a:gd name="connsiteX14" fmla="*/ 791736 w 5397190"/>
              <a:gd name="connsiteY14" fmla="*/ 814039 h 2588897"/>
              <a:gd name="connsiteX15" fmla="*/ 1159727 w 5397190"/>
              <a:gd name="connsiteY15" fmla="*/ 802888 h 2588897"/>
              <a:gd name="connsiteX16" fmla="*/ 1193180 w 5397190"/>
              <a:gd name="connsiteY16" fmla="*/ 791736 h 2588897"/>
              <a:gd name="connsiteX17" fmla="*/ 1360449 w 5397190"/>
              <a:gd name="connsiteY17" fmla="*/ 814039 h 2588897"/>
              <a:gd name="connsiteX18" fmla="*/ 1405053 w 5397190"/>
              <a:gd name="connsiteY18" fmla="*/ 869795 h 2588897"/>
              <a:gd name="connsiteX19" fmla="*/ 1460810 w 5397190"/>
              <a:gd name="connsiteY19" fmla="*/ 936702 h 2588897"/>
              <a:gd name="connsiteX20" fmla="*/ 1449658 w 5397190"/>
              <a:gd name="connsiteY20" fmla="*/ 1226634 h 2588897"/>
              <a:gd name="connsiteX21" fmla="*/ 1427356 w 5397190"/>
              <a:gd name="connsiteY21" fmla="*/ 1271239 h 2588897"/>
              <a:gd name="connsiteX22" fmla="*/ 1438507 w 5397190"/>
              <a:gd name="connsiteY22" fmla="*/ 1505414 h 2588897"/>
              <a:gd name="connsiteX23" fmla="*/ 1460810 w 5397190"/>
              <a:gd name="connsiteY23" fmla="*/ 1572322 h 2588897"/>
              <a:gd name="connsiteX24" fmla="*/ 1527717 w 5397190"/>
              <a:gd name="connsiteY24" fmla="*/ 1628078 h 2588897"/>
              <a:gd name="connsiteX25" fmla="*/ 1572322 w 5397190"/>
              <a:gd name="connsiteY25" fmla="*/ 1639229 h 2588897"/>
              <a:gd name="connsiteX26" fmla="*/ 1628078 w 5397190"/>
              <a:gd name="connsiteY26" fmla="*/ 1661531 h 2588897"/>
              <a:gd name="connsiteX27" fmla="*/ 1661531 w 5397190"/>
              <a:gd name="connsiteY27" fmla="*/ 1672683 h 2588897"/>
              <a:gd name="connsiteX28" fmla="*/ 1761892 w 5397190"/>
              <a:gd name="connsiteY28" fmla="*/ 1639229 h 2588897"/>
              <a:gd name="connsiteX29" fmla="*/ 1862253 w 5397190"/>
              <a:gd name="connsiteY29" fmla="*/ 1605775 h 2588897"/>
              <a:gd name="connsiteX30" fmla="*/ 2219092 w 5397190"/>
              <a:gd name="connsiteY30" fmla="*/ 1628078 h 2588897"/>
              <a:gd name="connsiteX31" fmla="*/ 2263697 w 5397190"/>
              <a:gd name="connsiteY31" fmla="*/ 1683834 h 2588897"/>
              <a:gd name="connsiteX32" fmla="*/ 2286000 w 5397190"/>
              <a:gd name="connsiteY32" fmla="*/ 1717288 h 2588897"/>
              <a:gd name="connsiteX33" fmla="*/ 2308302 w 5397190"/>
              <a:gd name="connsiteY33" fmla="*/ 1761892 h 2588897"/>
              <a:gd name="connsiteX34" fmla="*/ 2341756 w 5397190"/>
              <a:gd name="connsiteY34" fmla="*/ 1773044 h 2588897"/>
              <a:gd name="connsiteX35" fmla="*/ 2386361 w 5397190"/>
              <a:gd name="connsiteY35" fmla="*/ 1795346 h 2588897"/>
              <a:gd name="connsiteX36" fmla="*/ 2453268 w 5397190"/>
              <a:gd name="connsiteY36" fmla="*/ 1862253 h 2588897"/>
              <a:gd name="connsiteX37" fmla="*/ 2475570 w 5397190"/>
              <a:gd name="connsiteY37" fmla="*/ 1884556 h 2588897"/>
              <a:gd name="connsiteX38" fmla="*/ 2497873 w 5397190"/>
              <a:gd name="connsiteY38" fmla="*/ 1918010 h 2588897"/>
              <a:gd name="connsiteX39" fmla="*/ 2587083 w 5397190"/>
              <a:gd name="connsiteY39" fmla="*/ 1973766 h 2588897"/>
              <a:gd name="connsiteX40" fmla="*/ 2642839 w 5397190"/>
              <a:gd name="connsiteY40" fmla="*/ 1962614 h 2588897"/>
              <a:gd name="connsiteX41" fmla="*/ 2709746 w 5397190"/>
              <a:gd name="connsiteY41" fmla="*/ 1940312 h 2588897"/>
              <a:gd name="connsiteX42" fmla="*/ 2776653 w 5397190"/>
              <a:gd name="connsiteY42" fmla="*/ 1918010 h 2588897"/>
              <a:gd name="connsiteX43" fmla="*/ 2821258 w 5397190"/>
              <a:gd name="connsiteY43" fmla="*/ 1906858 h 2588897"/>
              <a:gd name="connsiteX44" fmla="*/ 2888166 w 5397190"/>
              <a:gd name="connsiteY44" fmla="*/ 1918010 h 2588897"/>
              <a:gd name="connsiteX45" fmla="*/ 2910468 w 5397190"/>
              <a:gd name="connsiteY45" fmla="*/ 1951463 h 2588897"/>
              <a:gd name="connsiteX46" fmla="*/ 2932770 w 5397190"/>
              <a:gd name="connsiteY46" fmla="*/ 1973766 h 2588897"/>
              <a:gd name="connsiteX47" fmla="*/ 2943922 w 5397190"/>
              <a:gd name="connsiteY47" fmla="*/ 2007219 h 2588897"/>
              <a:gd name="connsiteX48" fmla="*/ 2988527 w 5397190"/>
              <a:gd name="connsiteY48" fmla="*/ 2018371 h 2588897"/>
              <a:gd name="connsiteX49" fmla="*/ 3044283 w 5397190"/>
              <a:gd name="connsiteY49" fmla="*/ 2040673 h 2588897"/>
              <a:gd name="connsiteX50" fmla="*/ 3077736 w 5397190"/>
              <a:gd name="connsiteY50" fmla="*/ 2062975 h 2588897"/>
              <a:gd name="connsiteX51" fmla="*/ 3144644 w 5397190"/>
              <a:gd name="connsiteY51" fmla="*/ 2085278 h 2588897"/>
              <a:gd name="connsiteX52" fmla="*/ 3200400 w 5397190"/>
              <a:gd name="connsiteY52" fmla="*/ 2107580 h 2588897"/>
              <a:gd name="connsiteX53" fmla="*/ 3278458 w 5397190"/>
              <a:gd name="connsiteY53" fmla="*/ 2118731 h 2588897"/>
              <a:gd name="connsiteX54" fmla="*/ 3323063 w 5397190"/>
              <a:gd name="connsiteY54" fmla="*/ 2129883 h 2588897"/>
              <a:gd name="connsiteX55" fmla="*/ 3724507 w 5397190"/>
              <a:gd name="connsiteY55" fmla="*/ 2107580 h 2588897"/>
              <a:gd name="connsiteX56" fmla="*/ 3769112 w 5397190"/>
              <a:gd name="connsiteY56" fmla="*/ 2096429 h 2588897"/>
              <a:gd name="connsiteX57" fmla="*/ 3858322 w 5397190"/>
              <a:gd name="connsiteY57" fmla="*/ 2051824 h 2588897"/>
              <a:gd name="connsiteX58" fmla="*/ 3958683 w 5397190"/>
              <a:gd name="connsiteY58" fmla="*/ 2040673 h 2588897"/>
              <a:gd name="connsiteX59" fmla="*/ 4047892 w 5397190"/>
              <a:gd name="connsiteY59" fmla="*/ 2018371 h 2588897"/>
              <a:gd name="connsiteX60" fmla="*/ 4081346 w 5397190"/>
              <a:gd name="connsiteY60" fmla="*/ 2007219 h 2588897"/>
              <a:gd name="connsiteX61" fmla="*/ 4237463 w 5397190"/>
              <a:gd name="connsiteY61" fmla="*/ 2018371 h 2588897"/>
              <a:gd name="connsiteX62" fmla="*/ 4304370 w 5397190"/>
              <a:gd name="connsiteY62" fmla="*/ 2062975 h 2588897"/>
              <a:gd name="connsiteX63" fmla="*/ 4337824 w 5397190"/>
              <a:gd name="connsiteY63" fmla="*/ 2085278 h 2588897"/>
              <a:gd name="connsiteX64" fmla="*/ 4360127 w 5397190"/>
              <a:gd name="connsiteY64" fmla="*/ 2118731 h 2588897"/>
              <a:gd name="connsiteX65" fmla="*/ 4393580 w 5397190"/>
              <a:gd name="connsiteY65" fmla="*/ 2286000 h 2588897"/>
              <a:gd name="connsiteX66" fmla="*/ 4404731 w 5397190"/>
              <a:gd name="connsiteY66" fmla="*/ 2330605 h 2588897"/>
              <a:gd name="connsiteX67" fmla="*/ 4427034 w 5397190"/>
              <a:gd name="connsiteY67" fmla="*/ 2453268 h 2588897"/>
              <a:gd name="connsiteX68" fmla="*/ 4449336 w 5397190"/>
              <a:gd name="connsiteY68" fmla="*/ 2497873 h 2588897"/>
              <a:gd name="connsiteX69" fmla="*/ 4460488 w 5397190"/>
              <a:gd name="connsiteY69" fmla="*/ 2542478 h 2588897"/>
              <a:gd name="connsiteX70" fmla="*/ 4527395 w 5397190"/>
              <a:gd name="connsiteY70" fmla="*/ 2587083 h 2588897"/>
              <a:gd name="connsiteX71" fmla="*/ 4594302 w 5397190"/>
              <a:gd name="connsiteY71" fmla="*/ 2575931 h 2588897"/>
              <a:gd name="connsiteX72" fmla="*/ 4638907 w 5397190"/>
              <a:gd name="connsiteY72" fmla="*/ 2509024 h 2588897"/>
              <a:gd name="connsiteX73" fmla="*/ 4705814 w 5397190"/>
              <a:gd name="connsiteY73" fmla="*/ 2453268 h 2588897"/>
              <a:gd name="connsiteX74" fmla="*/ 4739268 w 5397190"/>
              <a:gd name="connsiteY74" fmla="*/ 2419814 h 2588897"/>
              <a:gd name="connsiteX75" fmla="*/ 4795024 w 5397190"/>
              <a:gd name="connsiteY75" fmla="*/ 2408663 h 2588897"/>
              <a:gd name="connsiteX76" fmla="*/ 4839629 w 5397190"/>
              <a:gd name="connsiteY76" fmla="*/ 2397512 h 2588897"/>
              <a:gd name="connsiteX77" fmla="*/ 4906536 w 5397190"/>
              <a:gd name="connsiteY77" fmla="*/ 2408663 h 2588897"/>
              <a:gd name="connsiteX78" fmla="*/ 4951141 w 5397190"/>
              <a:gd name="connsiteY78" fmla="*/ 2419814 h 2588897"/>
              <a:gd name="connsiteX79" fmla="*/ 5018049 w 5397190"/>
              <a:gd name="connsiteY79" fmla="*/ 2386361 h 2588897"/>
              <a:gd name="connsiteX80" fmla="*/ 5084956 w 5397190"/>
              <a:gd name="connsiteY80" fmla="*/ 2364058 h 2588897"/>
              <a:gd name="connsiteX81" fmla="*/ 5151863 w 5397190"/>
              <a:gd name="connsiteY81" fmla="*/ 2330605 h 2588897"/>
              <a:gd name="connsiteX82" fmla="*/ 5196468 w 5397190"/>
              <a:gd name="connsiteY82" fmla="*/ 2274849 h 2588897"/>
              <a:gd name="connsiteX83" fmla="*/ 5241073 w 5397190"/>
              <a:gd name="connsiteY83" fmla="*/ 2219092 h 2588897"/>
              <a:gd name="connsiteX84" fmla="*/ 5252224 w 5397190"/>
              <a:gd name="connsiteY84" fmla="*/ 2185639 h 2588897"/>
              <a:gd name="connsiteX85" fmla="*/ 5274527 w 5397190"/>
              <a:gd name="connsiteY85" fmla="*/ 2107580 h 2588897"/>
              <a:gd name="connsiteX86" fmla="*/ 5296829 w 5397190"/>
              <a:gd name="connsiteY86" fmla="*/ 2074127 h 2588897"/>
              <a:gd name="connsiteX87" fmla="*/ 5319131 w 5397190"/>
              <a:gd name="connsiteY87" fmla="*/ 1996068 h 2588897"/>
              <a:gd name="connsiteX88" fmla="*/ 5386039 w 5397190"/>
              <a:gd name="connsiteY88" fmla="*/ 1962614 h 2588897"/>
              <a:gd name="connsiteX89" fmla="*/ 5397190 w 5397190"/>
              <a:gd name="connsiteY89" fmla="*/ 1962614 h 2588897"/>
              <a:gd name="connsiteX90" fmla="*/ 5386039 w 5397190"/>
              <a:gd name="connsiteY90" fmla="*/ 0 h 2588897"/>
              <a:gd name="connsiteX91" fmla="*/ 0 w 5397190"/>
              <a:gd name="connsiteY91" fmla="*/ 66907 h 258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5397190" h="2588897">
                <a:moveTo>
                  <a:pt x="0" y="66907"/>
                </a:moveTo>
                <a:cubicBezTo>
                  <a:pt x="3717" y="81775"/>
                  <a:pt x="7826" y="96551"/>
                  <a:pt x="11151" y="111512"/>
                </a:cubicBezTo>
                <a:cubicBezTo>
                  <a:pt x="15262" y="130014"/>
                  <a:pt x="15647" y="149521"/>
                  <a:pt x="22302" y="167268"/>
                </a:cubicBezTo>
                <a:cubicBezTo>
                  <a:pt x="27008" y="179817"/>
                  <a:pt x="37956" y="189086"/>
                  <a:pt x="44605" y="200722"/>
                </a:cubicBezTo>
                <a:cubicBezTo>
                  <a:pt x="52852" y="215155"/>
                  <a:pt x="56933" y="232028"/>
                  <a:pt x="66907" y="245327"/>
                </a:cubicBezTo>
                <a:cubicBezTo>
                  <a:pt x="161003" y="370787"/>
                  <a:pt x="70317" y="162934"/>
                  <a:pt x="200722" y="423746"/>
                </a:cubicBezTo>
                <a:lnTo>
                  <a:pt x="278780" y="579863"/>
                </a:lnTo>
                <a:cubicBezTo>
                  <a:pt x="305784" y="633870"/>
                  <a:pt x="289330" y="612714"/>
                  <a:pt x="323385" y="646771"/>
                </a:cubicBezTo>
                <a:cubicBezTo>
                  <a:pt x="352352" y="733672"/>
                  <a:pt x="303947" y="620729"/>
                  <a:pt x="390292" y="691375"/>
                </a:cubicBezTo>
                <a:cubicBezTo>
                  <a:pt x="419061" y="714913"/>
                  <a:pt x="457200" y="780585"/>
                  <a:pt x="457200" y="780585"/>
                </a:cubicBezTo>
                <a:cubicBezTo>
                  <a:pt x="460917" y="791736"/>
                  <a:pt x="461008" y="804860"/>
                  <a:pt x="468351" y="814039"/>
                </a:cubicBezTo>
                <a:cubicBezTo>
                  <a:pt x="476723" y="824504"/>
                  <a:pt x="489818" y="830347"/>
                  <a:pt x="501805" y="836341"/>
                </a:cubicBezTo>
                <a:cubicBezTo>
                  <a:pt x="552496" y="861686"/>
                  <a:pt x="666707" y="856882"/>
                  <a:pt x="691375" y="858644"/>
                </a:cubicBezTo>
                <a:cubicBezTo>
                  <a:pt x="698809" y="851210"/>
                  <a:pt x="704663" y="841750"/>
                  <a:pt x="713678" y="836341"/>
                </a:cubicBezTo>
                <a:cubicBezTo>
                  <a:pt x="722812" y="830861"/>
                  <a:pt x="786394" y="814328"/>
                  <a:pt x="791736" y="814039"/>
                </a:cubicBezTo>
                <a:cubicBezTo>
                  <a:pt x="914277" y="807415"/>
                  <a:pt x="1037063" y="806605"/>
                  <a:pt x="1159727" y="802888"/>
                </a:cubicBezTo>
                <a:cubicBezTo>
                  <a:pt x="1170878" y="799171"/>
                  <a:pt x="1181444" y="791084"/>
                  <a:pt x="1193180" y="791736"/>
                </a:cubicBezTo>
                <a:cubicBezTo>
                  <a:pt x="1249343" y="794856"/>
                  <a:pt x="1307667" y="794593"/>
                  <a:pt x="1360449" y="814039"/>
                </a:cubicBezTo>
                <a:cubicBezTo>
                  <a:pt x="1382782" y="822267"/>
                  <a:pt x="1389564" y="851724"/>
                  <a:pt x="1405053" y="869795"/>
                </a:cubicBezTo>
                <a:cubicBezTo>
                  <a:pt x="1475954" y="952513"/>
                  <a:pt x="1358370" y="800117"/>
                  <a:pt x="1460810" y="936702"/>
                </a:cubicBezTo>
                <a:cubicBezTo>
                  <a:pt x="1457093" y="1033346"/>
                  <a:pt x="1459282" y="1130399"/>
                  <a:pt x="1449658" y="1226634"/>
                </a:cubicBezTo>
                <a:cubicBezTo>
                  <a:pt x="1448004" y="1243175"/>
                  <a:pt x="1428020" y="1254629"/>
                  <a:pt x="1427356" y="1271239"/>
                </a:cubicBezTo>
                <a:cubicBezTo>
                  <a:pt x="1424233" y="1349323"/>
                  <a:pt x="1429877" y="1427745"/>
                  <a:pt x="1438507" y="1505414"/>
                </a:cubicBezTo>
                <a:cubicBezTo>
                  <a:pt x="1441103" y="1528779"/>
                  <a:pt x="1444187" y="1555699"/>
                  <a:pt x="1460810" y="1572322"/>
                </a:cubicBezTo>
                <a:cubicBezTo>
                  <a:pt x="1480904" y="1592416"/>
                  <a:pt x="1500549" y="1616434"/>
                  <a:pt x="1527717" y="1628078"/>
                </a:cubicBezTo>
                <a:cubicBezTo>
                  <a:pt x="1541804" y="1634115"/>
                  <a:pt x="1557783" y="1634383"/>
                  <a:pt x="1572322" y="1639229"/>
                </a:cubicBezTo>
                <a:cubicBezTo>
                  <a:pt x="1591312" y="1645559"/>
                  <a:pt x="1609336" y="1654502"/>
                  <a:pt x="1628078" y="1661531"/>
                </a:cubicBezTo>
                <a:cubicBezTo>
                  <a:pt x="1639084" y="1665658"/>
                  <a:pt x="1650380" y="1668966"/>
                  <a:pt x="1661531" y="1672683"/>
                </a:cubicBezTo>
                <a:cubicBezTo>
                  <a:pt x="1694985" y="1661532"/>
                  <a:pt x="1729151" y="1652325"/>
                  <a:pt x="1761892" y="1639229"/>
                </a:cubicBezTo>
                <a:cubicBezTo>
                  <a:pt x="1831879" y="1611235"/>
                  <a:pt x="1798229" y="1621782"/>
                  <a:pt x="1862253" y="1605775"/>
                </a:cubicBezTo>
                <a:cubicBezTo>
                  <a:pt x="1981199" y="1613209"/>
                  <a:pt x="2100684" y="1614546"/>
                  <a:pt x="2219092" y="1628078"/>
                </a:cubicBezTo>
                <a:cubicBezTo>
                  <a:pt x="2258968" y="1632635"/>
                  <a:pt x="2251254" y="1658947"/>
                  <a:pt x="2263697" y="1683834"/>
                </a:cubicBezTo>
                <a:cubicBezTo>
                  <a:pt x="2269691" y="1695821"/>
                  <a:pt x="2279351" y="1705652"/>
                  <a:pt x="2286000" y="1717288"/>
                </a:cubicBezTo>
                <a:cubicBezTo>
                  <a:pt x="2294247" y="1731721"/>
                  <a:pt x="2296548" y="1750138"/>
                  <a:pt x="2308302" y="1761892"/>
                </a:cubicBezTo>
                <a:cubicBezTo>
                  <a:pt x="2316614" y="1770204"/>
                  <a:pt x="2330952" y="1768414"/>
                  <a:pt x="2341756" y="1773044"/>
                </a:cubicBezTo>
                <a:cubicBezTo>
                  <a:pt x="2357035" y="1779592"/>
                  <a:pt x="2371493" y="1787912"/>
                  <a:pt x="2386361" y="1795346"/>
                </a:cubicBezTo>
                <a:lnTo>
                  <a:pt x="2453268" y="1862253"/>
                </a:lnTo>
                <a:cubicBezTo>
                  <a:pt x="2460702" y="1869687"/>
                  <a:pt x="2469738" y="1875808"/>
                  <a:pt x="2475570" y="1884556"/>
                </a:cubicBezTo>
                <a:cubicBezTo>
                  <a:pt x="2483004" y="1895707"/>
                  <a:pt x="2488396" y="1908533"/>
                  <a:pt x="2497873" y="1918010"/>
                </a:cubicBezTo>
                <a:cubicBezTo>
                  <a:pt x="2526823" y="1946960"/>
                  <a:pt x="2551752" y="1956100"/>
                  <a:pt x="2587083" y="1973766"/>
                </a:cubicBezTo>
                <a:cubicBezTo>
                  <a:pt x="2605668" y="1970049"/>
                  <a:pt x="2624553" y="1967601"/>
                  <a:pt x="2642839" y="1962614"/>
                </a:cubicBezTo>
                <a:cubicBezTo>
                  <a:pt x="2665519" y="1956428"/>
                  <a:pt x="2709746" y="1940312"/>
                  <a:pt x="2709746" y="1940312"/>
                </a:cubicBezTo>
                <a:cubicBezTo>
                  <a:pt x="2772907" y="1961365"/>
                  <a:pt x="2715105" y="1953181"/>
                  <a:pt x="2776653" y="1918010"/>
                </a:cubicBezTo>
                <a:cubicBezTo>
                  <a:pt x="2789960" y="1910406"/>
                  <a:pt x="2806390" y="1910575"/>
                  <a:pt x="2821258" y="1906858"/>
                </a:cubicBezTo>
                <a:cubicBezTo>
                  <a:pt x="2843561" y="1910575"/>
                  <a:pt x="2867943" y="1907898"/>
                  <a:pt x="2888166" y="1918010"/>
                </a:cubicBezTo>
                <a:cubicBezTo>
                  <a:pt x="2900153" y="1924003"/>
                  <a:pt x="2902096" y="1940998"/>
                  <a:pt x="2910468" y="1951463"/>
                </a:cubicBezTo>
                <a:cubicBezTo>
                  <a:pt x="2917036" y="1959673"/>
                  <a:pt x="2925336" y="1966332"/>
                  <a:pt x="2932770" y="1973766"/>
                </a:cubicBezTo>
                <a:cubicBezTo>
                  <a:pt x="2936487" y="1984917"/>
                  <a:pt x="2934743" y="1999876"/>
                  <a:pt x="2943922" y="2007219"/>
                </a:cubicBezTo>
                <a:cubicBezTo>
                  <a:pt x="2955890" y="2016793"/>
                  <a:pt x="2973988" y="2013524"/>
                  <a:pt x="2988527" y="2018371"/>
                </a:cubicBezTo>
                <a:cubicBezTo>
                  <a:pt x="3007517" y="2024701"/>
                  <a:pt x="3026379" y="2031721"/>
                  <a:pt x="3044283" y="2040673"/>
                </a:cubicBezTo>
                <a:cubicBezTo>
                  <a:pt x="3056270" y="2046666"/>
                  <a:pt x="3065489" y="2057532"/>
                  <a:pt x="3077736" y="2062975"/>
                </a:cubicBezTo>
                <a:cubicBezTo>
                  <a:pt x="3099219" y="2072523"/>
                  <a:pt x="3122550" y="2077244"/>
                  <a:pt x="3144644" y="2085278"/>
                </a:cubicBezTo>
                <a:cubicBezTo>
                  <a:pt x="3163456" y="2092119"/>
                  <a:pt x="3180981" y="2102725"/>
                  <a:pt x="3200400" y="2107580"/>
                </a:cubicBezTo>
                <a:cubicBezTo>
                  <a:pt x="3225899" y="2113955"/>
                  <a:pt x="3252598" y="2114029"/>
                  <a:pt x="3278458" y="2118731"/>
                </a:cubicBezTo>
                <a:cubicBezTo>
                  <a:pt x="3293537" y="2121473"/>
                  <a:pt x="3308195" y="2126166"/>
                  <a:pt x="3323063" y="2129883"/>
                </a:cubicBezTo>
                <a:cubicBezTo>
                  <a:pt x="3439265" y="2125579"/>
                  <a:pt x="3597568" y="2127109"/>
                  <a:pt x="3724507" y="2107580"/>
                </a:cubicBezTo>
                <a:cubicBezTo>
                  <a:pt x="3739655" y="2105250"/>
                  <a:pt x="3754965" y="2102324"/>
                  <a:pt x="3769112" y="2096429"/>
                </a:cubicBezTo>
                <a:cubicBezTo>
                  <a:pt x="3799801" y="2083642"/>
                  <a:pt x="3825279" y="2055495"/>
                  <a:pt x="3858322" y="2051824"/>
                </a:cubicBezTo>
                <a:lnTo>
                  <a:pt x="3958683" y="2040673"/>
                </a:lnTo>
                <a:cubicBezTo>
                  <a:pt x="4035159" y="2015181"/>
                  <a:pt x="3940231" y="2045287"/>
                  <a:pt x="4047892" y="2018371"/>
                </a:cubicBezTo>
                <a:cubicBezTo>
                  <a:pt x="4059296" y="2015520"/>
                  <a:pt x="4070195" y="2010936"/>
                  <a:pt x="4081346" y="2007219"/>
                </a:cubicBezTo>
                <a:cubicBezTo>
                  <a:pt x="4133385" y="2010936"/>
                  <a:pt x="4186849" y="2005718"/>
                  <a:pt x="4237463" y="2018371"/>
                </a:cubicBezTo>
                <a:cubicBezTo>
                  <a:pt x="4263467" y="2024872"/>
                  <a:pt x="4282068" y="2048107"/>
                  <a:pt x="4304370" y="2062975"/>
                </a:cubicBezTo>
                <a:lnTo>
                  <a:pt x="4337824" y="2085278"/>
                </a:lnTo>
                <a:cubicBezTo>
                  <a:pt x="4345258" y="2096429"/>
                  <a:pt x="4355547" y="2106136"/>
                  <a:pt x="4360127" y="2118731"/>
                </a:cubicBezTo>
                <a:cubicBezTo>
                  <a:pt x="4385619" y="2188833"/>
                  <a:pt x="4380825" y="2215848"/>
                  <a:pt x="4393580" y="2286000"/>
                </a:cubicBezTo>
                <a:cubicBezTo>
                  <a:pt x="4396322" y="2301079"/>
                  <a:pt x="4401725" y="2315577"/>
                  <a:pt x="4404731" y="2330605"/>
                </a:cubicBezTo>
                <a:cubicBezTo>
                  <a:pt x="4407538" y="2344638"/>
                  <a:pt x="4421057" y="2435336"/>
                  <a:pt x="4427034" y="2453268"/>
                </a:cubicBezTo>
                <a:cubicBezTo>
                  <a:pt x="4432291" y="2469038"/>
                  <a:pt x="4443499" y="2482308"/>
                  <a:pt x="4449336" y="2497873"/>
                </a:cubicBezTo>
                <a:cubicBezTo>
                  <a:pt x="4454717" y="2512223"/>
                  <a:pt x="4452884" y="2529171"/>
                  <a:pt x="4460488" y="2542478"/>
                </a:cubicBezTo>
                <a:cubicBezTo>
                  <a:pt x="4480142" y="2576872"/>
                  <a:pt x="4495461" y="2576438"/>
                  <a:pt x="4527395" y="2587083"/>
                </a:cubicBezTo>
                <a:cubicBezTo>
                  <a:pt x="4549697" y="2583366"/>
                  <a:pt x="4575779" y="2588897"/>
                  <a:pt x="4594302" y="2575931"/>
                </a:cubicBezTo>
                <a:cubicBezTo>
                  <a:pt x="4616261" y="2560560"/>
                  <a:pt x="4619953" y="2527977"/>
                  <a:pt x="4638907" y="2509024"/>
                </a:cubicBezTo>
                <a:cubicBezTo>
                  <a:pt x="4736653" y="2411281"/>
                  <a:pt x="4612656" y="2530902"/>
                  <a:pt x="4705814" y="2453268"/>
                </a:cubicBezTo>
                <a:cubicBezTo>
                  <a:pt x="4717929" y="2443172"/>
                  <a:pt x="4725163" y="2426867"/>
                  <a:pt x="4739268" y="2419814"/>
                </a:cubicBezTo>
                <a:cubicBezTo>
                  <a:pt x="4756220" y="2411338"/>
                  <a:pt x="4776522" y="2412774"/>
                  <a:pt x="4795024" y="2408663"/>
                </a:cubicBezTo>
                <a:cubicBezTo>
                  <a:pt x="4809985" y="2405338"/>
                  <a:pt x="4824761" y="2401229"/>
                  <a:pt x="4839629" y="2397512"/>
                </a:cubicBezTo>
                <a:cubicBezTo>
                  <a:pt x="4861931" y="2401229"/>
                  <a:pt x="4884365" y="2404229"/>
                  <a:pt x="4906536" y="2408663"/>
                </a:cubicBezTo>
                <a:cubicBezTo>
                  <a:pt x="4921564" y="2411669"/>
                  <a:pt x="4935815" y="2419814"/>
                  <a:pt x="4951141" y="2419814"/>
                </a:cubicBezTo>
                <a:cubicBezTo>
                  <a:pt x="4981642" y="2419814"/>
                  <a:pt x="4992678" y="2397637"/>
                  <a:pt x="5018049" y="2386361"/>
                </a:cubicBezTo>
                <a:cubicBezTo>
                  <a:pt x="5039532" y="2376813"/>
                  <a:pt x="5065395" y="2377098"/>
                  <a:pt x="5084956" y="2364058"/>
                </a:cubicBezTo>
                <a:cubicBezTo>
                  <a:pt x="5128190" y="2335236"/>
                  <a:pt x="5105696" y="2345994"/>
                  <a:pt x="5151863" y="2330605"/>
                </a:cubicBezTo>
                <a:cubicBezTo>
                  <a:pt x="5205710" y="2276758"/>
                  <a:pt x="5140205" y="2345179"/>
                  <a:pt x="5196468" y="2274849"/>
                </a:cubicBezTo>
                <a:cubicBezTo>
                  <a:pt x="5260028" y="2195397"/>
                  <a:pt x="5172424" y="2322064"/>
                  <a:pt x="5241073" y="2219092"/>
                </a:cubicBezTo>
                <a:cubicBezTo>
                  <a:pt x="5244790" y="2207941"/>
                  <a:pt x="5248995" y="2196941"/>
                  <a:pt x="5252224" y="2185639"/>
                </a:cubicBezTo>
                <a:cubicBezTo>
                  <a:pt x="5256990" y="2168959"/>
                  <a:pt x="5265612" y="2125409"/>
                  <a:pt x="5274527" y="2107580"/>
                </a:cubicBezTo>
                <a:cubicBezTo>
                  <a:pt x="5280521" y="2095593"/>
                  <a:pt x="5289395" y="2085278"/>
                  <a:pt x="5296829" y="2074127"/>
                </a:cubicBezTo>
                <a:cubicBezTo>
                  <a:pt x="5297557" y="2071213"/>
                  <a:pt x="5313314" y="2003339"/>
                  <a:pt x="5319131" y="1996068"/>
                </a:cubicBezTo>
                <a:cubicBezTo>
                  <a:pt x="5332757" y="1979035"/>
                  <a:pt x="5365839" y="1967664"/>
                  <a:pt x="5386039" y="1962614"/>
                </a:cubicBezTo>
                <a:cubicBezTo>
                  <a:pt x="5389645" y="1961712"/>
                  <a:pt x="5393473" y="1962614"/>
                  <a:pt x="5397190" y="1962614"/>
                </a:cubicBezTo>
                <a:lnTo>
                  <a:pt x="5386039" y="0"/>
                </a:lnTo>
                <a:lnTo>
                  <a:pt x="0" y="66907"/>
                </a:lnTo>
                <a:close/>
              </a:path>
            </a:pathLst>
          </a:custGeom>
          <a:solidFill>
            <a:srgbClr val="C188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4000500" y="-33338"/>
            <a:ext cx="5192713" cy="2282826"/>
          </a:xfrm>
          <a:custGeom>
            <a:avLst/>
            <a:gdLst>
              <a:gd name="connsiteX0" fmla="*/ 44605 w 4476896"/>
              <a:gd name="connsiteY0" fmla="*/ 78059 h 2282651"/>
              <a:gd name="connsiteX1" fmla="*/ 0 w 4476896"/>
              <a:gd name="connsiteY1" fmla="*/ 178420 h 2282651"/>
              <a:gd name="connsiteX2" fmla="*/ 11151 w 4476896"/>
              <a:gd name="connsiteY2" fmla="*/ 278781 h 2282651"/>
              <a:gd name="connsiteX3" fmla="*/ 33454 w 4476896"/>
              <a:gd name="connsiteY3" fmla="*/ 312234 h 2282651"/>
              <a:gd name="connsiteX4" fmla="*/ 122663 w 4476896"/>
              <a:gd name="connsiteY4" fmla="*/ 379142 h 2282651"/>
              <a:gd name="connsiteX5" fmla="*/ 167268 w 4476896"/>
              <a:gd name="connsiteY5" fmla="*/ 423747 h 2282651"/>
              <a:gd name="connsiteX6" fmla="*/ 189571 w 4476896"/>
              <a:gd name="connsiteY6" fmla="*/ 446049 h 2282651"/>
              <a:gd name="connsiteX7" fmla="*/ 245327 w 4476896"/>
              <a:gd name="connsiteY7" fmla="*/ 501805 h 2282651"/>
              <a:gd name="connsiteX8" fmla="*/ 401444 w 4476896"/>
              <a:gd name="connsiteY8" fmla="*/ 524108 h 2282651"/>
              <a:gd name="connsiteX9" fmla="*/ 434897 w 4476896"/>
              <a:gd name="connsiteY9" fmla="*/ 535259 h 2282651"/>
              <a:gd name="connsiteX10" fmla="*/ 468351 w 4476896"/>
              <a:gd name="connsiteY10" fmla="*/ 602166 h 2282651"/>
              <a:gd name="connsiteX11" fmla="*/ 512956 w 4476896"/>
              <a:gd name="connsiteY11" fmla="*/ 613317 h 2282651"/>
              <a:gd name="connsiteX12" fmla="*/ 557561 w 4476896"/>
              <a:gd name="connsiteY12" fmla="*/ 646771 h 2282651"/>
              <a:gd name="connsiteX13" fmla="*/ 635619 w 4476896"/>
              <a:gd name="connsiteY13" fmla="*/ 713678 h 2282651"/>
              <a:gd name="connsiteX14" fmla="*/ 669073 w 4476896"/>
              <a:gd name="connsiteY14" fmla="*/ 724830 h 2282651"/>
              <a:gd name="connsiteX15" fmla="*/ 713678 w 4476896"/>
              <a:gd name="connsiteY15" fmla="*/ 814039 h 2282651"/>
              <a:gd name="connsiteX16" fmla="*/ 780585 w 4476896"/>
              <a:gd name="connsiteY16" fmla="*/ 880947 h 2282651"/>
              <a:gd name="connsiteX17" fmla="*/ 836341 w 4476896"/>
              <a:gd name="connsiteY17" fmla="*/ 925552 h 2282651"/>
              <a:gd name="connsiteX18" fmla="*/ 847493 w 4476896"/>
              <a:gd name="connsiteY18" fmla="*/ 959005 h 2282651"/>
              <a:gd name="connsiteX19" fmla="*/ 814039 w 4476896"/>
              <a:gd name="connsiteY19" fmla="*/ 1059366 h 2282651"/>
              <a:gd name="connsiteX20" fmla="*/ 802888 w 4476896"/>
              <a:gd name="connsiteY20" fmla="*/ 1092820 h 2282651"/>
              <a:gd name="connsiteX21" fmla="*/ 802888 w 4476896"/>
              <a:gd name="connsiteY21" fmla="*/ 1226634 h 2282651"/>
              <a:gd name="connsiteX22" fmla="*/ 847493 w 4476896"/>
              <a:gd name="connsiteY22" fmla="*/ 1271239 h 2282651"/>
              <a:gd name="connsiteX23" fmla="*/ 914400 w 4476896"/>
              <a:gd name="connsiteY23" fmla="*/ 1282391 h 2282651"/>
              <a:gd name="connsiteX24" fmla="*/ 959005 w 4476896"/>
              <a:gd name="connsiteY24" fmla="*/ 1293542 h 2282651"/>
              <a:gd name="connsiteX25" fmla="*/ 1382751 w 4476896"/>
              <a:gd name="connsiteY25" fmla="*/ 1315844 h 2282651"/>
              <a:gd name="connsiteX26" fmla="*/ 1438507 w 4476896"/>
              <a:gd name="connsiteY26" fmla="*/ 1349298 h 2282651"/>
              <a:gd name="connsiteX27" fmla="*/ 1505414 w 4476896"/>
              <a:gd name="connsiteY27" fmla="*/ 1393903 h 2282651"/>
              <a:gd name="connsiteX28" fmla="*/ 1538868 w 4476896"/>
              <a:gd name="connsiteY28" fmla="*/ 1416205 h 2282651"/>
              <a:gd name="connsiteX29" fmla="*/ 1616927 w 4476896"/>
              <a:gd name="connsiteY29" fmla="*/ 1505415 h 2282651"/>
              <a:gd name="connsiteX30" fmla="*/ 1628078 w 4476896"/>
              <a:gd name="connsiteY30" fmla="*/ 1550020 h 2282651"/>
              <a:gd name="connsiteX31" fmla="*/ 1683834 w 4476896"/>
              <a:gd name="connsiteY31" fmla="*/ 1561171 h 2282651"/>
              <a:gd name="connsiteX32" fmla="*/ 1728439 w 4476896"/>
              <a:gd name="connsiteY32" fmla="*/ 1583474 h 2282651"/>
              <a:gd name="connsiteX33" fmla="*/ 1773044 w 4476896"/>
              <a:gd name="connsiteY33" fmla="*/ 1594625 h 2282651"/>
              <a:gd name="connsiteX34" fmla="*/ 1817649 w 4476896"/>
              <a:gd name="connsiteY34" fmla="*/ 1616927 h 2282651"/>
              <a:gd name="connsiteX35" fmla="*/ 1895707 w 4476896"/>
              <a:gd name="connsiteY35" fmla="*/ 1639230 h 2282651"/>
              <a:gd name="connsiteX36" fmla="*/ 1996068 w 4476896"/>
              <a:gd name="connsiteY36" fmla="*/ 1661532 h 2282651"/>
              <a:gd name="connsiteX37" fmla="*/ 2040673 w 4476896"/>
              <a:gd name="connsiteY37" fmla="*/ 1683834 h 2282651"/>
              <a:gd name="connsiteX38" fmla="*/ 2074127 w 4476896"/>
              <a:gd name="connsiteY38" fmla="*/ 1694986 h 2282651"/>
              <a:gd name="connsiteX39" fmla="*/ 2107580 w 4476896"/>
              <a:gd name="connsiteY39" fmla="*/ 1728439 h 2282651"/>
              <a:gd name="connsiteX40" fmla="*/ 2141034 w 4476896"/>
              <a:gd name="connsiteY40" fmla="*/ 1750742 h 2282651"/>
              <a:gd name="connsiteX41" fmla="*/ 2196790 w 4476896"/>
              <a:gd name="connsiteY41" fmla="*/ 1806498 h 2282651"/>
              <a:gd name="connsiteX42" fmla="*/ 2207941 w 4476896"/>
              <a:gd name="connsiteY42" fmla="*/ 1851103 h 2282651"/>
              <a:gd name="connsiteX43" fmla="*/ 2274849 w 4476896"/>
              <a:gd name="connsiteY43" fmla="*/ 1895708 h 2282651"/>
              <a:gd name="connsiteX44" fmla="*/ 2386361 w 4476896"/>
              <a:gd name="connsiteY44" fmla="*/ 1862254 h 2282651"/>
              <a:gd name="connsiteX45" fmla="*/ 2419814 w 4476896"/>
              <a:gd name="connsiteY45" fmla="*/ 1828800 h 2282651"/>
              <a:gd name="connsiteX46" fmla="*/ 2542478 w 4476896"/>
              <a:gd name="connsiteY46" fmla="*/ 1773044 h 2282651"/>
              <a:gd name="connsiteX47" fmla="*/ 2587083 w 4476896"/>
              <a:gd name="connsiteY47" fmla="*/ 1750742 h 2282651"/>
              <a:gd name="connsiteX48" fmla="*/ 2609385 w 4476896"/>
              <a:gd name="connsiteY48" fmla="*/ 1728439 h 2282651"/>
              <a:gd name="connsiteX49" fmla="*/ 2709746 w 4476896"/>
              <a:gd name="connsiteY49" fmla="*/ 1706137 h 2282651"/>
              <a:gd name="connsiteX50" fmla="*/ 2999678 w 4476896"/>
              <a:gd name="connsiteY50" fmla="*/ 1683834 h 2282651"/>
              <a:gd name="connsiteX51" fmla="*/ 3178097 w 4476896"/>
              <a:gd name="connsiteY51" fmla="*/ 1694986 h 2282651"/>
              <a:gd name="connsiteX52" fmla="*/ 3211551 w 4476896"/>
              <a:gd name="connsiteY52" fmla="*/ 1706137 h 2282651"/>
              <a:gd name="connsiteX53" fmla="*/ 3267307 w 4476896"/>
              <a:gd name="connsiteY53" fmla="*/ 1717288 h 2282651"/>
              <a:gd name="connsiteX54" fmla="*/ 3311912 w 4476896"/>
              <a:gd name="connsiteY54" fmla="*/ 1728439 h 2282651"/>
              <a:gd name="connsiteX55" fmla="*/ 3401122 w 4476896"/>
              <a:gd name="connsiteY55" fmla="*/ 1795347 h 2282651"/>
              <a:gd name="connsiteX56" fmla="*/ 3423424 w 4476896"/>
              <a:gd name="connsiteY56" fmla="*/ 1828800 h 2282651"/>
              <a:gd name="connsiteX57" fmla="*/ 3501483 w 4476896"/>
              <a:gd name="connsiteY57" fmla="*/ 1873405 h 2282651"/>
              <a:gd name="connsiteX58" fmla="*/ 3546088 w 4476896"/>
              <a:gd name="connsiteY58" fmla="*/ 1906859 h 2282651"/>
              <a:gd name="connsiteX59" fmla="*/ 3590693 w 4476896"/>
              <a:gd name="connsiteY59" fmla="*/ 1951464 h 2282651"/>
              <a:gd name="connsiteX60" fmla="*/ 3635297 w 4476896"/>
              <a:gd name="connsiteY60" fmla="*/ 2007220 h 2282651"/>
              <a:gd name="connsiteX61" fmla="*/ 3646449 w 4476896"/>
              <a:gd name="connsiteY61" fmla="*/ 2040674 h 2282651"/>
              <a:gd name="connsiteX62" fmla="*/ 3668751 w 4476896"/>
              <a:gd name="connsiteY62" fmla="*/ 2196791 h 2282651"/>
              <a:gd name="connsiteX63" fmla="*/ 3657600 w 4476896"/>
              <a:gd name="connsiteY63" fmla="*/ 2263698 h 2282651"/>
              <a:gd name="connsiteX64" fmla="*/ 3668751 w 4476896"/>
              <a:gd name="connsiteY64" fmla="*/ 2207942 h 2282651"/>
              <a:gd name="connsiteX65" fmla="*/ 3702205 w 4476896"/>
              <a:gd name="connsiteY65" fmla="*/ 2196791 h 2282651"/>
              <a:gd name="connsiteX66" fmla="*/ 3746810 w 4476896"/>
              <a:gd name="connsiteY66" fmla="*/ 2141034 h 2282651"/>
              <a:gd name="connsiteX67" fmla="*/ 3791414 w 4476896"/>
              <a:gd name="connsiteY67" fmla="*/ 2085278 h 2282651"/>
              <a:gd name="connsiteX68" fmla="*/ 3824868 w 4476896"/>
              <a:gd name="connsiteY68" fmla="*/ 2062976 h 2282651"/>
              <a:gd name="connsiteX69" fmla="*/ 4047893 w 4476896"/>
              <a:gd name="connsiteY69" fmla="*/ 2018371 h 2282651"/>
              <a:gd name="connsiteX70" fmla="*/ 4114800 w 4476896"/>
              <a:gd name="connsiteY70" fmla="*/ 1962615 h 2282651"/>
              <a:gd name="connsiteX71" fmla="*/ 4159405 w 4476896"/>
              <a:gd name="connsiteY71" fmla="*/ 1929161 h 2282651"/>
              <a:gd name="connsiteX72" fmla="*/ 4282068 w 4476896"/>
              <a:gd name="connsiteY72" fmla="*/ 1918010 h 2282651"/>
              <a:gd name="connsiteX73" fmla="*/ 4326673 w 4476896"/>
              <a:gd name="connsiteY73" fmla="*/ 1806498 h 2282651"/>
              <a:gd name="connsiteX74" fmla="*/ 4360127 w 4476896"/>
              <a:gd name="connsiteY74" fmla="*/ 1773044 h 2282651"/>
              <a:gd name="connsiteX75" fmla="*/ 4393580 w 4476896"/>
              <a:gd name="connsiteY75" fmla="*/ 1750742 h 2282651"/>
              <a:gd name="connsiteX76" fmla="*/ 4438185 w 4476896"/>
              <a:gd name="connsiteY76" fmla="*/ 1717288 h 2282651"/>
              <a:gd name="connsiteX77" fmla="*/ 4471639 w 4476896"/>
              <a:gd name="connsiteY77" fmla="*/ 1706137 h 2282651"/>
              <a:gd name="connsiteX78" fmla="*/ 4449336 w 4476896"/>
              <a:gd name="connsiteY78" fmla="*/ 1706137 h 2282651"/>
              <a:gd name="connsiteX79" fmla="*/ 4415883 w 4476896"/>
              <a:gd name="connsiteY79" fmla="*/ 0 h 2282651"/>
              <a:gd name="connsiteX80" fmla="*/ 44605 w 4476896"/>
              <a:gd name="connsiteY80" fmla="*/ 78059 h 2282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476896" h="2282651">
                <a:moveTo>
                  <a:pt x="44605" y="78059"/>
                </a:moveTo>
                <a:cubicBezTo>
                  <a:pt x="18064" y="157680"/>
                  <a:pt x="35342" y="125405"/>
                  <a:pt x="0" y="178420"/>
                </a:cubicBezTo>
                <a:cubicBezTo>
                  <a:pt x="3717" y="211874"/>
                  <a:pt x="2987" y="246126"/>
                  <a:pt x="11151" y="278781"/>
                </a:cubicBezTo>
                <a:cubicBezTo>
                  <a:pt x="14402" y="291783"/>
                  <a:pt x="24629" y="302148"/>
                  <a:pt x="33454" y="312234"/>
                </a:cubicBezTo>
                <a:cubicBezTo>
                  <a:pt x="86217" y="372534"/>
                  <a:pt x="69330" y="361364"/>
                  <a:pt x="122663" y="379142"/>
                </a:cubicBezTo>
                <a:lnTo>
                  <a:pt x="167268" y="423747"/>
                </a:lnTo>
                <a:cubicBezTo>
                  <a:pt x="174702" y="431181"/>
                  <a:pt x="183739" y="437301"/>
                  <a:pt x="189571" y="446049"/>
                </a:cubicBezTo>
                <a:cubicBezTo>
                  <a:pt x="209396" y="475787"/>
                  <a:pt x="210633" y="486937"/>
                  <a:pt x="245327" y="501805"/>
                </a:cubicBezTo>
                <a:cubicBezTo>
                  <a:pt x="282234" y="517622"/>
                  <a:pt x="381781" y="522142"/>
                  <a:pt x="401444" y="524108"/>
                </a:cubicBezTo>
                <a:cubicBezTo>
                  <a:pt x="412595" y="527825"/>
                  <a:pt x="426586" y="526948"/>
                  <a:pt x="434897" y="535259"/>
                </a:cubicBezTo>
                <a:cubicBezTo>
                  <a:pt x="479420" y="579782"/>
                  <a:pt x="406314" y="560809"/>
                  <a:pt x="468351" y="602166"/>
                </a:cubicBezTo>
                <a:cubicBezTo>
                  <a:pt x="481103" y="610667"/>
                  <a:pt x="498088" y="609600"/>
                  <a:pt x="512956" y="613317"/>
                </a:cubicBezTo>
                <a:cubicBezTo>
                  <a:pt x="527824" y="624468"/>
                  <a:pt x="543574" y="634532"/>
                  <a:pt x="557561" y="646771"/>
                </a:cubicBezTo>
                <a:cubicBezTo>
                  <a:pt x="594143" y="678781"/>
                  <a:pt x="595824" y="693780"/>
                  <a:pt x="635619" y="713678"/>
                </a:cubicBezTo>
                <a:cubicBezTo>
                  <a:pt x="646133" y="718935"/>
                  <a:pt x="657922" y="721113"/>
                  <a:pt x="669073" y="724830"/>
                </a:cubicBezTo>
                <a:cubicBezTo>
                  <a:pt x="683941" y="754566"/>
                  <a:pt x="690169" y="790530"/>
                  <a:pt x="713678" y="814039"/>
                </a:cubicBezTo>
                <a:cubicBezTo>
                  <a:pt x="735980" y="836342"/>
                  <a:pt x="754341" y="863452"/>
                  <a:pt x="780585" y="880947"/>
                </a:cubicBezTo>
                <a:cubicBezTo>
                  <a:pt x="822787" y="909081"/>
                  <a:pt x="804562" y="893772"/>
                  <a:pt x="836341" y="925552"/>
                </a:cubicBezTo>
                <a:cubicBezTo>
                  <a:pt x="840058" y="936703"/>
                  <a:pt x="847493" y="947251"/>
                  <a:pt x="847493" y="959005"/>
                </a:cubicBezTo>
                <a:cubicBezTo>
                  <a:pt x="847493" y="1019099"/>
                  <a:pt x="840967" y="1018974"/>
                  <a:pt x="814039" y="1059366"/>
                </a:cubicBezTo>
                <a:cubicBezTo>
                  <a:pt x="810322" y="1070517"/>
                  <a:pt x="805739" y="1081416"/>
                  <a:pt x="802888" y="1092820"/>
                </a:cubicBezTo>
                <a:cubicBezTo>
                  <a:pt x="791673" y="1137677"/>
                  <a:pt x="781994" y="1180667"/>
                  <a:pt x="802888" y="1226634"/>
                </a:cubicBezTo>
                <a:cubicBezTo>
                  <a:pt x="811589" y="1245776"/>
                  <a:pt x="826752" y="1267782"/>
                  <a:pt x="847493" y="1271239"/>
                </a:cubicBezTo>
                <a:cubicBezTo>
                  <a:pt x="869795" y="1274956"/>
                  <a:pt x="892229" y="1277957"/>
                  <a:pt x="914400" y="1282391"/>
                </a:cubicBezTo>
                <a:cubicBezTo>
                  <a:pt x="929428" y="1285397"/>
                  <a:pt x="943718" y="1292450"/>
                  <a:pt x="959005" y="1293542"/>
                </a:cubicBezTo>
                <a:cubicBezTo>
                  <a:pt x="1100090" y="1303619"/>
                  <a:pt x="1382751" y="1315844"/>
                  <a:pt x="1382751" y="1315844"/>
                </a:cubicBezTo>
                <a:cubicBezTo>
                  <a:pt x="1446717" y="1337165"/>
                  <a:pt x="1389524" y="1312560"/>
                  <a:pt x="1438507" y="1349298"/>
                </a:cubicBezTo>
                <a:cubicBezTo>
                  <a:pt x="1459950" y="1365381"/>
                  <a:pt x="1483112" y="1379035"/>
                  <a:pt x="1505414" y="1393903"/>
                </a:cubicBezTo>
                <a:cubicBezTo>
                  <a:pt x="1516565" y="1401337"/>
                  <a:pt x="1529391" y="1406728"/>
                  <a:pt x="1538868" y="1416205"/>
                </a:cubicBezTo>
                <a:cubicBezTo>
                  <a:pt x="1604101" y="1481438"/>
                  <a:pt x="1580044" y="1450092"/>
                  <a:pt x="1616927" y="1505415"/>
                </a:cubicBezTo>
                <a:cubicBezTo>
                  <a:pt x="1620644" y="1520283"/>
                  <a:pt x="1616304" y="1540209"/>
                  <a:pt x="1628078" y="1550020"/>
                </a:cubicBezTo>
                <a:cubicBezTo>
                  <a:pt x="1642638" y="1562154"/>
                  <a:pt x="1665853" y="1555177"/>
                  <a:pt x="1683834" y="1561171"/>
                </a:cubicBezTo>
                <a:cubicBezTo>
                  <a:pt x="1699604" y="1566428"/>
                  <a:pt x="1712874" y="1577637"/>
                  <a:pt x="1728439" y="1583474"/>
                </a:cubicBezTo>
                <a:cubicBezTo>
                  <a:pt x="1742789" y="1588855"/>
                  <a:pt x="1758694" y="1589244"/>
                  <a:pt x="1773044" y="1594625"/>
                </a:cubicBezTo>
                <a:cubicBezTo>
                  <a:pt x="1788609" y="1600462"/>
                  <a:pt x="1802370" y="1610379"/>
                  <a:pt x="1817649" y="1616927"/>
                </a:cubicBezTo>
                <a:cubicBezTo>
                  <a:pt x="1844382" y="1628384"/>
                  <a:pt x="1867418" y="1631147"/>
                  <a:pt x="1895707" y="1639230"/>
                </a:cubicBezTo>
                <a:cubicBezTo>
                  <a:pt x="1972564" y="1661189"/>
                  <a:pt x="1875340" y="1641411"/>
                  <a:pt x="1996068" y="1661532"/>
                </a:cubicBezTo>
                <a:cubicBezTo>
                  <a:pt x="2010936" y="1668966"/>
                  <a:pt x="2025394" y="1677286"/>
                  <a:pt x="2040673" y="1683834"/>
                </a:cubicBezTo>
                <a:cubicBezTo>
                  <a:pt x="2051477" y="1688464"/>
                  <a:pt x="2064347" y="1688466"/>
                  <a:pt x="2074127" y="1694986"/>
                </a:cubicBezTo>
                <a:cubicBezTo>
                  <a:pt x="2087248" y="1703734"/>
                  <a:pt x="2095465" y="1718343"/>
                  <a:pt x="2107580" y="1728439"/>
                </a:cubicBezTo>
                <a:cubicBezTo>
                  <a:pt x="2117876" y="1737019"/>
                  <a:pt x="2130948" y="1741917"/>
                  <a:pt x="2141034" y="1750742"/>
                </a:cubicBezTo>
                <a:cubicBezTo>
                  <a:pt x="2160814" y="1768050"/>
                  <a:pt x="2196790" y="1806498"/>
                  <a:pt x="2196790" y="1806498"/>
                </a:cubicBezTo>
                <a:cubicBezTo>
                  <a:pt x="2200507" y="1821366"/>
                  <a:pt x="2200337" y="1837796"/>
                  <a:pt x="2207941" y="1851103"/>
                </a:cubicBezTo>
                <a:cubicBezTo>
                  <a:pt x="2227595" y="1885496"/>
                  <a:pt x="2242916" y="1885063"/>
                  <a:pt x="2274849" y="1895708"/>
                </a:cubicBezTo>
                <a:cubicBezTo>
                  <a:pt x="2323647" y="1887574"/>
                  <a:pt x="2346903" y="1890439"/>
                  <a:pt x="2386361" y="1862254"/>
                </a:cubicBezTo>
                <a:cubicBezTo>
                  <a:pt x="2399194" y="1853088"/>
                  <a:pt x="2407366" y="1838482"/>
                  <a:pt x="2419814" y="1828800"/>
                </a:cubicBezTo>
                <a:cubicBezTo>
                  <a:pt x="2486591" y="1776862"/>
                  <a:pt x="2471682" y="1787203"/>
                  <a:pt x="2542478" y="1773044"/>
                </a:cubicBezTo>
                <a:cubicBezTo>
                  <a:pt x="2557346" y="1765610"/>
                  <a:pt x="2573252" y="1759963"/>
                  <a:pt x="2587083" y="1750742"/>
                </a:cubicBezTo>
                <a:cubicBezTo>
                  <a:pt x="2595831" y="1744910"/>
                  <a:pt x="2600370" y="1733848"/>
                  <a:pt x="2609385" y="1728439"/>
                </a:cubicBezTo>
                <a:cubicBezTo>
                  <a:pt x="2630755" y="1715617"/>
                  <a:pt x="2695747" y="1708682"/>
                  <a:pt x="2709746" y="1706137"/>
                </a:cubicBezTo>
                <a:cubicBezTo>
                  <a:pt x="2860068" y="1678806"/>
                  <a:pt x="2672616" y="1699409"/>
                  <a:pt x="2999678" y="1683834"/>
                </a:cubicBezTo>
                <a:cubicBezTo>
                  <a:pt x="3059151" y="1687551"/>
                  <a:pt x="3118835" y="1688748"/>
                  <a:pt x="3178097" y="1694986"/>
                </a:cubicBezTo>
                <a:cubicBezTo>
                  <a:pt x="3189787" y="1696217"/>
                  <a:pt x="3200147" y="1703286"/>
                  <a:pt x="3211551" y="1706137"/>
                </a:cubicBezTo>
                <a:cubicBezTo>
                  <a:pt x="3229939" y="1710734"/>
                  <a:pt x="3248805" y="1713177"/>
                  <a:pt x="3267307" y="1717288"/>
                </a:cubicBezTo>
                <a:cubicBezTo>
                  <a:pt x="3282268" y="1720613"/>
                  <a:pt x="3297044" y="1724722"/>
                  <a:pt x="3311912" y="1728439"/>
                </a:cubicBezTo>
                <a:cubicBezTo>
                  <a:pt x="3342490" y="1748824"/>
                  <a:pt x="3377547" y="1765878"/>
                  <a:pt x="3401122" y="1795347"/>
                </a:cubicBezTo>
                <a:cubicBezTo>
                  <a:pt x="3409494" y="1805812"/>
                  <a:pt x="3413947" y="1819323"/>
                  <a:pt x="3423424" y="1828800"/>
                </a:cubicBezTo>
                <a:cubicBezTo>
                  <a:pt x="3443889" y="1849265"/>
                  <a:pt x="3478156" y="1858826"/>
                  <a:pt x="3501483" y="1873405"/>
                </a:cubicBezTo>
                <a:cubicBezTo>
                  <a:pt x="3517243" y="1883255"/>
                  <a:pt x="3532101" y="1894620"/>
                  <a:pt x="3546088" y="1906859"/>
                </a:cubicBezTo>
                <a:cubicBezTo>
                  <a:pt x="3561912" y="1920705"/>
                  <a:pt x="3577009" y="1935499"/>
                  <a:pt x="3590693" y="1951464"/>
                </a:cubicBezTo>
                <a:cubicBezTo>
                  <a:pt x="3675111" y="2049951"/>
                  <a:pt x="3559365" y="1931284"/>
                  <a:pt x="3635297" y="2007220"/>
                </a:cubicBezTo>
                <a:cubicBezTo>
                  <a:pt x="3639014" y="2018371"/>
                  <a:pt x="3644787" y="2029038"/>
                  <a:pt x="3646449" y="2040674"/>
                </a:cubicBezTo>
                <a:cubicBezTo>
                  <a:pt x="3670881" y="2211696"/>
                  <a:pt x="3641119" y="2113894"/>
                  <a:pt x="3668751" y="2196791"/>
                </a:cubicBezTo>
                <a:cubicBezTo>
                  <a:pt x="3665034" y="2219093"/>
                  <a:pt x="3657600" y="2241088"/>
                  <a:pt x="3657600" y="2263698"/>
                </a:cubicBezTo>
                <a:cubicBezTo>
                  <a:pt x="3657600" y="2282651"/>
                  <a:pt x="3658238" y="2223712"/>
                  <a:pt x="3668751" y="2207942"/>
                </a:cubicBezTo>
                <a:cubicBezTo>
                  <a:pt x="3675271" y="2198162"/>
                  <a:pt x="3691054" y="2200508"/>
                  <a:pt x="3702205" y="2196791"/>
                </a:cubicBezTo>
                <a:cubicBezTo>
                  <a:pt x="3723913" y="2131664"/>
                  <a:pt x="3696371" y="2191473"/>
                  <a:pt x="3746810" y="2141034"/>
                </a:cubicBezTo>
                <a:cubicBezTo>
                  <a:pt x="3804762" y="2083082"/>
                  <a:pt x="3736244" y="2129414"/>
                  <a:pt x="3791414" y="2085278"/>
                </a:cubicBezTo>
                <a:cubicBezTo>
                  <a:pt x="3801879" y="2076906"/>
                  <a:pt x="3812621" y="2068419"/>
                  <a:pt x="3824868" y="2062976"/>
                </a:cubicBezTo>
                <a:cubicBezTo>
                  <a:pt x="3898622" y="2030197"/>
                  <a:pt x="3964707" y="2030255"/>
                  <a:pt x="4047893" y="2018371"/>
                </a:cubicBezTo>
                <a:cubicBezTo>
                  <a:pt x="4085934" y="1961308"/>
                  <a:pt x="4050123" y="2003038"/>
                  <a:pt x="4114800" y="1962615"/>
                </a:cubicBezTo>
                <a:cubicBezTo>
                  <a:pt x="4130560" y="1952765"/>
                  <a:pt x="4141447" y="1933950"/>
                  <a:pt x="4159405" y="1929161"/>
                </a:cubicBezTo>
                <a:cubicBezTo>
                  <a:pt x="4199075" y="1918582"/>
                  <a:pt x="4241180" y="1921727"/>
                  <a:pt x="4282068" y="1918010"/>
                </a:cubicBezTo>
                <a:cubicBezTo>
                  <a:pt x="4338832" y="1861249"/>
                  <a:pt x="4264544" y="1943183"/>
                  <a:pt x="4326673" y="1806498"/>
                </a:cubicBezTo>
                <a:cubicBezTo>
                  <a:pt x="4333199" y="1792141"/>
                  <a:pt x="4348012" y="1783140"/>
                  <a:pt x="4360127" y="1773044"/>
                </a:cubicBezTo>
                <a:cubicBezTo>
                  <a:pt x="4370423" y="1764464"/>
                  <a:pt x="4382674" y="1758532"/>
                  <a:pt x="4393580" y="1750742"/>
                </a:cubicBezTo>
                <a:cubicBezTo>
                  <a:pt x="4408704" y="1739939"/>
                  <a:pt x="4422048" y="1726509"/>
                  <a:pt x="4438185" y="1717288"/>
                </a:cubicBezTo>
                <a:cubicBezTo>
                  <a:pt x="4448391" y="1711456"/>
                  <a:pt x="4463327" y="1714449"/>
                  <a:pt x="4471639" y="1706137"/>
                </a:cubicBezTo>
                <a:cubicBezTo>
                  <a:pt x="4476896" y="1700880"/>
                  <a:pt x="4456770" y="1706137"/>
                  <a:pt x="4449336" y="1706137"/>
                </a:cubicBezTo>
                <a:lnTo>
                  <a:pt x="4415883" y="0"/>
                </a:lnTo>
                <a:lnTo>
                  <a:pt x="44605" y="78059"/>
                </a:lnTo>
                <a:close/>
              </a:path>
            </a:pathLst>
          </a:custGeom>
          <a:solidFill>
            <a:srgbClr val="9A65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1023938" y="2714625"/>
            <a:ext cx="7483475" cy="4143375"/>
          </a:xfrm>
          <a:custGeom>
            <a:avLst/>
            <a:gdLst>
              <a:gd name="connsiteX0" fmla="*/ 119743 w 7484043"/>
              <a:gd name="connsiteY0" fmla="*/ 4113912 h 4124798"/>
              <a:gd name="connsiteX1" fmla="*/ 174172 w 7484043"/>
              <a:gd name="connsiteY1" fmla="*/ 4059484 h 4124798"/>
              <a:gd name="connsiteX2" fmla="*/ 195943 w 7484043"/>
              <a:gd name="connsiteY2" fmla="*/ 4037712 h 4124798"/>
              <a:gd name="connsiteX3" fmla="*/ 228600 w 7484043"/>
              <a:gd name="connsiteY3" fmla="*/ 4015941 h 4124798"/>
              <a:gd name="connsiteX4" fmla="*/ 250372 w 7484043"/>
              <a:gd name="connsiteY4" fmla="*/ 3950627 h 4124798"/>
              <a:gd name="connsiteX5" fmla="*/ 283029 w 7484043"/>
              <a:gd name="connsiteY5" fmla="*/ 3885312 h 4124798"/>
              <a:gd name="connsiteX6" fmla="*/ 315686 w 7484043"/>
              <a:gd name="connsiteY6" fmla="*/ 3819998 h 4124798"/>
              <a:gd name="connsiteX7" fmla="*/ 304800 w 7484043"/>
              <a:gd name="connsiteY7" fmla="*/ 3678484 h 4124798"/>
              <a:gd name="connsiteX8" fmla="*/ 293914 w 7484043"/>
              <a:gd name="connsiteY8" fmla="*/ 3645827 h 4124798"/>
              <a:gd name="connsiteX9" fmla="*/ 272143 w 7484043"/>
              <a:gd name="connsiteY9" fmla="*/ 3515198 h 4124798"/>
              <a:gd name="connsiteX10" fmla="*/ 250372 w 7484043"/>
              <a:gd name="connsiteY10" fmla="*/ 3449884 h 4124798"/>
              <a:gd name="connsiteX11" fmla="*/ 206829 w 7484043"/>
              <a:gd name="connsiteY11" fmla="*/ 3319255 h 4124798"/>
              <a:gd name="connsiteX12" fmla="*/ 195943 w 7484043"/>
              <a:gd name="connsiteY12" fmla="*/ 3286598 h 4124798"/>
              <a:gd name="connsiteX13" fmla="*/ 185057 w 7484043"/>
              <a:gd name="connsiteY13" fmla="*/ 3253941 h 4124798"/>
              <a:gd name="connsiteX14" fmla="*/ 174172 w 7484043"/>
              <a:gd name="connsiteY14" fmla="*/ 3210398 h 4124798"/>
              <a:gd name="connsiteX15" fmla="*/ 152400 w 7484043"/>
              <a:gd name="connsiteY15" fmla="*/ 3166855 h 4124798"/>
              <a:gd name="connsiteX16" fmla="*/ 141514 w 7484043"/>
              <a:gd name="connsiteY16" fmla="*/ 3123312 h 4124798"/>
              <a:gd name="connsiteX17" fmla="*/ 119743 w 7484043"/>
              <a:gd name="connsiteY17" fmla="*/ 3057998 h 4124798"/>
              <a:gd name="connsiteX18" fmla="*/ 108857 w 7484043"/>
              <a:gd name="connsiteY18" fmla="*/ 3025341 h 4124798"/>
              <a:gd name="connsiteX19" fmla="*/ 87086 w 7484043"/>
              <a:gd name="connsiteY19" fmla="*/ 2938255 h 4124798"/>
              <a:gd name="connsiteX20" fmla="*/ 54429 w 7484043"/>
              <a:gd name="connsiteY20" fmla="*/ 2731427 h 4124798"/>
              <a:gd name="connsiteX21" fmla="*/ 32657 w 7484043"/>
              <a:gd name="connsiteY21" fmla="*/ 2502827 h 4124798"/>
              <a:gd name="connsiteX22" fmla="*/ 21772 w 7484043"/>
              <a:gd name="connsiteY22" fmla="*/ 2383084 h 4124798"/>
              <a:gd name="connsiteX23" fmla="*/ 0 w 7484043"/>
              <a:gd name="connsiteY23" fmla="*/ 2230684 h 4124798"/>
              <a:gd name="connsiteX24" fmla="*/ 10886 w 7484043"/>
              <a:gd name="connsiteY24" fmla="*/ 1457798 h 4124798"/>
              <a:gd name="connsiteX25" fmla="*/ 21772 w 7484043"/>
              <a:gd name="connsiteY25" fmla="*/ 1414255 h 4124798"/>
              <a:gd name="connsiteX26" fmla="*/ 54429 w 7484043"/>
              <a:gd name="connsiteY26" fmla="*/ 1261855 h 4124798"/>
              <a:gd name="connsiteX27" fmla="*/ 65314 w 7484043"/>
              <a:gd name="connsiteY27" fmla="*/ 1229198 h 4124798"/>
              <a:gd name="connsiteX28" fmla="*/ 87086 w 7484043"/>
              <a:gd name="connsiteY28" fmla="*/ 1207427 h 4124798"/>
              <a:gd name="connsiteX29" fmla="*/ 130629 w 7484043"/>
              <a:gd name="connsiteY29" fmla="*/ 1152998 h 4124798"/>
              <a:gd name="connsiteX30" fmla="*/ 141514 w 7484043"/>
              <a:gd name="connsiteY30" fmla="*/ 1109455 h 4124798"/>
              <a:gd name="connsiteX31" fmla="*/ 206829 w 7484043"/>
              <a:gd name="connsiteY31" fmla="*/ 1044141 h 4124798"/>
              <a:gd name="connsiteX32" fmla="*/ 217714 w 7484043"/>
              <a:gd name="connsiteY32" fmla="*/ 1011484 h 4124798"/>
              <a:gd name="connsiteX33" fmla="*/ 272143 w 7484043"/>
              <a:gd name="connsiteY33" fmla="*/ 967941 h 4124798"/>
              <a:gd name="connsiteX34" fmla="*/ 293914 w 7484043"/>
              <a:gd name="connsiteY34" fmla="*/ 946169 h 4124798"/>
              <a:gd name="connsiteX35" fmla="*/ 359229 w 7484043"/>
              <a:gd name="connsiteY35" fmla="*/ 902627 h 4124798"/>
              <a:gd name="connsiteX36" fmla="*/ 391886 w 7484043"/>
              <a:gd name="connsiteY36" fmla="*/ 880855 h 4124798"/>
              <a:gd name="connsiteX37" fmla="*/ 457200 w 7484043"/>
              <a:gd name="connsiteY37" fmla="*/ 859084 h 4124798"/>
              <a:gd name="connsiteX38" fmla="*/ 500743 w 7484043"/>
              <a:gd name="connsiteY38" fmla="*/ 804655 h 4124798"/>
              <a:gd name="connsiteX39" fmla="*/ 544286 w 7484043"/>
              <a:gd name="connsiteY39" fmla="*/ 750227 h 4124798"/>
              <a:gd name="connsiteX40" fmla="*/ 609600 w 7484043"/>
              <a:gd name="connsiteY40" fmla="*/ 706684 h 4124798"/>
              <a:gd name="connsiteX41" fmla="*/ 664029 w 7484043"/>
              <a:gd name="connsiteY41" fmla="*/ 674027 h 4124798"/>
              <a:gd name="connsiteX42" fmla="*/ 685800 w 7484043"/>
              <a:gd name="connsiteY42" fmla="*/ 652255 h 4124798"/>
              <a:gd name="connsiteX43" fmla="*/ 751114 w 7484043"/>
              <a:gd name="connsiteY43" fmla="*/ 630484 h 4124798"/>
              <a:gd name="connsiteX44" fmla="*/ 783772 w 7484043"/>
              <a:gd name="connsiteY44" fmla="*/ 619598 h 4124798"/>
              <a:gd name="connsiteX45" fmla="*/ 859972 w 7484043"/>
              <a:gd name="connsiteY45" fmla="*/ 586941 h 4124798"/>
              <a:gd name="connsiteX46" fmla="*/ 990600 w 7484043"/>
              <a:gd name="connsiteY46" fmla="*/ 565169 h 4124798"/>
              <a:gd name="connsiteX47" fmla="*/ 1045029 w 7484043"/>
              <a:gd name="connsiteY47" fmla="*/ 521627 h 4124798"/>
              <a:gd name="connsiteX48" fmla="*/ 1110343 w 7484043"/>
              <a:gd name="connsiteY48" fmla="*/ 499855 h 4124798"/>
              <a:gd name="connsiteX49" fmla="*/ 1143000 w 7484043"/>
              <a:gd name="connsiteY49" fmla="*/ 478084 h 4124798"/>
              <a:gd name="connsiteX50" fmla="*/ 1219200 w 7484043"/>
              <a:gd name="connsiteY50" fmla="*/ 456312 h 4124798"/>
              <a:gd name="connsiteX51" fmla="*/ 1371600 w 7484043"/>
              <a:gd name="connsiteY51" fmla="*/ 412769 h 4124798"/>
              <a:gd name="connsiteX52" fmla="*/ 1458686 w 7484043"/>
              <a:gd name="connsiteY52" fmla="*/ 401884 h 4124798"/>
              <a:gd name="connsiteX53" fmla="*/ 1513114 w 7484043"/>
              <a:gd name="connsiteY53" fmla="*/ 358341 h 4124798"/>
              <a:gd name="connsiteX54" fmla="*/ 1545772 w 7484043"/>
              <a:gd name="connsiteY54" fmla="*/ 347455 h 4124798"/>
              <a:gd name="connsiteX55" fmla="*/ 1578429 w 7484043"/>
              <a:gd name="connsiteY55" fmla="*/ 325684 h 4124798"/>
              <a:gd name="connsiteX56" fmla="*/ 1611086 w 7484043"/>
              <a:gd name="connsiteY56" fmla="*/ 314798 h 4124798"/>
              <a:gd name="connsiteX57" fmla="*/ 1643743 w 7484043"/>
              <a:gd name="connsiteY57" fmla="*/ 293027 h 4124798"/>
              <a:gd name="connsiteX58" fmla="*/ 1665514 w 7484043"/>
              <a:gd name="connsiteY58" fmla="*/ 271255 h 4124798"/>
              <a:gd name="connsiteX59" fmla="*/ 1730829 w 7484043"/>
              <a:gd name="connsiteY59" fmla="*/ 249484 h 4124798"/>
              <a:gd name="connsiteX60" fmla="*/ 1828800 w 7484043"/>
              <a:gd name="connsiteY60" fmla="*/ 216827 h 4124798"/>
              <a:gd name="connsiteX61" fmla="*/ 1861457 w 7484043"/>
              <a:gd name="connsiteY61" fmla="*/ 205941 h 4124798"/>
              <a:gd name="connsiteX62" fmla="*/ 1948543 w 7484043"/>
              <a:gd name="connsiteY62" fmla="*/ 195055 h 4124798"/>
              <a:gd name="connsiteX63" fmla="*/ 2057400 w 7484043"/>
              <a:gd name="connsiteY63" fmla="*/ 151512 h 4124798"/>
              <a:gd name="connsiteX64" fmla="*/ 2090057 w 7484043"/>
              <a:gd name="connsiteY64" fmla="*/ 140627 h 4124798"/>
              <a:gd name="connsiteX65" fmla="*/ 2231572 w 7484043"/>
              <a:gd name="connsiteY65" fmla="*/ 107969 h 4124798"/>
              <a:gd name="connsiteX66" fmla="*/ 2264229 w 7484043"/>
              <a:gd name="connsiteY66" fmla="*/ 97084 h 4124798"/>
              <a:gd name="connsiteX67" fmla="*/ 2601686 w 7484043"/>
              <a:gd name="connsiteY67" fmla="*/ 118855 h 4124798"/>
              <a:gd name="connsiteX68" fmla="*/ 2721429 w 7484043"/>
              <a:gd name="connsiteY68" fmla="*/ 64427 h 4124798"/>
              <a:gd name="connsiteX69" fmla="*/ 2754086 w 7484043"/>
              <a:gd name="connsiteY69" fmla="*/ 53541 h 4124798"/>
              <a:gd name="connsiteX70" fmla="*/ 2928257 w 7484043"/>
              <a:gd name="connsiteY70" fmla="*/ 31769 h 4124798"/>
              <a:gd name="connsiteX71" fmla="*/ 3178629 w 7484043"/>
              <a:gd name="connsiteY71" fmla="*/ 31769 h 4124798"/>
              <a:gd name="connsiteX72" fmla="*/ 3211286 w 7484043"/>
              <a:gd name="connsiteY72" fmla="*/ 53541 h 4124798"/>
              <a:gd name="connsiteX73" fmla="*/ 3243943 w 7484043"/>
              <a:gd name="connsiteY73" fmla="*/ 64427 h 4124798"/>
              <a:gd name="connsiteX74" fmla="*/ 3516086 w 7484043"/>
              <a:gd name="connsiteY74" fmla="*/ 86198 h 4124798"/>
              <a:gd name="connsiteX75" fmla="*/ 3712029 w 7484043"/>
              <a:gd name="connsiteY75" fmla="*/ 107969 h 4124798"/>
              <a:gd name="connsiteX76" fmla="*/ 3788229 w 7484043"/>
              <a:gd name="connsiteY76" fmla="*/ 129741 h 4124798"/>
              <a:gd name="connsiteX77" fmla="*/ 3842657 w 7484043"/>
              <a:gd name="connsiteY77" fmla="*/ 118855 h 4124798"/>
              <a:gd name="connsiteX78" fmla="*/ 3886200 w 7484043"/>
              <a:gd name="connsiteY78" fmla="*/ 107969 h 4124798"/>
              <a:gd name="connsiteX79" fmla="*/ 4082143 w 7484043"/>
              <a:gd name="connsiteY79" fmla="*/ 118855 h 4124798"/>
              <a:gd name="connsiteX80" fmla="*/ 4158343 w 7484043"/>
              <a:gd name="connsiteY80" fmla="*/ 129741 h 4124798"/>
              <a:gd name="connsiteX81" fmla="*/ 4191000 w 7484043"/>
              <a:gd name="connsiteY81" fmla="*/ 151512 h 4124798"/>
              <a:gd name="connsiteX82" fmla="*/ 4278086 w 7484043"/>
              <a:gd name="connsiteY82" fmla="*/ 173284 h 4124798"/>
              <a:gd name="connsiteX83" fmla="*/ 4354286 w 7484043"/>
              <a:gd name="connsiteY83" fmla="*/ 195055 h 4124798"/>
              <a:gd name="connsiteX84" fmla="*/ 4452257 w 7484043"/>
              <a:gd name="connsiteY84" fmla="*/ 205941 h 4124798"/>
              <a:gd name="connsiteX85" fmla="*/ 4528457 w 7484043"/>
              <a:gd name="connsiteY85" fmla="*/ 227712 h 4124798"/>
              <a:gd name="connsiteX86" fmla="*/ 4767943 w 7484043"/>
              <a:gd name="connsiteY86" fmla="*/ 249484 h 4124798"/>
              <a:gd name="connsiteX87" fmla="*/ 4833257 w 7484043"/>
              <a:gd name="connsiteY87" fmla="*/ 271255 h 4124798"/>
              <a:gd name="connsiteX88" fmla="*/ 4865914 w 7484043"/>
              <a:gd name="connsiteY88" fmla="*/ 282141 h 4124798"/>
              <a:gd name="connsiteX89" fmla="*/ 5203372 w 7484043"/>
              <a:gd name="connsiteY89" fmla="*/ 303912 h 4124798"/>
              <a:gd name="connsiteX90" fmla="*/ 5257800 w 7484043"/>
              <a:gd name="connsiteY90" fmla="*/ 314798 h 4124798"/>
              <a:gd name="connsiteX91" fmla="*/ 5290457 w 7484043"/>
              <a:gd name="connsiteY91" fmla="*/ 325684 h 4124798"/>
              <a:gd name="connsiteX92" fmla="*/ 5334000 w 7484043"/>
              <a:gd name="connsiteY92" fmla="*/ 336569 h 4124798"/>
              <a:gd name="connsiteX93" fmla="*/ 5366657 w 7484043"/>
              <a:gd name="connsiteY93" fmla="*/ 358341 h 4124798"/>
              <a:gd name="connsiteX94" fmla="*/ 5431972 w 7484043"/>
              <a:gd name="connsiteY94" fmla="*/ 380112 h 4124798"/>
              <a:gd name="connsiteX95" fmla="*/ 5464629 w 7484043"/>
              <a:gd name="connsiteY95" fmla="*/ 401884 h 4124798"/>
              <a:gd name="connsiteX96" fmla="*/ 5682343 w 7484043"/>
              <a:gd name="connsiteY96" fmla="*/ 423655 h 4124798"/>
              <a:gd name="connsiteX97" fmla="*/ 5725886 w 7484043"/>
              <a:gd name="connsiteY97" fmla="*/ 434541 h 4124798"/>
              <a:gd name="connsiteX98" fmla="*/ 5758543 w 7484043"/>
              <a:gd name="connsiteY98" fmla="*/ 445427 h 4124798"/>
              <a:gd name="connsiteX99" fmla="*/ 5823857 w 7484043"/>
              <a:gd name="connsiteY99" fmla="*/ 456312 h 4124798"/>
              <a:gd name="connsiteX100" fmla="*/ 5856514 w 7484043"/>
              <a:gd name="connsiteY100" fmla="*/ 467198 h 4124798"/>
              <a:gd name="connsiteX101" fmla="*/ 5932714 w 7484043"/>
              <a:gd name="connsiteY101" fmla="*/ 478084 h 4124798"/>
              <a:gd name="connsiteX102" fmla="*/ 5998029 w 7484043"/>
              <a:gd name="connsiteY102" fmla="*/ 488969 h 4124798"/>
              <a:gd name="connsiteX103" fmla="*/ 6085114 w 7484043"/>
              <a:gd name="connsiteY103" fmla="*/ 554284 h 4124798"/>
              <a:gd name="connsiteX104" fmla="*/ 6117772 w 7484043"/>
              <a:gd name="connsiteY104" fmla="*/ 576055 h 4124798"/>
              <a:gd name="connsiteX105" fmla="*/ 6161314 w 7484043"/>
              <a:gd name="connsiteY105" fmla="*/ 586941 h 4124798"/>
              <a:gd name="connsiteX106" fmla="*/ 6281057 w 7484043"/>
              <a:gd name="connsiteY106" fmla="*/ 608712 h 4124798"/>
              <a:gd name="connsiteX107" fmla="*/ 6324600 w 7484043"/>
              <a:gd name="connsiteY107" fmla="*/ 619598 h 4124798"/>
              <a:gd name="connsiteX108" fmla="*/ 6389914 w 7484043"/>
              <a:gd name="connsiteY108" fmla="*/ 641369 h 4124798"/>
              <a:gd name="connsiteX109" fmla="*/ 6509657 w 7484043"/>
              <a:gd name="connsiteY109" fmla="*/ 674027 h 4124798"/>
              <a:gd name="connsiteX110" fmla="*/ 6509657 w 7484043"/>
              <a:gd name="connsiteY110" fmla="*/ 674027 h 4124798"/>
              <a:gd name="connsiteX111" fmla="*/ 6553200 w 7484043"/>
              <a:gd name="connsiteY111" fmla="*/ 684912 h 4124798"/>
              <a:gd name="connsiteX112" fmla="*/ 6618514 w 7484043"/>
              <a:gd name="connsiteY112" fmla="*/ 706684 h 4124798"/>
              <a:gd name="connsiteX113" fmla="*/ 6651172 w 7484043"/>
              <a:gd name="connsiteY113" fmla="*/ 728455 h 4124798"/>
              <a:gd name="connsiteX114" fmla="*/ 6683829 w 7484043"/>
              <a:gd name="connsiteY114" fmla="*/ 739341 h 4124798"/>
              <a:gd name="connsiteX115" fmla="*/ 6716486 w 7484043"/>
              <a:gd name="connsiteY115" fmla="*/ 761112 h 4124798"/>
              <a:gd name="connsiteX116" fmla="*/ 6760029 w 7484043"/>
              <a:gd name="connsiteY116" fmla="*/ 804655 h 4124798"/>
              <a:gd name="connsiteX117" fmla="*/ 6847114 w 7484043"/>
              <a:gd name="connsiteY117" fmla="*/ 859084 h 4124798"/>
              <a:gd name="connsiteX118" fmla="*/ 6890657 w 7484043"/>
              <a:gd name="connsiteY118" fmla="*/ 880855 h 4124798"/>
              <a:gd name="connsiteX119" fmla="*/ 6945086 w 7484043"/>
              <a:gd name="connsiteY119" fmla="*/ 935284 h 4124798"/>
              <a:gd name="connsiteX120" fmla="*/ 6966857 w 7484043"/>
              <a:gd name="connsiteY120" fmla="*/ 967941 h 4124798"/>
              <a:gd name="connsiteX121" fmla="*/ 7010400 w 7484043"/>
              <a:gd name="connsiteY121" fmla="*/ 1011484 h 4124798"/>
              <a:gd name="connsiteX122" fmla="*/ 7053943 w 7484043"/>
              <a:gd name="connsiteY122" fmla="*/ 1076798 h 4124798"/>
              <a:gd name="connsiteX123" fmla="*/ 7097486 w 7484043"/>
              <a:gd name="connsiteY123" fmla="*/ 1152998 h 4124798"/>
              <a:gd name="connsiteX124" fmla="*/ 7108372 w 7484043"/>
              <a:gd name="connsiteY124" fmla="*/ 1196541 h 4124798"/>
              <a:gd name="connsiteX125" fmla="*/ 7141029 w 7484043"/>
              <a:gd name="connsiteY125" fmla="*/ 1272741 h 4124798"/>
              <a:gd name="connsiteX126" fmla="*/ 7206343 w 7484043"/>
              <a:gd name="connsiteY126" fmla="*/ 1359827 h 4124798"/>
              <a:gd name="connsiteX127" fmla="*/ 7260772 w 7484043"/>
              <a:gd name="connsiteY127" fmla="*/ 1436027 h 4124798"/>
              <a:gd name="connsiteX128" fmla="*/ 7282543 w 7484043"/>
              <a:gd name="connsiteY128" fmla="*/ 1512227 h 4124798"/>
              <a:gd name="connsiteX129" fmla="*/ 7347857 w 7484043"/>
              <a:gd name="connsiteY129" fmla="*/ 1631969 h 4124798"/>
              <a:gd name="connsiteX130" fmla="*/ 7380514 w 7484043"/>
              <a:gd name="connsiteY130" fmla="*/ 1719055 h 4124798"/>
              <a:gd name="connsiteX131" fmla="*/ 7402286 w 7484043"/>
              <a:gd name="connsiteY131" fmla="*/ 1838798 h 4124798"/>
              <a:gd name="connsiteX132" fmla="*/ 7424057 w 7484043"/>
              <a:gd name="connsiteY132" fmla="*/ 1904112 h 4124798"/>
              <a:gd name="connsiteX133" fmla="*/ 7445829 w 7484043"/>
              <a:gd name="connsiteY133" fmla="*/ 2002084 h 4124798"/>
              <a:gd name="connsiteX134" fmla="*/ 7456714 w 7484043"/>
              <a:gd name="connsiteY134" fmla="*/ 2034741 h 4124798"/>
              <a:gd name="connsiteX135" fmla="*/ 7478486 w 7484043"/>
              <a:gd name="connsiteY135" fmla="*/ 2110941 h 4124798"/>
              <a:gd name="connsiteX136" fmla="*/ 7467600 w 7484043"/>
              <a:gd name="connsiteY136" fmla="*/ 2894712 h 4124798"/>
              <a:gd name="connsiteX137" fmla="*/ 7445829 w 7484043"/>
              <a:gd name="connsiteY137" fmla="*/ 2960027 h 4124798"/>
              <a:gd name="connsiteX138" fmla="*/ 7434943 w 7484043"/>
              <a:gd name="connsiteY138" fmla="*/ 2992684 h 4124798"/>
              <a:gd name="connsiteX139" fmla="*/ 7391400 w 7484043"/>
              <a:gd name="connsiteY139" fmla="*/ 3057998 h 4124798"/>
              <a:gd name="connsiteX140" fmla="*/ 7358743 w 7484043"/>
              <a:gd name="connsiteY140" fmla="*/ 3068884 h 4124798"/>
              <a:gd name="connsiteX141" fmla="*/ 7304314 w 7484043"/>
              <a:gd name="connsiteY141" fmla="*/ 3123312 h 4124798"/>
              <a:gd name="connsiteX142" fmla="*/ 7282543 w 7484043"/>
              <a:gd name="connsiteY142" fmla="*/ 3145084 h 4124798"/>
              <a:gd name="connsiteX143" fmla="*/ 7239000 w 7484043"/>
              <a:gd name="connsiteY143" fmla="*/ 3199512 h 4124798"/>
              <a:gd name="connsiteX144" fmla="*/ 7228114 w 7484043"/>
              <a:gd name="connsiteY144" fmla="*/ 3232169 h 4124798"/>
              <a:gd name="connsiteX145" fmla="*/ 7206343 w 7484043"/>
              <a:gd name="connsiteY145" fmla="*/ 3253941 h 4124798"/>
              <a:gd name="connsiteX146" fmla="*/ 7195457 w 7484043"/>
              <a:gd name="connsiteY146" fmla="*/ 3297484 h 4124798"/>
              <a:gd name="connsiteX147" fmla="*/ 7151914 w 7484043"/>
              <a:gd name="connsiteY147" fmla="*/ 3373684 h 4124798"/>
              <a:gd name="connsiteX148" fmla="*/ 7119257 w 7484043"/>
              <a:gd name="connsiteY148" fmla="*/ 3449884 h 4124798"/>
              <a:gd name="connsiteX149" fmla="*/ 7097486 w 7484043"/>
              <a:gd name="connsiteY149" fmla="*/ 3515198 h 4124798"/>
              <a:gd name="connsiteX150" fmla="*/ 7075714 w 7484043"/>
              <a:gd name="connsiteY150" fmla="*/ 3580512 h 4124798"/>
              <a:gd name="connsiteX151" fmla="*/ 7064829 w 7484043"/>
              <a:gd name="connsiteY151" fmla="*/ 3613169 h 4124798"/>
              <a:gd name="connsiteX152" fmla="*/ 7075714 w 7484043"/>
              <a:gd name="connsiteY152" fmla="*/ 3819998 h 4124798"/>
              <a:gd name="connsiteX153" fmla="*/ 7086600 w 7484043"/>
              <a:gd name="connsiteY153" fmla="*/ 4081255 h 4124798"/>
              <a:gd name="connsiteX154" fmla="*/ 7097486 w 7484043"/>
              <a:gd name="connsiteY154" fmla="*/ 4124798 h 4124798"/>
              <a:gd name="connsiteX155" fmla="*/ 7097486 w 7484043"/>
              <a:gd name="connsiteY155" fmla="*/ 4124798 h 412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7484043" h="4124798">
                <a:moveTo>
                  <a:pt x="119743" y="4113912"/>
                </a:moveTo>
                <a:lnTo>
                  <a:pt x="174172" y="4059484"/>
                </a:lnTo>
                <a:cubicBezTo>
                  <a:pt x="181429" y="4052227"/>
                  <a:pt x="187403" y="4043405"/>
                  <a:pt x="195943" y="4037712"/>
                </a:cubicBezTo>
                <a:lnTo>
                  <a:pt x="228600" y="4015941"/>
                </a:lnTo>
                <a:cubicBezTo>
                  <a:pt x="235857" y="3994170"/>
                  <a:pt x="237643" y="3969722"/>
                  <a:pt x="250372" y="3950627"/>
                </a:cubicBezTo>
                <a:cubicBezTo>
                  <a:pt x="312768" y="3857028"/>
                  <a:pt x="237958" y="3975455"/>
                  <a:pt x="283029" y="3885312"/>
                </a:cubicBezTo>
                <a:cubicBezTo>
                  <a:pt x="325233" y="3800903"/>
                  <a:pt x="288324" y="3902082"/>
                  <a:pt x="315686" y="3819998"/>
                </a:cubicBezTo>
                <a:cubicBezTo>
                  <a:pt x="312057" y="3772827"/>
                  <a:pt x="310668" y="3725429"/>
                  <a:pt x="304800" y="3678484"/>
                </a:cubicBezTo>
                <a:cubicBezTo>
                  <a:pt x="303377" y="3667098"/>
                  <a:pt x="296164" y="3657079"/>
                  <a:pt x="293914" y="3645827"/>
                </a:cubicBezTo>
                <a:cubicBezTo>
                  <a:pt x="282229" y="3587400"/>
                  <a:pt x="286751" y="3568762"/>
                  <a:pt x="272143" y="3515198"/>
                </a:cubicBezTo>
                <a:cubicBezTo>
                  <a:pt x="266105" y="3493058"/>
                  <a:pt x="257629" y="3471655"/>
                  <a:pt x="250372" y="3449884"/>
                </a:cubicBezTo>
                <a:lnTo>
                  <a:pt x="206829" y="3319255"/>
                </a:lnTo>
                <a:lnTo>
                  <a:pt x="195943" y="3286598"/>
                </a:lnTo>
                <a:cubicBezTo>
                  <a:pt x="192314" y="3275712"/>
                  <a:pt x="187840" y="3265073"/>
                  <a:pt x="185057" y="3253941"/>
                </a:cubicBezTo>
                <a:cubicBezTo>
                  <a:pt x="181429" y="3239427"/>
                  <a:pt x="179425" y="3224406"/>
                  <a:pt x="174172" y="3210398"/>
                </a:cubicBezTo>
                <a:cubicBezTo>
                  <a:pt x="168474" y="3195204"/>
                  <a:pt x="158098" y="3182049"/>
                  <a:pt x="152400" y="3166855"/>
                </a:cubicBezTo>
                <a:cubicBezTo>
                  <a:pt x="147147" y="3152847"/>
                  <a:pt x="145813" y="3137642"/>
                  <a:pt x="141514" y="3123312"/>
                </a:cubicBezTo>
                <a:cubicBezTo>
                  <a:pt x="134920" y="3101331"/>
                  <a:pt x="127000" y="3079769"/>
                  <a:pt x="119743" y="3057998"/>
                </a:cubicBezTo>
                <a:cubicBezTo>
                  <a:pt x="116114" y="3047112"/>
                  <a:pt x="111107" y="3036593"/>
                  <a:pt x="108857" y="3025341"/>
                </a:cubicBezTo>
                <a:cubicBezTo>
                  <a:pt x="95722" y="2959660"/>
                  <a:pt x="103823" y="2988465"/>
                  <a:pt x="87086" y="2938255"/>
                </a:cubicBezTo>
                <a:cubicBezTo>
                  <a:pt x="63891" y="2752698"/>
                  <a:pt x="83815" y="2819591"/>
                  <a:pt x="54429" y="2731427"/>
                </a:cubicBezTo>
                <a:cubicBezTo>
                  <a:pt x="47172" y="2655227"/>
                  <a:pt x="39587" y="2579058"/>
                  <a:pt x="32657" y="2502827"/>
                </a:cubicBezTo>
                <a:cubicBezTo>
                  <a:pt x="29029" y="2462913"/>
                  <a:pt x="26547" y="2422877"/>
                  <a:pt x="21772" y="2383084"/>
                </a:cubicBezTo>
                <a:cubicBezTo>
                  <a:pt x="15658" y="2332134"/>
                  <a:pt x="0" y="2230684"/>
                  <a:pt x="0" y="2230684"/>
                </a:cubicBezTo>
                <a:cubicBezTo>
                  <a:pt x="3629" y="1973055"/>
                  <a:pt x="4017" y="1715361"/>
                  <a:pt x="10886" y="1457798"/>
                </a:cubicBezTo>
                <a:cubicBezTo>
                  <a:pt x="11285" y="1442842"/>
                  <a:pt x="19312" y="1429013"/>
                  <a:pt x="21772" y="1414255"/>
                </a:cubicBezTo>
                <a:cubicBezTo>
                  <a:pt x="44660" y="1276923"/>
                  <a:pt x="16222" y="1376475"/>
                  <a:pt x="54429" y="1261855"/>
                </a:cubicBezTo>
                <a:cubicBezTo>
                  <a:pt x="58058" y="1250969"/>
                  <a:pt x="57200" y="1237311"/>
                  <a:pt x="65314" y="1229198"/>
                </a:cubicBezTo>
                <a:lnTo>
                  <a:pt x="87086" y="1207427"/>
                </a:lnTo>
                <a:cubicBezTo>
                  <a:pt x="122675" y="1100659"/>
                  <a:pt x="64976" y="1251479"/>
                  <a:pt x="130629" y="1152998"/>
                </a:cubicBezTo>
                <a:cubicBezTo>
                  <a:pt x="138928" y="1140550"/>
                  <a:pt x="132934" y="1121712"/>
                  <a:pt x="141514" y="1109455"/>
                </a:cubicBezTo>
                <a:cubicBezTo>
                  <a:pt x="159171" y="1084231"/>
                  <a:pt x="206829" y="1044141"/>
                  <a:pt x="206829" y="1044141"/>
                </a:cubicBezTo>
                <a:cubicBezTo>
                  <a:pt x="210457" y="1033255"/>
                  <a:pt x="211811" y="1021323"/>
                  <a:pt x="217714" y="1011484"/>
                </a:cubicBezTo>
                <a:cubicBezTo>
                  <a:pt x="229845" y="991265"/>
                  <a:pt x="255027" y="981634"/>
                  <a:pt x="272143" y="967941"/>
                </a:cubicBezTo>
                <a:cubicBezTo>
                  <a:pt x="280157" y="961530"/>
                  <a:pt x="285703" y="952327"/>
                  <a:pt x="293914" y="946169"/>
                </a:cubicBezTo>
                <a:cubicBezTo>
                  <a:pt x="314847" y="930469"/>
                  <a:pt x="337457" y="917141"/>
                  <a:pt x="359229" y="902627"/>
                </a:cubicBezTo>
                <a:cubicBezTo>
                  <a:pt x="370115" y="895370"/>
                  <a:pt x="379474" y="884992"/>
                  <a:pt x="391886" y="880855"/>
                </a:cubicBezTo>
                <a:lnTo>
                  <a:pt x="457200" y="859084"/>
                </a:lnTo>
                <a:cubicBezTo>
                  <a:pt x="524221" y="758555"/>
                  <a:pt x="438691" y="882223"/>
                  <a:pt x="500743" y="804655"/>
                </a:cubicBezTo>
                <a:cubicBezTo>
                  <a:pt x="522169" y="777872"/>
                  <a:pt x="518000" y="769942"/>
                  <a:pt x="544286" y="750227"/>
                </a:cubicBezTo>
                <a:cubicBezTo>
                  <a:pt x="565219" y="734528"/>
                  <a:pt x="591098" y="725186"/>
                  <a:pt x="609600" y="706684"/>
                </a:cubicBezTo>
                <a:cubicBezTo>
                  <a:pt x="639486" y="676798"/>
                  <a:pt x="621635" y="688157"/>
                  <a:pt x="664029" y="674027"/>
                </a:cubicBezTo>
                <a:cubicBezTo>
                  <a:pt x="671286" y="666770"/>
                  <a:pt x="676620" y="656845"/>
                  <a:pt x="685800" y="652255"/>
                </a:cubicBezTo>
                <a:cubicBezTo>
                  <a:pt x="706326" y="641992"/>
                  <a:pt x="729343" y="637741"/>
                  <a:pt x="751114" y="630484"/>
                </a:cubicBezTo>
                <a:cubicBezTo>
                  <a:pt x="762000" y="626855"/>
                  <a:pt x="774224" y="625963"/>
                  <a:pt x="783772" y="619598"/>
                </a:cubicBezTo>
                <a:cubicBezTo>
                  <a:pt x="822463" y="593804"/>
                  <a:pt x="811072" y="596110"/>
                  <a:pt x="859972" y="586941"/>
                </a:cubicBezTo>
                <a:cubicBezTo>
                  <a:pt x="903359" y="578806"/>
                  <a:pt x="990600" y="565169"/>
                  <a:pt x="990600" y="565169"/>
                </a:cubicBezTo>
                <a:cubicBezTo>
                  <a:pt x="1008696" y="547074"/>
                  <a:pt x="1020312" y="532613"/>
                  <a:pt x="1045029" y="521627"/>
                </a:cubicBezTo>
                <a:cubicBezTo>
                  <a:pt x="1066000" y="512306"/>
                  <a:pt x="1091248" y="512585"/>
                  <a:pt x="1110343" y="499855"/>
                </a:cubicBezTo>
                <a:cubicBezTo>
                  <a:pt x="1121229" y="492598"/>
                  <a:pt x="1131298" y="483935"/>
                  <a:pt x="1143000" y="478084"/>
                </a:cubicBezTo>
                <a:cubicBezTo>
                  <a:pt x="1161293" y="468938"/>
                  <a:pt x="1201760" y="461544"/>
                  <a:pt x="1219200" y="456312"/>
                </a:cubicBezTo>
                <a:cubicBezTo>
                  <a:pt x="1270836" y="440821"/>
                  <a:pt x="1317096" y="419582"/>
                  <a:pt x="1371600" y="412769"/>
                </a:cubicBezTo>
                <a:lnTo>
                  <a:pt x="1458686" y="401884"/>
                </a:lnTo>
                <a:cubicBezTo>
                  <a:pt x="1478937" y="381633"/>
                  <a:pt x="1485648" y="372074"/>
                  <a:pt x="1513114" y="358341"/>
                </a:cubicBezTo>
                <a:cubicBezTo>
                  <a:pt x="1523377" y="353209"/>
                  <a:pt x="1535509" y="352587"/>
                  <a:pt x="1545772" y="347455"/>
                </a:cubicBezTo>
                <a:cubicBezTo>
                  <a:pt x="1557474" y="341604"/>
                  <a:pt x="1566727" y="331535"/>
                  <a:pt x="1578429" y="325684"/>
                </a:cubicBezTo>
                <a:cubicBezTo>
                  <a:pt x="1588692" y="320552"/>
                  <a:pt x="1600823" y="319930"/>
                  <a:pt x="1611086" y="314798"/>
                </a:cubicBezTo>
                <a:cubicBezTo>
                  <a:pt x="1622788" y="308947"/>
                  <a:pt x="1633527" y="301200"/>
                  <a:pt x="1643743" y="293027"/>
                </a:cubicBezTo>
                <a:cubicBezTo>
                  <a:pt x="1651757" y="286616"/>
                  <a:pt x="1656334" y="275845"/>
                  <a:pt x="1665514" y="271255"/>
                </a:cubicBezTo>
                <a:cubicBezTo>
                  <a:pt x="1686040" y="260992"/>
                  <a:pt x="1709057" y="256741"/>
                  <a:pt x="1730829" y="249484"/>
                </a:cubicBezTo>
                <a:lnTo>
                  <a:pt x="1828800" y="216827"/>
                </a:lnTo>
                <a:cubicBezTo>
                  <a:pt x="1839686" y="213198"/>
                  <a:pt x="1850071" y="207364"/>
                  <a:pt x="1861457" y="205941"/>
                </a:cubicBezTo>
                <a:lnTo>
                  <a:pt x="1948543" y="195055"/>
                </a:lnTo>
                <a:cubicBezTo>
                  <a:pt x="2012609" y="163023"/>
                  <a:pt x="1976696" y="178413"/>
                  <a:pt x="2057400" y="151512"/>
                </a:cubicBezTo>
                <a:cubicBezTo>
                  <a:pt x="2068286" y="147883"/>
                  <a:pt x="2078805" y="142877"/>
                  <a:pt x="2090057" y="140627"/>
                </a:cubicBezTo>
                <a:cubicBezTo>
                  <a:pt x="2133239" y="131990"/>
                  <a:pt x="2192175" y="121101"/>
                  <a:pt x="2231572" y="107969"/>
                </a:cubicBezTo>
                <a:lnTo>
                  <a:pt x="2264229" y="97084"/>
                </a:lnTo>
                <a:cubicBezTo>
                  <a:pt x="2376715" y="104341"/>
                  <a:pt x="2489010" y="115725"/>
                  <a:pt x="2601686" y="118855"/>
                </a:cubicBezTo>
                <a:cubicBezTo>
                  <a:pt x="2683930" y="121139"/>
                  <a:pt x="2637667" y="92348"/>
                  <a:pt x="2721429" y="64427"/>
                </a:cubicBezTo>
                <a:cubicBezTo>
                  <a:pt x="2732315" y="60798"/>
                  <a:pt x="2742834" y="55791"/>
                  <a:pt x="2754086" y="53541"/>
                </a:cubicBezTo>
                <a:cubicBezTo>
                  <a:pt x="2792917" y="45775"/>
                  <a:pt x="2894296" y="35543"/>
                  <a:pt x="2928257" y="31769"/>
                </a:cubicBezTo>
                <a:cubicBezTo>
                  <a:pt x="3023571" y="0"/>
                  <a:pt x="2989205" y="7062"/>
                  <a:pt x="3178629" y="31769"/>
                </a:cubicBezTo>
                <a:cubicBezTo>
                  <a:pt x="3191602" y="33461"/>
                  <a:pt x="3199584" y="47690"/>
                  <a:pt x="3211286" y="53541"/>
                </a:cubicBezTo>
                <a:cubicBezTo>
                  <a:pt x="3221549" y="58673"/>
                  <a:pt x="3232534" y="63205"/>
                  <a:pt x="3243943" y="64427"/>
                </a:cubicBezTo>
                <a:cubicBezTo>
                  <a:pt x="3334429" y="74122"/>
                  <a:pt x="3516086" y="86198"/>
                  <a:pt x="3516086" y="86198"/>
                </a:cubicBezTo>
                <a:cubicBezTo>
                  <a:pt x="3701587" y="117116"/>
                  <a:pt x="3406799" y="69816"/>
                  <a:pt x="3712029" y="107969"/>
                </a:cubicBezTo>
                <a:cubicBezTo>
                  <a:pt x="3733899" y="110703"/>
                  <a:pt x="3766539" y="122511"/>
                  <a:pt x="3788229" y="129741"/>
                </a:cubicBezTo>
                <a:cubicBezTo>
                  <a:pt x="3806372" y="126112"/>
                  <a:pt x="3824596" y="122869"/>
                  <a:pt x="3842657" y="118855"/>
                </a:cubicBezTo>
                <a:cubicBezTo>
                  <a:pt x="3857262" y="115609"/>
                  <a:pt x="3871239" y="107969"/>
                  <a:pt x="3886200" y="107969"/>
                </a:cubicBezTo>
                <a:cubicBezTo>
                  <a:pt x="3951615" y="107969"/>
                  <a:pt x="4016829" y="115226"/>
                  <a:pt x="4082143" y="118855"/>
                </a:cubicBezTo>
                <a:cubicBezTo>
                  <a:pt x="4107543" y="122484"/>
                  <a:pt x="4133767" y="122368"/>
                  <a:pt x="4158343" y="129741"/>
                </a:cubicBezTo>
                <a:cubicBezTo>
                  <a:pt x="4170874" y="133500"/>
                  <a:pt x="4178705" y="147041"/>
                  <a:pt x="4191000" y="151512"/>
                </a:cubicBezTo>
                <a:cubicBezTo>
                  <a:pt x="4219121" y="161738"/>
                  <a:pt x="4249699" y="163822"/>
                  <a:pt x="4278086" y="173284"/>
                </a:cubicBezTo>
                <a:cubicBezTo>
                  <a:pt x="4302469" y="181411"/>
                  <a:pt x="4328906" y="191150"/>
                  <a:pt x="4354286" y="195055"/>
                </a:cubicBezTo>
                <a:cubicBezTo>
                  <a:pt x="4386762" y="200051"/>
                  <a:pt x="4419600" y="202312"/>
                  <a:pt x="4452257" y="205941"/>
                </a:cubicBezTo>
                <a:cubicBezTo>
                  <a:pt x="4480242" y="215270"/>
                  <a:pt x="4498379" y="222243"/>
                  <a:pt x="4528457" y="227712"/>
                </a:cubicBezTo>
                <a:cubicBezTo>
                  <a:pt x="4614612" y="243376"/>
                  <a:pt x="4672700" y="243134"/>
                  <a:pt x="4767943" y="249484"/>
                </a:cubicBezTo>
                <a:lnTo>
                  <a:pt x="4833257" y="271255"/>
                </a:lnTo>
                <a:cubicBezTo>
                  <a:pt x="4844143" y="274884"/>
                  <a:pt x="4854459" y="281467"/>
                  <a:pt x="4865914" y="282141"/>
                </a:cubicBezTo>
                <a:cubicBezTo>
                  <a:pt x="5101814" y="296018"/>
                  <a:pt x="4989336" y="288625"/>
                  <a:pt x="5203372" y="303912"/>
                </a:cubicBezTo>
                <a:cubicBezTo>
                  <a:pt x="5221515" y="307541"/>
                  <a:pt x="5239850" y="310310"/>
                  <a:pt x="5257800" y="314798"/>
                </a:cubicBezTo>
                <a:cubicBezTo>
                  <a:pt x="5268932" y="317581"/>
                  <a:pt x="5279424" y="322532"/>
                  <a:pt x="5290457" y="325684"/>
                </a:cubicBezTo>
                <a:cubicBezTo>
                  <a:pt x="5304842" y="329794"/>
                  <a:pt x="5319486" y="332941"/>
                  <a:pt x="5334000" y="336569"/>
                </a:cubicBezTo>
                <a:cubicBezTo>
                  <a:pt x="5344886" y="343826"/>
                  <a:pt x="5354702" y="353027"/>
                  <a:pt x="5366657" y="358341"/>
                </a:cubicBezTo>
                <a:cubicBezTo>
                  <a:pt x="5387628" y="367662"/>
                  <a:pt x="5431972" y="380112"/>
                  <a:pt x="5431972" y="380112"/>
                </a:cubicBezTo>
                <a:cubicBezTo>
                  <a:pt x="5442858" y="387369"/>
                  <a:pt x="5452927" y="396033"/>
                  <a:pt x="5464629" y="401884"/>
                </a:cubicBezTo>
                <a:cubicBezTo>
                  <a:pt x="5521420" y="430280"/>
                  <a:pt x="5671554" y="423020"/>
                  <a:pt x="5682343" y="423655"/>
                </a:cubicBezTo>
                <a:cubicBezTo>
                  <a:pt x="5696857" y="427284"/>
                  <a:pt x="5711501" y="430431"/>
                  <a:pt x="5725886" y="434541"/>
                </a:cubicBezTo>
                <a:cubicBezTo>
                  <a:pt x="5736919" y="437693"/>
                  <a:pt x="5747342" y="442938"/>
                  <a:pt x="5758543" y="445427"/>
                </a:cubicBezTo>
                <a:cubicBezTo>
                  <a:pt x="5780089" y="450215"/>
                  <a:pt x="5802086" y="452684"/>
                  <a:pt x="5823857" y="456312"/>
                </a:cubicBezTo>
                <a:cubicBezTo>
                  <a:pt x="5834743" y="459941"/>
                  <a:pt x="5845262" y="464948"/>
                  <a:pt x="5856514" y="467198"/>
                </a:cubicBezTo>
                <a:cubicBezTo>
                  <a:pt x="5881674" y="472230"/>
                  <a:pt x="5907354" y="474183"/>
                  <a:pt x="5932714" y="478084"/>
                </a:cubicBezTo>
                <a:cubicBezTo>
                  <a:pt x="5954529" y="481440"/>
                  <a:pt x="5976257" y="485341"/>
                  <a:pt x="5998029" y="488969"/>
                </a:cubicBezTo>
                <a:cubicBezTo>
                  <a:pt x="6048925" y="539867"/>
                  <a:pt x="6012979" y="509200"/>
                  <a:pt x="6085114" y="554284"/>
                </a:cubicBezTo>
                <a:cubicBezTo>
                  <a:pt x="6096209" y="561218"/>
                  <a:pt x="6105747" y="570901"/>
                  <a:pt x="6117772" y="576055"/>
                </a:cubicBezTo>
                <a:cubicBezTo>
                  <a:pt x="6131523" y="581948"/>
                  <a:pt x="6146929" y="582831"/>
                  <a:pt x="6161314" y="586941"/>
                </a:cubicBezTo>
                <a:cubicBezTo>
                  <a:pt x="6239620" y="609315"/>
                  <a:pt x="6136964" y="590701"/>
                  <a:pt x="6281057" y="608712"/>
                </a:cubicBezTo>
                <a:cubicBezTo>
                  <a:pt x="6295571" y="612341"/>
                  <a:pt x="6310270" y="615299"/>
                  <a:pt x="6324600" y="619598"/>
                </a:cubicBezTo>
                <a:cubicBezTo>
                  <a:pt x="6346581" y="626192"/>
                  <a:pt x="6367411" y="636868"/>
                  <a:pt x="6389914" y="641369"/>
                </a:cubicBezTo>
                <a:cubicBezTo>
                  <a:pt x="6466846" y="656756"/>
                  <a:pt x="6426790" y="646404"/>
                  <a:pt x="6509657" y="674027"/>
                </a:cubicBezTo>
                <a:lnTo>
                  <a:pt x="6509657" y="674027"/>
                </a:lnTo>
                <a:cubicBezTo>
                  <a:pt x="6524171" y="677655"/>
                  <a:pt x="6538870" y="680613"/>
                  <a:pt x="6553200" y="684912"/>
                </a:cubicBezTo>
                <a:cubicBezTo>
                  <a:pt x="6575181" y="691506"/>
                  <a:pt x="6599419" y="693955"/>
                  <a:pt x="6618514" y="706684"/>
                </a:cubicBezTo>
                <a:cubicBezTo>
                  <a:pt x="6629400" y="713941"/>
                  <a:pt x="6639470" y="722604"/>
                  <a:pt x="6651172" y="728455"/>
                </a:cubicBezTo>
                <a:cubicBezTo>
                  <a:pt x="6661435" y="733587"/>
                  <a:pt x="6673566" y="734209"/>
                  <a:pt x="6683829" y="739341"/>
                </a:cubicBezTo>
                <a:cubicBezTo>
                  <a:pt x="6695531" y="745192"/>
                  <a:pt x="6706553" y="752598"/>
                  <a:pt x="6716486" y="761112"/>
                </a:cubicBezTo>
                <a:cubicBezTo>
                  <a:pt x="6732071" y="774470"/>
                  <a:pt x="6741670" y="795475"/>
                  <a:pt x="6760029" y="804655"/>
                </a:cubicBezTo>
                <a:cubicBezTo>
                  <a:pt x="6870367" y="859825"/>
                  <a:pt x="6734054" y="788422"/>
                  <a:pt x="6847114" y="859084"/>
                </a:cubicBezTo>
                <a:cubicBezTo>
                  <a:pt x="6860875" y="867685"/>
                  <a:pt x="6876143" y="873598"/>
                  <a:pt x="6890657" y="880855"/>
                </a:cubicBezTo>
                <a:cubicBezTo>
                  <a:pt x="6948718" y="967944"/>
                  <a:pt x="6872511" y="862708"/>
                  <a:pt x="6945086" y="935284"/>
                </a:cubicBezTo>
                <a:cubicBezTo>
                  <a:pt x="6954337" y="944535"/>
                  <a:pt x="6958343" y="958008"/>
                  <a:pt x="6966857" y="967941"/>
                </a:cubicBezTo>
                <a:cubicBezTo>
                  <a:pt x="6980215" y="983526"/>
                  <a:pt x="6999014" y="994405"/>
                  <a:pt x="7010400" y="1011484"/>
                </a:cubicBezTo>
                <a:cubicBezTo>
                  <a:pt x="7024914" y="1033255"/>
                  <a:pt x="7044225" y="1052503"/>
                  <a:pt x="7053943" y="1076798"/>
                </a:cubicBezTo>
                <a:cubicBezTo>
                  <a:pt x="7079526" y="1140756"/>
                  <a:pt x="7061896" y="1117410"/>
                  <a:pt x="7097486" y="1152998"/>
                </a:cubicBezTo>
                <a:cubicBezTo>
                  <a:pt x="7101115" y="1167512"/>
                  <a:pt x="7104262" y="1182156"/>
                  <a:pt x="7108372" y="1196541"/>
                </a:cubicBezTo>
                <a:cubicBezTo>
                  <a:pt x="7115630" y="1221945"/>
                  <a:pt x="7126512" y="1250965"/>
                  <a:pt x="7141029" y="1272741"/>
                </a:cubicBezTo>
                <a:cubicBezTo>
                  <a:pt x="7161157" y="1302933"/>
                  <a:pt x="7184572" y="1330798"/>
                  <a:pt x="7206343" y="1359827"/>
                </a:cubicBezTo>
                <a:cubicBezTo>
                  <a:pt x="7246855" y="1413843"/>
                  <a:pt x="7228933" y="1388268"/>
                  <a:pt x="7260772" y="1436027"/>
                </a:cubicBezTo>
                <a:cubicBezTo>
                  <a:pt x="7264261" y="1449982"/>
                  <a:pt x="7274734" y="1496608"/>
                  <a:pt x="7282543" y="1512227"/>
                </a:cubicBezTo>
                <a:cubicBezTo>
                  <a:pt x="7312349" y="1571840"/>
                  <a:pt x="7323190" y="1533303"/>
                  <a:pt x="7347857" y="1631969"/>
                </a:cubicBezTo>
                <a:cubicBezTo>
                  <a:pt x="7362679" y="1691255"/>
                  <a:pt x="7352052" y="1662130"/>
                  <a:pt x="7380514" y="1719055"/>
                </a:cubicBezTo>
                <a:cubicBezTo>
                  <a:pt x="7388182" y="1772726"/>
                  <a:pt x="7388287" y="1792136"/>
                  <a:pt x="7402286" y="1838798"/>
                </a:cubicBezTo>
                <a:cubicBezTo>
                  <a:pt x="7408880" y="1860779"/>
                  <a:pt x="7419556" y="1881609"/>
                  <a:pt x="7424057" y="1904112"/>
                </a:cubicBezTo>
                <a:cubicBezTo>
                  <a:pt x="7431541" y="1941531"/>
                  <a:pt x="7435579" y="1966208"/>
                  <a:pt x="7445829" y="2002084"/>
                </a:cubicBezTo>
                <a:cubicBezTo>
                  <a:pt x="7448981" y="2013117"/>
                  <a:pt x="7453562" y="2023708"/>
                  <a:pt x="7456714" y="2034741"/>
                </a:cubicBezTo>
                <a:cubicBezTo>
                  <a:pt x="7484043" y="2130395"/>
                  <a:pt x="7452392" y="2032661"/>
                  <a:pt x="7478486" y="2110941"/>
                </a:cubicBezTo>
                <a:cubicBezTo>
                  <a:pt x="7474857" y="2372198"/>
                  <a:pt x="7477642" y="2633623"/>
                  <a:pt x="7467600" y="2894712"/>
                </a:cubicBezTo>
                <a:cubicBezTo>
                  <a:pt x="7466718" y="2917644"/>
                  <a:pt x="7453086" y="2938255"/>
                  <a:pt x="7445829" y="2960027"/>
                </a:cubicBezTo>
                <a:lnTo>
                  <a:pt x="7434943" y="2992684"/>
                </a:lnTo>
                <a:cubicBezTo>
                  <a:pt x="7423530" y="3026922"/>
                  <a:pt x="7426346" y="3034700"/>
                  <a:pt x="7391400" y="3057998"/>
                </a:cubicBezTo>
                <a:cubicBezTo>
                  <a:pt x="7381853" y="3064363"/>
                  <a:pt x="7369629" y="3065255"/>
                  <a:pt x="7358743" y="3068884"/>
                </a:cubicBezTo>
                <a:lnTo>
                  <a:pt x="7304314" y="3123312"/>
                </a:lnTo>
                <a:cubicBezTo>
                  <a:pt x="7297057" y="3130569"/>
                  <a:pt x="7288236" y="3136544"/>
                  <a:pt x="7282543" y="3145084"/>
                </a:cubicBezTo>
                <a:cubicBezTo>
                  <a:pt x="7255079" y="3186281"/>
                  <a:pt x="7270023" y="3168490"/>
                  <a:pt x="7239000" y="3199512"/>
                </a:cubicBezTo>
                <a:cubicBezTo>
                  <a:pt x="7235371" y="3210398"/>
                  <a:pt x="7234018" y="3222330"/>
                  <a:pt x="7228114" y="3232169"/>
                </a:cubicBezTo>
                <a:cubicBezTo>
                  <a:pt x="7222834" y="3240970"/>
                  <a:pt x="7210933" y="3244761"/>
                  <a:pt x="7206343" y="3253941"/>
                </a:cubicBezTo>
                <a:cubicBezTo>
                  <a:pt x="7199652" y="3267323"/>
                  <a:pt x="7200710" y="3283476"/>
                  <a:pt x="7195457" y="3297484"/>
                </a:cubicBezTo>
                <a:cubicBezTo>
                  <a:pt x="7183618" y="3329056"/>
                  <a:pt x="7169963" y="3346611"/>
                  <a:pt x="7151914" y="3373684"/>
                </a:cubicBezTo>
                <a:cubicBezTo>
                  <a:pt x="7116880" y="3478791"/>
                  <a:pt x="7173056" y="3315388"/>
                  <a:pt x="7119257" y="3449884"/>
                </a:cubicBezTo>
                <a:cubicBezTo>
                  <a:pt x="7110734" y="3471192"/>
                  <a:pt x="7104743" y="3493427"/>
                  <a:pt x="7097486" y="3515198"/>
                </a:cubicBezTo>
                <a:lnTo>
                  <a:pt x="7075714" y="3580512"/>
                </a:lnTo>
                <a:lnTo>
                  <a:pt x="7064829" y="3613169"/>
                </a:lnTo>
                <a:cubicBezTo>
                  <a:pt x="7068457" y="3682112"/>
                  <a:pt x="7072506" y="3751034"/>
                  <a:pt x="7075714" y="3819998"/>
                </a:cubicBezTo>
                <a:cubicBezTo>
                  <a:pt x="7079764" y="3907065"/>
                  <a:pt x="7080390" y="3994315"/>
                  <a:pt x="7086600" y="4081255"/>
                </a:cubicBezTo>
                <a:cubicBezTo>
                  <a:pt x="7087666" y="4096178"/>
                  <a:pt x="7097486" y="4124798"/>
                  <a:pt x="7097486" y="4124798"/>
                </a:cubicBezTo>
                <a:lnTo>
                  <a:pt x="7097486" y="4124798"/>
                </a:lnTo>
              </a:path>
            </a:pathLst>
          </a:cu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-11113" y="0"/>
            <a:ext cx="2252663" cy="2441575"/>
          </a:xfrm>
          <a:custGeom>
            <a:avLst/>
            <a:gdLst>
              <a:gd name="connsiteX0" fmla="*/ 2177143 w 2252720"/>
              <a:gd name="connsiteY0" fmla="*/ 1709057 h 2441562"/>
              <a:gd name="connsiteX1" fmla="*/ 2198915 w 2252720"/>
              <a:gd name="connsiteY1" fmla="*/ 1676400 h 2441562"/>
              <a:gd name="connsiteX2" fmla="*/ 2220686 w 2252720"/>
              <a:gd name="connsiteY2" fmla="*/ 1611086 h 2441562"/>
              <a:gd name="connsiteX3" fmla="*/ 2242457 w 2252720"/>
              <a:gd name="connsiteY3" fmla="*/ 1589314 h 2441562"/>
              <a:gd name="connsiteX4" fmla="*/ 2209800 w 2252720"/>
              <a:gd name="connsiteY4" fmla="*/ 1611086 h 2441562"/>
              <a:gd name="connsiteX5" fmla="*/ 2188029 w 2252720"/>
              <a:gd name="connsiteY5" fmla="*/ 1676400 h 2441562"/>
              <a:gd name="connsiteX6" fmla="*/ 2133600 w 2252720"/>
              <a:gd name="connsiteY6" fmla="*/ 1752600 h 2441562"/>
              <a:gd name="connsiteX7" fmla="*/ 2100943 w 2252720"/>
              <a:gd name="connsiteY7" fmla="*/ 1763486 h 2441562"/>
              <a:gd name="connsiteX8" fmla="*/ 2046515 w 2252720"/>
              <a:gd name="connsiteY8" fmla="*/ 1807029 h 2441562"/>
              <a:gd name="connsiteX9" fmla="*/ 1992086 w 2252720"/>
              <a:gd name="connsiteY9" fmla="*/ 1839686 h 2441562"/>
              <a:gd name="connsiteX10" fmla="*/ 2002972 w 2252720"/>
              <a:gd name="connsiteY10" fmla="*/ 1948543 h 2441562"/>
              <a:gd name="connsiteX11" fmla="*/ 2013857 w 2252720"/>
              <a:gd name="connsiteY11" fmla="*/ 1992086 h 2441562"/>
              <a:gd name="connsiteX12" fmla="*/ 2035629 w 2252720"/>
              <a:gd name="connsiteY12" fmla="*/ 2111829 h 2441562"/>
              <a:gd name="connsiteX13" fmla="*/ 2002972 w 2252720"/>
              <a:gd name="connsiteY13" fmla="*/ 2242457 h 2441562"/>
              <a:gd name="connsiteX14" fmla="*/ 1981200 w 2252720"/>
              <a:gd name="connsiteY14" fmla="*/ 2275114 h 2441562"/>
              <a:gd name="connsiteX15" fmla="*/ 1894115 w 2252720"/>
              <a:gd name="connsiteY15" fmla="*/ 2318657 h 2441562"/>
              <a:gd name="connsiteX16" fmla="*/ 1817915 w 2252720"/>
              <a:gd name="connsiteY16" fmla="*/ 2340429 h 2441562"/>
              <a:gd name="connsiteX17" fmla="*/ 1763486 w 2252720"/>
              <a:gd name="connsiteY17" fmla="*/ 2351314 h 2441562"/>
              <a:gd name="connsiteX18" fmla="*/ 1621972 w 2252720"/>
              <a:gd name="connsiteY18" fmla="*/ 2383971 h 2441562"/>
              <a:gd name="connsiteX19" fmla="*/ 1524000 w 2252720"/>
              <a:gd name="connsiteY19" fmla="*/ 2416629 h 2441562"/>
              <a:gd name="connsiteX20" fmla="*/ 1491343 w 2252720"/>
              <a:gd name="connsiteY20" fmla="*/ 2427514 h 2441562"/>
              <a:gd name="connsiteX21" fmla="*/ 1426029 w 2252720"/>
              <a:gd name="connsiteY21" fmla="*/ 2438400 h 2441562"/>
              <a:gd name="connsiteX22" fmla="*/ 1186543 w 2252720"/>
              <a:gd name="connsiteY22" fmla="*/ 2427514 h 2441562"/>
              <a:gd name="connsiteX23" fmla="*/ 1121229 w 2252720"/>
              <a:gd name="connsiteY23" fmla="*/ 2383971 h 2441562"/>
              <a:gd name="connsiteX24" fmla="*/ 1088572 w 2252720"/>
              <a:gd name="connsiteY24" fmla="*/ 2318657 h 2441562"/>
              <a:gd name="connsiteX25" fmla="*/ 1055915 w 2252720"/>
              <a:gd name="connsiteY25" fmla="*/ 2242457 h 2441562"/>
              <a:gd name="connsiteX26" fmla="*/ 1034143 w 2252720"/>
              <a:gd name="connsiteY26" fmla="*/ 2220686 h 2441562"/>
              <a:gd name="connsiteX27" fmla="*/ 1023257 w 2252720"/>
              <a:gd name="connsiteY27" fmla="*/ 2002971 h 2441562"/>
              <a:gd name="connsiteX28" fmla="*/ 1012372 w 2252720"/>
              <a:gd name="connsiteY28" fmla="*/ 1774371 h 2441562"/>
              <a:gd name="connsiteX29" fmla="*/ 1001486 w 2252720"/>
              <a:gd name="connsiteY29" fmla="*/ 1730829 h 2441562"/>
              <a:gd name="connsiteX30" fmla="*/ 990600 w 2252720"/>
              <a:gd name="connsiteY30" fmla="*/ 1665514 h 2441562"/>
              <a:gd name="connsiteX31" fmla="*/ 914400 w 2252720"/>
              <a:gd name="connsiteY31" fmla="*/ 1545771 h 2441562"/>
              <a:gd name="connsiteX32" fmla="*/ 881743 w 2252720"/>
              <a:gd name="connsiteY32" fmla="*/ 1524000 h 2441562"/>
              <a:gd name="connsiteX33" fmla="*/ 816429 w 2252720"/>
              <a:gd name="connsiteY33" fmla="*/ 1513114 h 2441562"/>
              <a:gd name="connsiteX34" fmla="*/ 729343 w 2252720"/>
              <a:gd name="connsiteY34" fmla="*/ 1480457 h 2441562"/>
              <a:gd name="connsiteX35" fmla="*/ 631372 w 2252720"/>
              <a:gd name="connsiteY35" fmla="*/ 1447800 h 2441562"/>
              <a:gd name="connsiteX36" fmla="*/ 598715 w 2252720"/>
              <a:gd name="connsiteY36" fmla="*/ 1436914 h 2441562"/>
              <a:gd name="connsiteX37" fmla="*/ 522515 w 2252720"/>
              <a:gd name="connsiteY37" fmla="*/ 1426029 h 2441562"/>
              <a:gd name="connsiteX38" fmla="*/ 457200 w 2252720"/>
              <a:gd name="connsiteY38" fmla="*/ 1404257 h 2441562"/>
              <a:gd name="connsiteX39" fmla="*/ 381000 w 2252720"/>
              <a:gd name="connsiteY39" fmla="*/ 1382486 h 2441562"/>
              <a:gd name="connsiteX40" fmla="*/ 348343 w 2252720"/>
              <a:gd name="connsiteY40" fmla="*/ 1360714 h 2441562"/>
              <a:gd name="connsiteX41" fmla="*/ 293915 w 2252720"/>
              <a:gd name="connsiteY41" fmla="*/ 1338943 h 2441562"/>
              <a:gd name="connsiteX42" fmla="*/ 272143 w 2252720"/>
              <a:gd name="connsiteY42" fmla="*/ 1317171 h 2441562"/>
              <a:gd name="connsiteX43" fmla="*/ 195943 w 2252720"/>
              <a:gd name="connsiteY43" fmla="*/ 1273629 h 2441562"/>
              <a:gd name="connsiteX44" fmla="*/ 152400 w 2252720"/>
              <a:gd name="connsiteY44" fmla="*/ 1230086 h 2441562"/>
              <a:gd name="connsiteX45" fmla="*/ 130629 w 2252720"/>
              <a:gd name="connsiteY45" fmla="*/ 1208314 h 2441562"/>
              <a:gd name="connsiteX46" fmla="*/ 119743 w 2252720"/>
              <a:gd name="connsiteY46" fmla="*/ 1175657 h 2441562"/>
              <a:gd name="connsiteX47" fmla="*/ 87086 w 2252720"/>
              <a:gd name="connsiteY47" fmla="*/ 1077686 h 2441562"/>
              <a:gd name="connsiteX48" fmla="*/ 65315 w 2252720"/>
              <a:gd name="connsiteY48" fmla="*/ 1055914 h 2441562"/>
              <a:gd name="connsiteX49" fmla="*/ 32657 w 2252720"/>
              <a:gd name="connsiteY49" fmla="*/ 957943 h 2441562"/>
              <a:gd name="connsiteX50" fmla="*/ 10886 w 2252720"/>
              <a:gd name="connsiteY50" fmla="*/ 892629 h 2441562"/>
              <a:gd name="connsiteX51" fmla="*/ 0 w 2252720"/>
              <a:gd name="connsiteY51" fmla="*/ 870857 h 2441562"/>
              <a:gd name="connsiteX52" fmla="*/ 10886 w 2252720"/>
              <a:gd name="connsiteY52" fmla="*/ 0 h 2441562"/>
              <a:gd name="connsiteX53" fmla="*/ 21772 w 2252720"/>
              <a:gd name="connsiteY53" fmla="*/ 0 h 2441562"/>
              <a:gd name="connsiteX54" fmla="*/ 2198915 w 2252720"/>
              <a:gd name="connsiteY54" fmla="*/ 10886 h 2441562"/>
              <a:gd name="connsiteX55" fmla="*/ 2242457 w 2252720"/>
              <a:gd name="connsiteY55" fmla="*/ 1589314 h 2441562"/>
              <a:gd name="connsiteX56" fmla="*/ 2242457 w 2252720"/>
              <a:gd name="connsiteY56" fmla="*/ 1589314 h 244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252720" h="2441562">
                <a:moveTo>
                  <a:pt x="2177143" y="1709057"/>
                </a:moveTo>
                <a:cubicBezTo>
                  <a:pt x="2184400" y="1698171"/>
                  <a:pt x="2193601" y="1688355"/>
                  <a:pt x="2198915" y="1676400"/>
                </a:cubicBezTo>
                <a:cubicBezTo>
                  <a:pt x="2208236" y="1655429"/>
                  <a:pt x="2204459" y="1627314"/>
                  <a:pt x="2220686" y="1611086"/>
                </a:cubicBezTo>
                <a:cubicBezTo>
                  <a:pt x="2227943" y="1603829"/>
                  <a:pt x="2252720" y="1589314"/>
                  <a:pt x="2242457" y="1589314"/>
                </a:cubicBezTo>
                <a:cubicBezTo>
                  <a:pt x="2229374" y="1589314"/>
                  <a:pt x="2220686" y="1603829"/>
                  <a:pt x="2209800" y="1611086"/>
                </a:cubicBezTo>
                <a:lnTo>
                  <a:pt x="2188029" y="1676400"/>
                </a:lnTo>
                <a:cubicBezTo>
                  <a:pt x="2177872" y="1706872"/>
                  <a:pt x="2172342" y="1739686"/>
                  <a:pt x="2133600" y="1752600"/>
                </a:cubicBezTo>
                <a:lnTo>
                  <a:pt x="2100943" y="1763486"/>
                </a:lnTo>
                <a:cubicBezTo>
                  <a:pt x="2057583" y="1828527"/>
                  <a:pt x="2104936" y="1771977"/>
                  <a:pt x="2046515" y="1807029"/>
                </a:cubicBezTo>
                <a:cubicBezTo>
                  <a:pt x="1971802" y="1851856"/>
                  <a:pt x="2084598" y="1808848"/>
                  <a:pt x="1992086" y="1839686"/>
                </a:cubicBezTo>
                <a:cubicBezTo>
                  <a:pt x="1995715" y="1875972"/>
                  <a:pt x="1997815" y="1912443"/>
                  <a:pt x="2002972" y="1948543"/>
                </a:cubicBezTo>
                <a:cubicBezTo>
                  <a:pt x="2005088" y="1963354"/>
                  <a:pt x="2010612" y="1977481"/>
                  <a:pt x="2013857" y="1992086"/>
                </a:cubicBezTo>
                <a:cubicBezTo>
                  <a:pt x="2024002" y="2037740"/>
                  <a:pt x="2027749" y="2064550"/>
                  <a:pt x="2035629" y="2111829"/>
                </a:cubicBezTo>
                <a:cubicBezTo>
                  <a:pt x="2030188" y="2144473"/>
                  <a:pt x="2022138" y="2213709"/>
                  <a:pt x="2002972" y="2242457"/>
                </a:cubicBezTo>
                <a:cubicBezTo>
                  <a:pt x="1995715" y="2253343"/>
                  <a:pt x="1989373" y="2264898"/>
                  <a:pt x="1981200" y="2275114"/>
                </a:cubicBezTo>
                <a:cubicBezTo>
                  <a:pt x="1953563" y="2309660"/>
                  <a:pt x="1945997" y="2301363"/>
                  <a:pt x="1894115" y="2318657"/>
                </a:cubicBezTo>
                <a:cubicBezTo>
                  <a:pt x="1857752" y="2330778"/>
                  <a:pt x="1858915" y="2331318"/>
                  <a:pt x="1817915" y="2340429"/>
                </a:cubicBezTo>
                <a:cubicBezTo>
                  <a:pt x="1799853" y="2344443"/>
                  <a:pt x="1781336" y="2346446"/>
                  <a:pt x="1763486" y="2351314"/>
                </a:cubicBezTo>
                <a:cubicBezTo>
                  <a:pt x="1631986" y="2387177"/>
                  <a:pt x="1767674" y="2363158"/>
                  <a:pt x="1621972" y="2383971"/>
                </a:cubicBezTo>
                <a:lnTo>
                  <a:pt x="1524000" y="2416629"/>
                </a:lnTo>
                <a:cubicBezTo>
                  <a:pt x="1513114" y="2420257"/>
                  <a:pt x="1502661" y="2425628"/>
                  <a:pt x="1491343" y="2427514"/>
                </a:cubicBezTo>
                <a:lnTo>
                  <a:pt x="1426029" y="2438400"/>
                </a:lnTo>
                <a:cubicBezTo>
                  <a:pt x="1346200" y="2434771"/>
                  <a:pt x="1265210" y="2441562"/>
                  <a:pt x="1186543" y="2427514"/>
                </a:cubicBezTo>
                <a:cubicBezTo>
                  <a:pt x="1160785" y="2422914"/>
                  <a:pt x="1121229" y="2383971"/>
                  <a:pt x="1121229" y="2383971"/>
                </a:cubicBezTo>
                <a:cubicBezTo>
                  <a:pt x="1093867" y="2301887"/>
                  <a:pt x="1130776" y="2403066"/>
                  <a:pt x="1088572" y="2318657"/>
                </a:cubicBezTo>
                <a:cubicBezTo>
                  <a:pt x="1059547" y="2260607"/>
                  <a:pt x="1101212" y="2310402"/>
                  <a:pt x="1055915" y="2242457"/>
                </a:cubicBezTo>
                <a:cubicBezTo>
                  <a:pt x="1050222" y="2233918"/>
                  <a:pt x="1041400" y="2227943"/>
                  <a:pt x="1034143" y="2220686"/>
                </a:cubicBezTo>
                <a:cubicBezTo>
                  <a:pt x="996267" y="2107055"/>
                  <a:pt x="1010737" y="2178262"/>
                  <a:pt x="1023257" y="2002971"/>
                </a:cubicBezTo>
                <a:cubicBezTo>
                  <a:pt x="1019629" y="1926771"/>
                  <a:pt x="1018455" y="1850414"/>
                  <a:pt x="1012372" y="1774371"/>
                </a:cubicBezTo>
                <a:cubicBezTo>
                  <a:pt x="1011179" y="1759458"/>
                  <a:pt x="1004420" y="1745499"/>
                  <a:pt x="1001486" y="1730829"/>
                </a:cubicBezTo>
                <a:cubicBezTo>
                  <a:pt x="997157" y="1709186"/>
                  <a:pt x="995953" y="1686927"/>
                  <a:pt x="990600" y="1665514"/>
                </a:cubicBezTo>
                <a:cubicBezTo>
                  <a:pt x="976000" y="1607114"/>
                  <a:pt x="967967" y="1581482"/>
                  <a:pt x="914400" y="1545771"/>
                </a:cubicBezTo>
                <a:cubicBezTo>
                  <a:pt x="903514" y="1538514"/>
                  <a:pt x="894155" y="1528137"/>
                  <a:pt x="881743" y="1524000"/>
                </a:cubicBezTo>
                <a:cubicBezTo>
                  <a:pt x="860804" y="1517020"/>
                  <a:pt x="838200" y="1516743"/>
                  <a:pt x="816429" y="1513114"/>
                </a:cubicBezTo>
                <a:cubicBezTo>
                  <a:pt x="759598" y="1475227"/>
                  <a:pt x="809017" y="1502186"/>
                  <a:pt x="729343" y="1480457"/>
                </a:cubicBezTo>
                <a:cubicBezTo>
                  <a:pt x="729324" y="1480452"/>
                  <a:pt x="647710" y="1453246"/>
                  <a:pt x="631372" y="1447800"/>
                </a:cubicBezTo>
                <a:cubicBezTo>
                  <a:pt x="620486" y="1444171"/>
                  <a:pt x="610074" y="1438537"/>
                  <a:pt x="598715" y="1436914"/>
                </a:cubicBezTo>
                <a:lnTo>
                  <a:pt x="522515" y="1426029"/>
                </a:lnTo>
                <a:cubicBezTo>
                  <a:pt x="500743" y="1418772"/>
                  <a:pt x="479181" y="1410852"/>
                  <a:pt x="457200" y="1404257"/>
                </a:cubicBezTo>
                <a:cubicBezTo>
                  <a:pt x="320449" y="1363231"/>
                  <a:pt x="490799" y="1419083"/>
                  <a:pt x="381000" y="1382486"/>
                </a:cubicBezTo>
                <a:cubicBezTo>
                  <a:pt x="370114" y="1375229"/>
                  <a:pt x="360045" y="1366565"/>
                  <a:pt x="348343" y="1360714"/>
                </a:cubicBezTo>
                <a:cubicBezTo>
                  <a:pt x="330866" y="1351975"/>
                  <a:pt x="310881" y="1348638"/>
                  <a:pt x="293915" y="1338943"/>
                </a:cubicBezTo>
                <a:cubicBezTo>
                  <a:pt x="285004" y="1333851"/>
                  <a:pt x="280683" y="1322864"/>
                  <a:pt x="272143" y="1317171"/>
                </a:cubicBezTo>
                <a:cubicBezTo>
                  <a:pt x="225813" y="1286285"/>
                  <a:pt x="234915" y="1307033"/>
                  <a:pt x="195943" y="1273629"/>
                </a:cubicBezTo>
                <a:cubicBezTo>
                  <a:pt x="180358" y="1260271"/>
                  <a:pt x="166914" y="1244600"/>
                  <a:pt x="152400" y="1230086"/>
                </a:cubicBezTo>
                <a:lnTo>
                  <a:pt x="130629" y="1208314"/>
                </a:lnTo>
                <a:cubicBezTo>
                  <a:pt x="127000" y="1197428"/>
                  <a:pt x="122526" y="1186789"/>
                  <a:pt x="119743" y="1175657"/>
                </a:cubicBezTo>
                <a:cubicBezTo>
                  <a:pt x="106899" y="1124281"/>
                  <a:pt x="116057" y="1121145"/>
                  <a:pt x="87086" y="1077686"/>
                </a:cubicBezTo>
                <a:cubicBezTo>
                  <a:pt x="81393" y="1069146"/>
                  <a:pt x="72572" y="1063171"/>
                  <a:pt x="65315" y="1055914"/>
                </a:cubicBezTo>
                <a:lnTo>
                  <a:pt x="32657" y="957943"/>
                </a:lnTo>
                <a:lnTo>
                  <a:pt x="10886" y="892629"/>
                </a:lnTo>
                <a:lnTo>
                  <a:pt x="0" y="870857"/>
                </a:lnTo>
                <a:lnTo>
                  <a:pt x="10886" y="0"/>
                </a:lnTo>
                <a:lnTo>
                  <a:pt x="21772" y="0"/>
                </a:lnTo>
                <a:lnTo>
                  <a:pt x="2198915" y="10886"/>
                </a:lnTo>
                <a:lnTo>
                  <a:pt x="2242457" y="1589314"/>
                </a:lnTo>
                <a:lnTo>
                  <a:pt x="2242457" y="1589314"/>
                </a:lnTo>
              </a:path>
            </a:pathLst>
          </a:custGeom>
          <a:solidFill>
            <a:srgbClr val="E09D44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57250" y="2928938"/>
            <a:ext cx="500063" cy="485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929438" y="2643188"/>
            <a:ext cx="500062" cy="500062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1357313" y="2928938"/>
            <a:ext cx="5305425" cy="428625"/>
          </a:xfrm>
          <a:custGeom>
            <a:avLst/>
            <a:gdLst>
              <a:gd name="connsiteX0" fmla="*/ 0 w 3820886"/>
              <a:gd name="connsiteY0" fmla="*/ 468086 h 478972"/>
              <a:gd name="connsiteX1" fmla="*/ 21772 w 3820886"/>
              <a:gd name="connsiteY1" fmla="*/ 381000 h 478972"/>
              <a:gd name="connsiteX2" fmla="*/ 54429 w 3820886"/>
              <a:gd name="connsiteY2" fmla="*/ 348343 h 478972"/>
              <a:gd name="connsiteX3" fmla="*/ 65315 w 3820886"/>
              <a:gd name="connsiteY3" fmla="*/ 315686 h 478972"/>
              <a:gd name="connsiteX4" fmla="*/ 152400 w 3820886"/>
              <a:gd name="connsiteY4" fmla="*/ 250372 h 478972"/>
              <a:gd name="connsiteX5" fmla="*/ 217715 w 3820886"/>
              <a:gd name="connsiteY5" fmla="*/ 228600 h 478972"/>
              <a:gd name="connsiteX6" fmla="*/ 250372 w 3820886"/>
              <a:gd name="connsiteY6" fmla="*/ 195943 h 478972"/>
              <a:gd name="connsiteX7" fmla="*/ 283029 w 3820886"/>
              <a:gd name="connsiteY7" fmla="*/ 185057 h 478972"/>
              <a:gd name="connsiteX8" fmla="*/ 381000 w 3820886"/>
              <a:gd name="connsiteY8" fmla="*/ 163286 h 478972"/>
              <a:gd name="connsiteX9" fmla="*/ 500743 w 3820886"/>
              <a:gd name="connsiteY9" fmla="*/ 130629 h 478972"/>
              <a:gd name="connsiteX10" fmla="*/ 674915 w 3820886"/>
              <a:gd name="connsiteY10" fmla="*/ 119743 h 478972"/>
              <a:gd name="connsiteX11" fmla="*/ 707572 w 3820886"/>
              <a:gd name="connsiteY11" fmla="*/ 108857 h 478972"/>
              <a:gd name="connsiteX12" fmla="*/ 794658 w 3820886"/>
              <a:gd name="connsiteY12" fmla="*/ 87086 h 478972"/>
              <a:gd name="connsiteX13" fmla="*/ 827315 w 3820886"/>
              <a:gd name="connsiteY13" fmla="*/ 65314 h 478972"/>
              <a:gd name="connsiteX14" fmla="*/ 1034143 w 3820886"/>
              <a:gd name="connsiteY14" fmla="*/ 32657 h 478972"/>
              <a:gd name="connsiteX15" fmla="*/ 1121229 w 3820886"/>
              <a:gd name="connsiteY15" fmla="*/ 10886 h 478972"/>
              <a:gd name="connsiteX16" fmla="*/ 1317172 w 3820886"/>
              <a:gd name="connsiteY16" fmla="*/ 21772 h 478972"/>
              <a:gd name="connsiteX17" fmla="*/ 1415143 w 3820886"/>
              <a:gd name="connsiteY17" fmla="*/ 10886 h 478972"/>
              <a:gd name="connsiteX18" fmla="*/ 1447800 w 3820886"/>
              <a:gd name="connsiteY18" fmla="*/ 0 h 478972"/>
              <a:gd name="connsiteX19" fmla="*/ 1709058 w 3820886"/>
              <a:gd name="connsiteY19" fmla="*/ 10886 h 478972"/>
              <a:gd name="connsiteX20" fmla="*/ 1817915 w 3820886"/>
              <a:gd name="connsiteY20" fmla="*/ 43543 h 478972"/>
              <a:gd name="connsiteX21" fmla="*/ 1850572 w 3820886"/>
              <a:gd name="connsiteY21" fmla="*/ 65314 h 478972"/>
              <a:gd name="connsiteX22" fmla="*/ 1915886 w 3820886"/>
              <a:gd name="connsiteY22" fmla="*/ 87086 h 478972"/>
              <a:gd name="connsiteX23" fmla="*/ 1948543 w 3820886"/>
              <a:gd name="connsiteY23" fmla="*/ 97972 h 478972"/>
              <a:gd name="connsiteX24" fmla="*/ 2002972 w 3820886"/>
              <a:gd name="connsiteY24" fmla="*/ 130629 h 478972"/>
              <a:gd name="connsiteX25" fmla="*/ 2035629 w 3820886"/>
              <a:gd name="connsiteY25" fmla="*/ 152400 h 478972"/>
              <a:gd name="connsiteX26" fmla="*/ 2068286 w 3820886"/>
              <a:gd name="connsiteY26" fmla="*/ 163286 h 478972"/>
              <a:gd name="connsiteX27" fmla="*/ 2100943 w 3820886"/>
              <a:gd name="connsiteY27" fmla="*/ 185057 h 478972"/>
              <a:gd name="connsiteX28" fmla="*/ 2177143 w 3820886"/>
              <a:gd name="connsiteY28" fmla="*/ 206829 h 478972"/>
              <a:gd name="connsiteX29" fmla="*/ 2242458 w 3820886"/>
              <a:gd name="connsiteY29" fmla="*/ 228600 h 478972"/>
              <a:gd name="connsiteX30" fmla="*/ 2275115 w 3820886"/>
              <a:gd name="connsiteY30" fmla="*/ 239486 h 478972"/>
              <a:gd name="connsiteX31" fmla="*/ 2362200 w 3820886"/>
              <a:gd name="connsiteY31" fmla="*/ 250372 h 478972"/>
              <a:gd name="connsiteX32" fmla="*/ 2394858 w 3820886"/>
              <a:gd name="connsiteY32" fmla="*/ 261257 h 478972"/>
              <a:gd name="connsiteX33" fmla="*/ 2558143 w 3820886"/>
              <a:gd name="connsiteY33" fmla="*/ 239486 h 478972"/>
              <a:gd name="connsiteX34" fmla="*/ 2667000 w 3820886"/>
              <a:gd name="connsiteY34" fmla="*/ 228600 h 478972"/>
              <a:gd name="connsiteX35" fmla="*/ 2928258 w 3820886"/>
              <a:gd name="connsiteY35" fmla="*/ 239486 h 478972"/>
              <a:gd name="connsiteX36" fmla="*/ 2960915 w 3820886"/>
              <a:gd name="connsiteY36" fmla="*/ 250372 h 478972"/>
              <a:gd name="connsiteX37" fmla="*/ 3015343 w 3820886"/>
              <a:gd name="connsiteY37" fmla="*/ 304800 h 478972"/>
              <a:gd name="connsiteX38" fmla="*/ 3069772 w 3820886"/>
              <a:gd name="connsiteY38" fmla="*/ 337457 h 478972"/>
              <a:gd name="connsiteX39" fmla="*/ 3124200 w 3820886"/>
              <a:gd name="connsiteY39" fmla="*/ 370114 h 478972"/>
              <a:gd name="connsiteX40" fmla="*/ 3189515 w 3820886"/>
              <a:gd name="connsiteY40" fmla="*/ 413657 h 478972"/>
              <a:gd name="connsiteX41" fmla="*/ 3265715 w 3820886"/>
              <a:gd name="connsiteY41" fmla="*/ 435429 h 478972"/>
              <a:gd name="connsiteX42" fmla="*/ 3341915 w 3820886"/>
              <a:gd name="connsiteY42" fmla="*/ 457200 h 478972"/>
              <a:gd name="connsiteX43" fmla="*/ 3450772 w 3820886"/>
              <a:gd name="connsiteY43" fmla="*/ 468086 h 478972"/>
              <a:gd name="connsiteX44" fmla="*/ 3516086 w 3820886"/>
              <a:gd name="connsiteY44" fmla="*/ 478972 h 478972"/>
              <a:gd name="connsiteX45" fmla="*/ 3668486 w 3820886"/>
              <a:gd name="connsiteY45" fmla="*/ 468086 h 478972"/>
              <a:gd name="connsiteX46" fmla="*/ 3733800 w 3820886"/>
              <a:gd name="connsiteY46" fmla="*/ 446314 h 478972"/>
              <a:gd name="connsiteX47" fmla="*/ 3766458 w 3820886"/>
              <a:gd name="connsiteY47" fmla="*/ 435429 h 478972"/>
              <a:gd name="connsiteX48" fmla="*/ 3820886 w 3820886"/>
              <a:gd name="connsiteY48" fmla="*/ 413657 h 478972"/>
              <a:gd name="connsiteX49" fmla="*/ 3810000 w 3820886"/>
              <a:gd name="connsiteY49" fmla="*/ 424543 h 4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820886" h="478972">
                <a:moveTo>
                  <a:pt x="0" y="468086"/>
                </a:moveTo>
                <a:cubicBezTo>
                  <a:pt x="1570" y="460234"/>
                  <a:pt x="12208" y="395346"/>
                  <a:pt x="21772" y="381000"/>
                </a:cubicBezTo>
                <a:cubicBezTo>
                  <a:pt x="30311" y="368191"/>
                  <a:pt x="43543" y="359229"/>
                  <a:pt x="54429" y="348343"/>
                </a:cubicBezTo>
                <a:cubicBezTo>
                  <a:pt x="58058" y="337457"/>
                  <a:pt x="59411" y="325525"/>
                  <a:pt x="65315" y="315686"/>
                </a:cubicBezTo>
                <a:cubicBezTo>
                  <a:pt x="78211" y="294193"/>
                  <a:pt x="148343" y="251724"/>
                  <a:pt x="152400" y="250372"/>
                </a:cubicBezTo>
                <a:lnTo>
                  <a:pt x="217715" y="228600"/>
                </a:lnTo>
                <a:cubicBezTo>
                  <a:pt x="228601" y="217714"/>
                  <a:pt x="237563" y="204482"/>
                  <a:pt x="250372" y="195943"/>
                </a:cubicBezTo>
                <a:cubicBezTo>
                  <a:pt x="259919" y="189578"/>
                  <a:pt x="271897" y="187840"/>
                  <a:pt x="283029" y="185057"/>
                </a:cubicBezTo>
                <a:cubicBezTo>
                  <a:pt x="345199" y="169515"/>
                  <a:pt x="325112" y="180053"/>
                  <a:pt x="381000" y="163286"/>
                </a:cubicBezTo>
                <a:cubicBezTo>
                  <a:pt x="428540" y="149023"/>
                  <a:pt x="452292" y="135243"/>
                  <a:pt x="500743" y="130629"/>
                </a:cubicBezTo>
                <a:cubicBezTo>
                  <a:pt x="558652" y="125114"/>
                  <a:pt x="616858" y="123372"/>
                  <a:pt x="674915" y="119743"/>
                </a:cubicBezTo>
                <a:cubicBezTo>
                  <a:pt x="685801" y="116114"/>
                  <a:pt x="696440" y="111640"/>
                  <a:pt x="707572" y="108857"/>
                </a:cubicBezTo>
                <a:lnTo>
                  <a:pt x="794658" y="87086"/>
                </a:lnTo>
                <a:cubicBezTo>
                  <a:pt x="805544" y="79829"/>
                  <a:pt x="815360" y="70628"/>
                  <a:pt x="827315" y="65314"/>
                </a:cubicBezTo>
                <a:cubicBezTo>
                  <a:pt x="904194" y="31145"/>
                  <a:pt x="938434" y="40019"/>
                  <a:pt x="1034143" y="32657"/>
                </a:cubicBezTo>
                <a:cubicBezTo>
                  <a:pt x="1059911" y="24068"/>
                  <a:pt x="1094960" y="10886"/>
                  <a:pt x="1121229" y="10886"/>
                </a:cubicBezTo>
                <a:cubicBezTo>
                  <a:pt x="1186644" y="10886"/>
                  <a:pt x="1251858" y="18143"/>
                  <a:pt x="1317172" y="21772"/>
                </a:cubicBezTo>
                <a:cubicBezTo>
                  <a:pt x="1349829" y="18143"/>
                  <a:pt x="1382732" y="16288"/>
                  <a:pt x="1415143" y="10886"/>
                </a:cubicBezTo>
                <a:cubicBezTo>
                  <a:pt x="1426461" y="9000"/>
                  <a:pt x="1436325" y="0"/>
                  <a:pt x="1447800" y="0"/>
                </a:cubicBezTo>
                <a:cubicBezTo>
                  <a:pt x="1534962" y="0"/>
                  <a:pt x="1621972" y="7257"/>
                  <a:pt x="1709058" y="10886"/>
                </a:cubicBezTo>
                <a:cubicBezTo>
                  <a:pt x="1733397" y="16971"/>
                  <a:pt x="1802017" y="32944"/>
                  <a:pt x="1817915" y="43543"/>
                </a:cubicBezTo>
                <a:cubicBezTo>
                  <a:pt x="1828801" y="50800"/>
                  <a:pt x="1838617" y="60001"/>
                  <a:pt x="1850572" y="65314"/>
                </a:cubicBezTo>
                <a:cubicBezTo>
                  <a:pt x="1871543" y="74635"/>
                  <a:pt x="1894115" y="79829"/>
                  <a:pt x="1915886" y="87086"/>
                </a:cubicBezTo>
                <a:lnTo>
                  <a:pt x="1948543" y="97972"/>
                </a:lnTo>
                <a:cubicBezTo>
                  <a:pt x="1991069" y="140496"/>
                  <a:pt x="1946447" y="102366"/>
                  <a:pt x="2002972" y="130629"/>
                </a:cubicBezTo>
                <a:cubicBezTo>
                  <a:pt x="2014674" y="136480"/>
                  <a:pt x="2023927" y="146549"/>
                  <a:pt x="2035629" y="152400"/>
                </a:cubicBezTo>
                <a:cubicBezTo>
                  <a:pt x="2045892" y="157532"/>
                  <a:pt x="2058023" y="158154"/>
                  <a:pt x="2068286" y="163286"/>
                </a:cubicBezTo>
                <a:cubicBezTo>
                  <a:pt x="2079988" y="169137"/>
                  <a:pt x="2089241" y="179206"/>
                  <a:pt x="2100943" y="185057"/>
                </a:cubicBezTo>
                <a:cubicBezTo>
                  <a:pt x="2119236" y="194203"/>
                  <a:pt x="2159703" y="201597"/>
                  <a:pt x="2177143" y="206829"/>
                </a:cubicBezTo>
                <a:cubicBezTo>
                  <a:pt x="2199124" y="213423"/>
                  <a:pt x="2220686" y="221343"/>
                  <a:pt x="2242458" y="228600"/>
                </a:cubicBezTo>
                <a:cubicBezTo>
                  <a:pt x="2253344" y="232229"/>
                  <a:pt x="2263729" y="238063"/>
                  <a:pt x="2275115" y="239486"/>
                </a:cubicBezTo>
                <a:lnTo>
                  <a:pt x="2362200" y="250372"/>
                </a:lnTo>
                <a:cubicBezTo>
                  <a:pt x="2373086" y="254000"/>
                  <a:pt x="2383383" y="261257"/>
                  <a:pt x="2394858" y="261257"/>
                </a:cubicBezTo>
                <a:cubicBezTo>
                  <a:pt x="2609428" y="261257"/>
                  <a:pt x="2445881" y="255524"/>
                  <a:pt x="2558143" y="239486"/>
                </a:cubicBezTo>
                <a:cubicBezTo>
                  <a:pt x="2594243" y="234329"/>
                  <a:pt x="2630714" y="232229"/>
                  <a:pt x="2667000" y="228600"/>
                </a:cubicBezTo>
                <a:cubicBezTo>
                  <a:pt x="2754086" y="232229"/>
                  <a:pt x="2841335" y="233047"/>
                  <a:pt x="2928258" y="239486"/>
                </a:cubicBezTo>
                <a:cubicBezTo>
                  <a:pt x="2939701" y="240334"/>
                  <a:pt x="2952801" y="242258"/>
                  <a:pt x="2960915" y="250372"/>
                </a:cubicBezTo>
                <a:cubicBezTo>
                  <a:pt x="3028172" y="317629"/>
                  <a:pt x="2938756" y="279270"/>
                  <a:pt x="3015343" y="304800"/>
                </a:cubicBezTo>
                <a:cubicBezTo>
                  <a:pt x="3070511" y="359968"/>
                  <a:pt x="2999113" y="295061"/>
                  <a:pt x="3069772" y="337457"/>
                </a:cubicBezTo>
                <a:cubicBezTo>
                  <a:pt x="3144484" y="382284"/>
                  <a:pt x="3031689" y="339279"/>
                  <a:pt x="3124200" y="370114"/>
                </a:cubicBezTo>
                <a:cubicBezTo>
                  <a:pt x="3145972" y="384628"/>
                  <a:pt x="3164692" y="405382"/>
                  <a:pt x="3189515" y="413657"/>
                </a:cubicBezTo>
                <a:cubicBezTo>
                  <a:pt x="3267795" y="439751"/>
                  <a:pt x="3170061" y="408100"/>
                  <a:pt x="3265715" y="435429"/>
                </a:cubicBezTo>
                <a:cubicBezTo>
                  <a:pt x="3296726" y="444289"/>
                  <a:pt x="3307893" y="452340"/>
                  <a:pt x="3341915" y="457200"/>
                </a:cubicBezTo>
                <a:cubicBezTo>
                  <a:pt x="3378015" y="462357"/>
                  <a:pt x="3414587" y="463563"/>
                  <a:pt x="3450772" y="468086"/>
                </a:cubicBezTo>
                <a:cubicBezTo>
                  <a:pt x="3472673" y="470824"/>
                  <a:pt x="3494315" y="475343"/>
                  <a:pt x="3516086" y="478972"/>
                </a:cubicBezTo>
                <a:cubicBezTo>
                  <a:pt x="3566886" y="475343"/>
                  <a:pt x="3618120" y="475641"/>
                  <a:pt x="3668486" y="468086"/>
                </a:cubicBezTo>
                <a:cubicBezTo>
                  <a:pt x="3691181" y="464682"/>
                  <a:pt x="3712029" y="453571"/>
                  <a:pt x="3733800" y="446314"/>
                </a:cubicBezTo>
                <a:lnTo>
                  <a:pt x="3766458" y="435429"/>
                </a:lnTo>
                <a:cubicBezTo>
                  <a:pt x="3805153" y="409631"/>
                  <a:pt x="3786032" y="413657"/>
                  <a:pt x="3820886" y="413657"/>
                </a:cubicBezTo>
                <a:lnTo>
                  <a:pt x="3810000" y="424543"/>
                </a:lnTo>
              </a:path>
            </a:pathLst>
          </a:custGeom>
          <a:ln w="381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Obdélník 12"/>
          <p:cNvSpPr/>
          <p:nvPr/>
        </p:nvSpPr>
        <p:spPr>
          <a:xfrm rot="18938015">
            <a:off x="1717675" y="2430463"/>
            <a:ext cx="500063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Obdélník 13"/>
          <p:cNvSpPr/>
          <p:nvPr/>
        </p:nvSpPr>
        <p:spPr>
          <a:xfrm rot="20061384">
            <a:off x="2217738" y="2098675"/>
            <a:ext cx="500062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Obdélník 14"/>
          <p:cNvSpPr/>
          <p:nvPr/>
        </p:nvSpPr>
        <p:spPr>
          <a:xfrm rot="216071">
            <a:off x="3221038" y="1944688"/>
            <a:ext cx="500062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Obdélník 15"/>
          <p:cNvSpPr/>
          <p:nvPr/>
        </p:nvSpPr>
        <p:spPr>
          <a:xfrm rot="1898108">
            <a:off x="3860800" y="2501900"/>
            <a:ext cx="500063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Obdélník 16"/>
          <p:cNvSpPr/>
          <p:nvPr/>
        </p:nvSpPr>
        <p:spPr>
          <a:xfrm rot="19449187">
            <a:off x="4448175" y="2473325"/>
            <a:ext cx="500063" cy="21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8" name="Obdélník 17"/>
          <p:cNvSpPr/>
          <p:nvPr/>
        </p:nvSpPr>
        <p:spPr>
          <a:xfrm rot="1898108">
            <a:off x="5251450" y="2481263"/>
            <a:ext cx="284163" cy="220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" name="Obdélník 18"/>
          <p:cNvSpPr/>
          <p:nvPr/>
        </p:nvSpPr>
        <p:spPr>
          <a:xfrm rot="1898108">
            <a:off x="5670550" y="2697163"/>
            <a:ext cx="273050" cy="249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Obdélník 19"/>
          <p:cNvSpPr/>
          <p:nvPr/>
        </p:nvSpPr>
        <p:spPr>
          <a:xfrm rot="5553238">
            <a:off x="6299201" y="3295650"/>
            <a:ext cx="957262" cy="8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22" name="Přímá spojovací šipka 21"/>
          <p:cNvCxnSpPr>
            <a:stCxn id="13" idx="2"/>
            <a:endCxn id="12" idx="12"/>
          </p:cNvCxnSpPr>
          <p:nvPr/>
        </p:nvCxnSpPr>
        <p:spPr>
          <a:xfrm rot="16200000" flipH="1">
            <a:off x="2055813" y="2601913"/>
            <a:ext cx="392112" cy="4175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14" idx="2"/>
          </p:cNvCxnSpPr>
          <p:nvPr/>
        </p:nvCxnSpPr>
        <p:spPr>
          <a:xfrm rot="16200000" flipH="1">
            <a:off x="2408237" y="2408238"/>
            <a:ext cx="555625" cy="3429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stCxn id="15" idx="2"/>
          </p:cNvCxnSpPr>
          <p:nvPr/>
        </p:nvCxnSpPr>
        <p:spPr>
          <a:xfrm rot="16200000" flipH="1">
            <a:off x="3132932" y="2489993"/>
            <a:ext cx="698500" cy="365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stCxn id="16" idx="2"/>
            <a:endCxn id="12" idx="20"/>
          </p:cNvCxnSpPr>
          <p:nvPr/>
        </p:nvCxnSpPr>
        <p:spPr>
          <a:xfrm rot="5400000">
            <a:off x="3834607" y="2747169"/>
            <a:ext cx="266700" cy="17303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stCxn id="17" idx="2"/>
            <a:endCxn id="12" idx="30"/>
          </p:cNvCxnSpPr>
          <p:nvPr/>
        </p:nvCxnSpPr>
        <p:spPr>
          <a:xfrm rot="5400000">
            <a:off x="4400551" y="2782887"/>
            <a:ext cx="476250" cy="2444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/>
          <p:nvPr/>
        </p:nvCxnSpPr>
        <p:spPr>
          <a:xfrm rot="5400000">
            <a:off x="5046663" y="2882900"/>
            <a:ext cx="428625" cy="920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 rot="5400000">
            <a:off x="5569745" y="3002756"/>
            <a:ext cx="239712" cy="920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Volný tvar 43"/>
          <p:cNvSpPr/>
          <p:nvPr/>
        </p:nvSpPr>
        <p:spPr>
          <a:xfrm>
            <a:off x="-22225" y="3395663"/>
            <a:ext cx="958850" cy="3451225"/>
          </a:xfrm>
          <a:custGeom>
            <a:avLst/>
            <a:gdLst>
              <a:gd name="connsiteX0" fmla="*/ 10885 w 958531"/>
              <a:gd name="connsiteY0" fmla="*/ 0 h 3450771"/>
              <a:gd name="connsiteX1" fmla="*/ 195942 w 958531"/>
              <a:gd name="connsiteY1" fmla="*/ 10886 h 3450771"/>
              <a:gd name="connsiteX2" fmla="*/ 217714 w 958531"/>
              <a:gd name="connsiteY2" fmla="*/ 32657 h 3450771"/>
              <a:gd name="connsiteX3" fmla="*/ 293914 w 958531"/>
              <a:gd name="connsiteY3" fmla="*/ 119743 h 3450771"/>
              <a:gd name="connsiteX4" fmla="*/ 370114 w 958531"/>
              <a:gd name="connsiteY4" fmla="*/ 185057 h 3450771"/>
              <a:gd name="connsiteX5" fmla="*/ 402771 w 958531"/>
              <a:gd name="connsiteY5" fmla="*/ 206828 h 3450771"/>
              <a:gd name="connsiteX6" fmla="*/ 446314 w 958531"/>
              <a:gd name="connsiteY6" fmla="*/ 250371 h 3450771"/>
              <a:gd name="connsiteX7" fmla="*/ 478971 w 958531"/>
              <a:gd name="connsiteY7" fmla="*/ 337457 h 3450771"/>
              <a:gd name="connsiteX8" fmla="*/ 500742 w 958531"/>
              <a:gd name="connsiteY8" fmla="*/ 435428 h 3450771"/>
              <a:gd name="connsiteX9" fmla="*/ 566057 w 958531"/>
              <a:gd name="connsiteY9" fmla="*/ 468086 h 3450771"/>
              <a:gd name="connsiteX10" fmla="*/ 598714 w 958531"/>
              <a:gd name="connsiteY10" fmla="*/ 609600 h 3450771"/>
              <a:gd name="connsiteX11" fmla="*/ 674914 w 958531"/>
              <a:gd name="connsiteY11" fmla="*/ 674914 h 3450771"/>
              <a:gd name="connsiteX12" fmla="*/ 707571 w 958531"/>
              <a:gd name="connsiteY12" fmla="*/ 729343 h 3450771"/>
              <a:gd name="connsiteX13" fmla="*/ 729342 w 958531"/>
              <a:gd name="connsiteY13" fmla="*/ 762000 h 3450771"/>
              <a:gd name="connsiteX14" fmla="*/ 772885 w 958531"/>
              <a:gd name="connsiteY14" fmla="*/ 805543 h 3450771"/>
              <a:gd name="connsiteX15" fmla="*/ 783771 w 958531"/>
              <a:gd name="connsiteY15" fmla="*/ 838200 h 3450771"/>
              <a:gd name="connsiteX16" fmla="*/ 805542 w 958531"/>
              <a:gd name="connsiteY16" fmla="*/ 870857 h 3450771"/>
              <a:gd name="connsiteX17" fmla="*/ 816428 w 958531"/>
              <a:gd name="connsiteY17" fmla="*/ 936171 h 3450771"/>
              <a:gd name="connsiteX18" fmla="*/ 849085 w 958531"/>
              <a:gd name="connsiteY18" fmla="*/ 1045028 h 3450771"/>
              <a:gd name="connsiteX19" fmla="*/ 859971 w 958531"/>
              <a:gd name="connsiteY19" fmla="*/ 1088571 h 3450771"/>
              <a:gd name="connsiteX20" fmla="*/ 859971 w 958531"/>
              <a:gd name="connsiteY20" fmla="*/ 1262743 h 3450771"/>
              <a:gd name="connsiteX21" fmla="*/ 827314 w 958531"/>
              <a:gd name="connsiteY21" fmla="*/ 1273628 h 3450771"/>
              <a:gd name="connsiteX22" fmla="*/ 783771 w 958531"/>
              <a:gd name="connsiteY22" fmla="*/ 1360714 h 3450771"/>
              <a:gd name="connsiteX23" fmla="*/ 751114 w 958531"/>
              <a:gd name="connsiteY23" fmla="*/ 1436914 h 3450771"/>
              <a:gd name="connsiteX24" fmla="*/ 751114 w 958531"/>
              <a:gd name="connsiteY24" fmla="*/ 2002971 h 3450771"/>
              <a:gd name="connsiteX25" fmla="*/ 794657 w 958531"/>
              <a:gd name="connsiteY25" fmla="*/ 2090057 h 3450771"/>
              <a:gd name="connsiteX26" fmla="*/ 827314 w 958531"/>
              <a:gd name="connsiteY26" fmla="*/ 2155371 h 3450771"/>
              <a:gd name="connsiteX27" fmla="*/ 870857 w 958531"/>
              <a:gd name="connsiteY27" fmla="*/ 2275114 h 3450771"/>
              <a:gd name="connsiteX28" fmla="*/ 892628 w 958531"/>
              <a:gd name="connsiteY28" fmla="*/ 2351314 h 3450771"/>
              <a:gd name="connsiteX29" fmla="*/ 914400 w 958531"/>
              <a:gd name="connsiteY29" fmla="*/ 2438400 h 3450771"/>
              <a:gd name="connsiteX30" fmla="*/ 957942 w 958531"/>
              <a:gd name="connsiteY30" fmla="*/ 2503714 h 3450771"/>
              <a:gd name="connsiteX31" fmla="*/ 947057 w 958531"/>
              <a:gd name="connsiteY31" fmla="*/ 2579914 h 3450771"/>
              <a:gd name="connsiteX32" fmla="*/ 914400 w 958531"/>
              <a:gd name="connsiteY32" fmla="*/ 2590800 h 3450771"/>
              <a:gd name="connsiteX33" fmla="*/ 794657 w 958531"/>
              <a:gd name="connsiteY33" fmla="*/ 2601686 h 3450771"/>
              <a:gd name="connsiteX34" fmla="*/ 762000 w 958531"/>
              <a:gd name="connsiteY34" fmla="*/ 2612571 h 3450771"/>
              <a:gd name="connsiteX35" fmla="*/ 740228 w 958531"/>
              <a:gd name="connsiteY35" fmla="*/ 2677886 h 3450771"/>
              <a:gd name="connsiteX36" fmla="*/ 718457 w 958531"/>
              <a:gd name="connsiteY36" fmla="*/ 2764971 h 3450771"/>
              <a:gd name="connsiteX37" fmla="*/ 740228 w 958531"/>
              <a:gd name="connsiteY37" fmla="*/ 2939143 h 3450771"/>
              <a:gd name="connsiteX38" fmla="*/ 772885 w 958531"/>
              <a:gd name="connsiteY38" fmla="*/ 3004457 h 3450771"/>
              <a:gd name="connsiteX39" fmla="*/ 794657 w 958531"/>
              <a:gd name="connsiteY39" fmla="*/ 3048000 h 3450771"/>
              <a:gd name="connsiteX40" fmla="*/ 794657 w 958531"/>
              <a:gd name="connsiteY40" fmla="*/ 3331028 h 3450771"/>
              <a:gd name="connsiteX41" fmla="*/ 740228 w 958531"/>
              <a:gd name="connsiteY41" fmla="*/ 3341914 h 3450771"/>
              <a:gd name="connsiteX42" fmla="*/ 718457 w 958531"/>
              <a:gd name="connsiteY42" fmla="*/ 3374571 h 3450771"/>
              <a:gd name="connsiteX43" fmla="*/ 696685 w 958531"/>
              <a:gd name="connsiteY43" fmla="*/ 3396343 h 3450771"/>
              <a:gd name="connsiteX44" fmla="*/ 685800 w 958531"/>
              <a:gd name="connsiteY44" fmla="*/ 3429000 h 3450771"/>
              <a:gd name="connsiteX45" fmla="*/ 653142 w 958531"/>
              <a:gd name="connsiteY45" fmla="*/ 3450771 h 3450771"/>
              <a:gd name="connsiteX46" fmla="*/ 0 w 958531"/>
              <a:gd name="connsiteY46" fmla="*/ 3450771 h 3450771"/>
              <a:gd name="connsiteX47" fmla="*/ 10885 w 958531"/>
              <a:gd name="connsiteY47" fmla="*/ 0 h 345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958531" h="3450771">
                <a:moveTo>
                  <a:pt x="10885" y="0"/>
                </a:moveTo>
                <a:cubicBezTo>
                  <a:pt x="72571" y="3629"/>
                  <a:pt x="134906" y="1249"/>
                  <a:pt x="195942" y="10886"/>
                </a:cubicBezTo>
                <a:cubicBezTo>
                  <a:pt x="206080" y="12487"/>
                  <a:pt x="211556" y="24447"/>
                  <a:pt x="217714" y="32657"/>
                </a:cubicBezTo>
                <a:cubicBezTo>
                  <a:pt x="290564" y="129789"/>
                  <a:pt x="228461" y="72990"/>
                  <a:pt x="293914" y="119743"/>
                </a:cubicBezTo>
                <a:cubicBezTo>
                  <a:pt x="408076" y="201288"/>
                  <a:pt x="275156" y="105926"/>
                  <a:pt x="370114" y="185057"/>
                </a:cubicBezTo>
                <a:cubicBezTo>
                  <a:pt x="380165" y="193432"/>
                  <a:pt x="392838" y="198314"/>
                  <a:pt x="402771" y="206828"/>
                </a:cubicBezTo>
                <a:cubicBezTo>
                  <a:pt x="418356" y="220186"/>
                  <a:pt x="446314" y="250371"/>
                  <a:pt x="446314" y="250371"/>
                </a:cubicBezTo>
                <a:cubicBezTo>
                  <a:pt x="469417" y="296578"/>
                  <a:pt x="469090" y="288053"/>
                  <a:pt x="478971" y="337457"/>
                </a:cubicBezTo>
                <a:cubicBezTo>
                  <a:pt x="479111" y="338158"/>
                  <a:pt x="489445" y="421307"/>
                  <a:pt x="500742" y="435428"/>
                </a:cubicBezTo>
                <a:cubicBezTo>
                  <a:pt x="516089" y="454612"/>
                  <a:pt x="544544" y="460915"/>
                  <a:pt x="566057" y="468086"/>
                </a:cubicBezTo>
                <a:cubicBezTo>
                  <a:pt x="631323" y="598617"/>
                  <a:pt x="527719" y="378867"/>
                  <a:pt x="598714" y="609600"/>
                </a:cubicBezTo>
                <a:cubicBezTo>
                  <a:pt x="611561" y="651352"/>
                  <a:pt x="641571" y="658243"/>
                  <a:pt x="674914" y="674914"/>
                </a:cubicBezTo>
                <a:cubicBezTo>
                  <a:pt x="693819" y="731627"/>
                  <a:pt x="673417" y="686649"/>
                  <a:pt x="707571" y="729343"/>
                </a:cubicBezTo>
                <a:cubicBezTo>
                  <a:pt x="715744" y="739559"/>
                  <a:pt x="720828" y="752067"/>
                  <a:pt x="729342" y="762000"/>
                </a:cubicBezTo>
                <a:cubicBezTo>
                  <a:pt x="742700" y="777585"/>
                  <a:pt x="772885" y="805543"/>
                  <a:pt x="772885" y="805543"/>
                </a:cubicBezTo>
                <a:cubicBezTo>
                  <a:pt x="776514" y="816429"/>
                  <a:pt x="778639" y="827937"/>
                  <a:pt x="783771" y="838200"/>
                </a:cubicBezTo>
                <a:cubicBezTo>
                  <a:pt x="789622" y="849902"/>
                  <a:pt x="801405" y="858445"/>
                  <a:pt x="805542" y="870857"/>
                </a:cubicBezTo>
                <a:cubicBezTo>
                  <a:pt x="812522" y="891796"/>
                  <a:pt x="812099" y="914528"/>
                  <a:pt x="816428" y="936171"/>
                </a:cubicBezTo>
                <a:cubicBezTo>
                  <a:pt x="833704" y="1022548"/>
                  <a:pt x="821319" y="933968"/>
                  <a:pt x="849085" y="1045028"/>
                </a:cubicBezTo>
                <a:lnTo>
                  <a:pt x="859971" y="1088571"/>
                </a:lnTo>
                <a:cubicBezTo>
                  <a:pt x="862965" y="1118512"/>
                  <a:pt x="882958" y="1222516"/>
                  <a:pt x="859971" y="1262743"/>
                </a:cubicBezTo>
                <a:cubicBezTo>
                  <a:pt x="854278" y="1272706"/>
                  <a:pt x="838200" y="1270000"/>
                  <a:pt x="827314" y="1273628"/>
                </a:cubicBezTo>
                <a:cubicBezTo>
                  <a:pt x="812800" y="1302657"/>
                  <a:pt x="791643" y="1329228"/>
                  <a:pt x="783771" y="1360714"/>
                </a:cubicBezTo>
                <a:cubicBezTo>
                  <a:pt x="769712" y="1416949"/>
                  <a:pt x="781184" y="1391809"/>
                  <a:pt x="751114" y="1436914"/>
                </a:cubicBezTo>
                <a:cubicBezTo>
                  <a:pt x="731423" y="1673195"/>
                  <a:pt x="728327" y="1653568"/>
                  <a:pt x="751114" y="2002971"/>
                </a:cubicBezTo>
                <a:cubicBezTo>
                  <a:pt x="754605" y="2056498"/>
                  <a:pt x="766284" y="2061685"/>
                  <a:pt x="794657" y="2090057"/>
                </a:cubicBezTo>
                <a:cubicBezTo>
                  <a:pt x="822017" y="2172141"/>
                  <a:pt x="785110" y="2070963"/>
                  <a:pt x="827314" y="2155371"/>
                </a:cubicBezTo>
                <a:cubicBezTo>
                  <a:pt x="842457" y="2185656"/>
                  <a:pt x="860700" y="2244642"/>
                  <a:pt x="870857" y="2275114"/>
                </a:cubicBezTo>
                <a:cubicBezTo>
                  <a:pt x="882976" y="2311472"/>
                  <a:pt x="883518" y="2310320"/>
                  <a:pt x="892628" y="2351314"/>
                </a:cubicBezTo>
                <a:cubicBezTo>
                  <a:pt x="896203" y="2367401"/>
                  <a:pt x="903593" y="2418946"/>
                  <a:pt x="914400" y="2438400"/>
                </a:cubicBezTo>
                <a:cubicBezTo>
                  <a:pt x="927107" y="2461273"/>
                  <a:pt x="957942" y="2503714"/>
                  <a:pt x="957942" y="2503714"/>
                </a:cubicBezTo>
                <a:cubicBezTo>
                  <a:pt x="954314" y="2529114"/>
                  <a:pt x="958531" y="2556965"/>
                  <a:pt x="947057" y="2579914"/>
                </a:cubicBezTo>
                <a:cubicBezTo>
                  <a:pt x="941926" y="2590177"/>
                  <a:pt x="925759" y="2589177"/>
                  <a:pt x="914400" y="2590800"/>
                </a:cubicBezTo>
                <a:cubicBezTo>
                  <a:pt x="874724" y="2596468"/>
                  <a:pt x="834571" y="2598057"/>
                  <a:pt x="794657" y="2601686"/>
                </a:cubicBezTo>
                <a:cubicBezTo>
                  <a:pt x="783771" y="2605314"/>
                  <a:pt x="768669" y="2603234"/>
                  <a:pt x="762000" y="2612571"/>
                </a:cubicBezTo>
                <a:cubicBezTo>
                  <a:pt x="748661" y="2631246"/>
                  <a:pt x="747485" y="2656114"/>
                  <a:pt x="740228" y="2677886"/>
                </a:cubicBezTo>
                <a:cubicBezTo>
                  <a:pt x="723491" y="2728097"/>
                  <a:pt x="731593" y="2699289"/>
                  <a:pt x="718457" y="2764971"/>
                </a:cubicBezTo>
                <a:cubicBezTo>
                  <a:pt x="725714" y="2823028"/>
                  <a:pt x="731103" y="2881350"/>
                  <a:pt x="740228" y="2939143"/>
                </a:cubicBezTo>
                <a:cubicBezTo>
                  <a:pt x="745671" y="2973614"/>
                  <a:pt x="755673" y="2974335"/>
                  <a:pt x="772885" y="3004457"/>
                </a:cubicBezTo>
                <a:cubicBezTo>
                  <a:pt x="780936" y="3018546"/>
                  <a:pt x="787400" y="3033486"/>
                  <a:pt x="794657" y="3048000"/>
                </a:cubicBezTo>
                <a:cubicBezTo>
                  <a:pt x="814795" y="3148696"/>
                  <a:pt x="829953" y="3201609"/>
                  <a:pt x="794657" y="3331028"/>
                </a:cubicBezTo>
                <a:cubicBezTo>
                  <a:pt x="789789" y="3348878"/>
                  <a:pt x="758371" y="3338285"/>
                  <a:pt x="740228" y="3341914"/>
                </a:cubicBezTo>
                <a:cubicBezTo>
                  <a:pt x="732971" y="3352800"/>
                  <a:pt x="726630" y="3364355"/>
                  <a:pt x="718457" y="3374571"/>
                </a:cubicBezTo>
                <a:cubicBezTo>
                  <a:pt x="712046" y="3382585"/>
                  <a:pt x="701965" y="3387542"/>
                  <a:pt x="696685" y="3396343"/>
                </a:cubicBezTo>
                <a:cubicBezTo>
                  <a:pt x="690782" y="3406182"/>
                  <a:pt x="692968" y="3420040"/>
                  <a:pt x="685800" y="3429000"/>
                </a:cubicBezTo>
                <a:cubicBezTo>
                  <a:pt x="677627" y="3439216"/>
                  <a:pt x="653142" y="3450771"/>
                  <a:pt x="653142" y="3450771"/>
                </a:cubicBezTo>
                <a:lnTo>
                  <a:pt x="0" y="3450771"/>
                </a:lnTo>
                <a:cubicBezTo>
                  <a:pt x="3628" y="2300514"/>
                  <a:pt x="7257" y="1150257"/>
                  <a:pt x="10885" y="0"/>
                </a:cubicBezTo>
                <a:close/>
              </a:path>
            </a:pathLst>
          </a:custGeom>
          <a:solidFill>
            <a:srgbClr val="E09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5" name="Volný tvar 44"/>
          <p:cNvSpPr/>
          <p:nvPr/>
        </p:nvSpPr>
        <p:spPr>
          <a:xfrm>
            <a:off x="-12700" y="1876425"/>
            <a:ext cx="850900" cy="1281113"/>
          </a:xfrm>
          <a:custGeom>
            <a:avLst/>
            <a:gdLst>
              <a:gd name="connsiteX0" fmla="*/ 851184 w 851184"/>
              <a:gd name="connsiteY0" fmla="*/ 1280121 h 1280121"/>
              <a:gd name="connsiteX1" fmla="*/ 796755 w 851184"/>
              <a:gd name="connsiteY1" fmla="*/ 1269235 h 1280121"/>
              <a:gd name="connsiteX2" fmla="*/ 774984 w 851184"/>
              <a:gd name="connsiteY2" fmla="*/ 1236578 h 1280121"/>
              <a:gd name="connsiteX3" fmla="*/ 742327 w 851184"/>
              <a:gd name="connsiteY3" fmla="*/ 1214807 h 1280121"/>
              <a:gd name="connsiteX4" fmla="*/ 720555 w 851184"/>
              <a:gd name="connsiteY4" fmla="*/ 1193035 h 1280121"/>
              <a:gd name="connsiteX5" fmla="*/ 709670 w 851184"/>
              <a:gd name="connsiteY5" fmla="*/ 1160378 h 1280121"/>
              <a:gd name="connsiteX6" fmla="*/ 666127 w 851184"/>
              <a:gd name="connsiteY6" fmla="*/ 1095064 h 1280121"/>
              <a:gd name="connsiteX7" fmla="*/ 633470 w 851184"/>
              <a:gd name="connsiteY7" fmla="*/ 1040635 h 1280121"/>
              <a:gd name="connsiteX8" fmla="*/ 611698 w 851184"/>
              <a:gd name="connsiteY8" fmla="*/ 975321 h 1280121"/>
              <a:gd name="connsiteX9" fmla="*/ 600813 w 851184"/>
              <a:gd name="connsiteY9" fmla="*/ 942664 h 1280121"/>
              <a:gd name="connsiteX10" fmla="*/ 579041 w 851184"/>
              <a:gd name="connsiteY10" fmla="*/ 920893 h 1280121"/>
              <a:gd name="connsiteX11" fmla="*/ 546384 w 851184"/>
              <a:gd name="connsiteY11" fmla="*/ 855578 h 1280121"/>
              <a:gd name="connsiteX12" fmla="*/ 513727 w 851184"/>
              <a:gd name="connsiteY12" fmla="*/ 724950 h 1280121"/>
              <a:gd name="connsiteX13" fmla="*/ 502841 w 851184"/>
              <a:gd name="connsiteY13" fmla="*/ 692293 h 1280121"/>
              <a:gd name="connsiteX14" fmla="*/ 459298 w 851184"/>
              <a:gd name="connsiteY14" fmla="*/ 496350 h 1280121"/>
              <a:gd name="connsiteX15" fmla="*/ 448413 w 851184"/>
              <a:gd name="connsiteY15" fmla="*/ 463693 h 1280121"/>
              <a:gd name="connsiteX16" fmla="*/ 426641 w 851184"/>
              <a:gd name="connsiteY16" fmla="*/ 441921 h 1280121"/>
              <a:gd name="connsiteX17" fmla="*/ 393984 w 851184"/>
              <a:gd name="connsiteY17" fmla="*/ 376607 h 1280121"/>
              <a:gd name="connsiteX18" fmla="*/ 383098 w 851184"/>
              <a:gd name="connsiteY18" fmla="*/ 343950 h 1280121"/>
              <a:gd name="connsiteX19" fmla="*/ 361327 w 851184"/>
              <a:gd name="connsiteY19" fmla="*/ 322178 h 1280121"/>
              <a:gd name="connsiteX20" fmla="*/ 317784 w 851184"/>
              <a:gd name="connsiteY20" fmla="*/ 256864 h 1280121"/>
              <a:gd name="connsiteX21" fmla="*/ 296013 w 851184"/>
              <a:gd name="connsiteY21" fmla="*/ 224207 h 1280121"/>
              <a:gd name="connsiteX22" fmla="*/ 274241 w 851184"/>
              <a:gd name="connsiteY22" fmla="*/ 202435 h 1280121"/>
              <a:gd name="connsiteX23" fmla="*/ 252470 w 851184"/>
              <a:gd name="connsiteY23" fmla="*/ 169778 h 1280121"/>
              <a:gd name="connsiteX24" fmla="*/ 176270 w 851184"/>
              <a:gd name="connsiteY24" fmla="*/ 104464 h 1280121"/>
              <a:gd name="connsiteX25" fmla="*/ 121841 w 851184"/>
              <a:gd name="connsiteY25" fmla="*/ 71807 h 1280121"/>
              <a:gd name="connsiteX26" fmla="*/ 100070 w 851184"/>
              <a:gd name="connsiteY26" fmla="*/ 50035 h 1280121"/>
              <a:gd name="connsiteX27" fmla="*/ 12984 w 851184"/>
              <a:gd name="connsiteY27" fmla="*/ 6493 h 128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51184" h="1280121">
                <a:moveTo>
                  <a:pt x="851184" y="1280121"/>
                </a:moveTo>
                <a:cubicBezTo>
                  <a:pt x="833041" y="1276492"/>
                  <a:pt x="812819" y="1278415"/>
                  <a:pt x="796755" y="1269235"/>
                </a:cubicBezTo>
                <a:cubicBezTo>
                  <a:pt x="785396" y="1262744"/>
                  <a:pt x="784235" y="1245829"/>
                  <a:pt x="774984" y="1236578"/>
                </a:cubicBezTo>
                <a:cubicBezTo>
                  <a:pt x="765733" y="1227327"/>
                  <a:pt x="752543" y="1222980"/>
                  <a:pt x="742327" y="1214807"/>
                </a:cubicBezTo>
                <a:cubicBezTo>
                  <a:pt x="734313" y="1208396"/>
                  <a:pt x="727812" y="1200292"/>
                  <a:pt x="720555" y="1193035"/>
                </a:cubicBezTo>
                <a:cubicBezTo>
                  <a:pt x="716927" y="1182149"/>
                  <a:pt x="715242" y="1170408"/>
                  <a:pt x="709670" y="1160378"/>
                </a:cubicBezTo>
                <a:cubicBezTo>
                  <a:pt x="696963" y="1137505"/>
                  <a:pt x="674402" y="1119887"/>
                  <a:pt x="666127" y="1095064"/>
                </a:cubicBezTo>
                <a:cubicBezTo>
                  <a:pt x="651995" y="1052671"/>
                  <a:pt x="663355" y="1070521"/>
                  <a:pt x="633470" y="1040635"/>
                </a:cubicBezTo>
                <a:lnTo>
                  <a:pt x="611698" y="975321"/>
                </a:lnTo>
                <a:cubicBezTo>
                  <a:pt x="608069" y="964435"/>
                  <a:pt x="608927" y="950777"/>
                  <a:pt x="600813" y="942664"/>
                </a:cubicBezTo>
                <a:lnTo>
                  <a:pt x="579041" y="920893"/>
                </a:lnTo>
                <a:cubicBezTo>
                  <a:pt x="539339" y="801786"/>
                  <a:pt x="602658" y="982196"/>
                  <a:pt x="546384" y="855578"/>
                </a:cubicBezTo>
                <a:cubicBezTo>
                  <a:pt x="517056" y="789590"/>
                  <a:pt x="528941" y="793411"/>
                  <a:pt x="513727" y="724950"/>
                </a:cubicBezTo>
                <a:cubicBezTo>
                  <a:pt x="511238" y="713749"/>
                  <a:pt x="506470" y="703179"/>
                  <a:pt x="502841" y="692293"/>
                </a:cubicBezTo>
                <a:cubicBezTo>
                  <a:pt x="477295" y="539015"/>
                  <a:pt x="495031" y="603549"/>
                  <a:pt x="459298" y="496350"/>
                </a:cubicBezTo>
                <a:cubicBezTo>
                  <a:pt x="455669" y="485464"/>
                  <a:pt x="456527" y="471807"/>
                  <a:pt x="448413" y="463693"/>
                </a:cubicBezTo>
                <a:lnTo>
                  <a:pt x="426641" y="441921"/>
                </a:lnTo>
                <a:cubicBezTo>
                  <a:pt x="399279" y="359837"/>
                  <a:pt x="436188" y="461016"/>
                  <a:pt x="393984" y="376607"/>
                </a:cubicBezTo>
                <a:cubicBezTo>
                  <a:pt x="388852" y="366344"/>
                  <a:pt x="389002" y="353789"/>
                  <a:pt x="383098" y="343950"/>
                </a:cubicBezTo>
                <a:cubicBezTo>
                  <a:pt x="377818" y="335149"/>
                  <a:pt x="367485" y="330389"/>
                  <a:pt x="361327" y="322178"/>
                </a:cubicBezTo>
                <a:cubicBezTo>
                  <a:pt x="345628" y="301245"/>
                  <a:pt x="332298" y="278635"/>
                  <a:pt x="317784" y="256864"/>
                </a:cubicBezTo>
                <a:cubicBezTo>
                  <a:pt x="310527" y="245978"/>
                  <a:pt x="305264" y="233458"/>
                  <a:pt x="296013" y="224207"/>
                </a:cubicBezTo>
                <a:cubicBezTo>
                  <a:pt x="288756" y="216950"/>
                  <a:pt x="280652" y="210449"/>
                  <a:pt x="274241" y="202435"/>
                </a:cubicBezTo>
                <a:cubicBezTo>
                  <a:pt x="266068" y="192219"/>
                  <a:pt x="260984" y="179711"/>
                  <a:pt x="252470" y="169778"/>
                </a:cubicBezTo>
                <a:cubicBezTo>
                  <a:pt x="195301" y="103081"/>
                  <a:pt x="228794" y="146482"/>
                  <a:pt x="176270" y="104464"/>
                </a:cubicBezTo>
                <a:cubicBezTo>
                  <a:pt x="133576" y="70310"/>
                  <a:pt x="178554" y="90712"/>
                  <a:pt x="121841" y="71807"/>
                </a:cubicBezTo>
                <a:cubicBezTo>
                  <a:pt x="114584" y="64550"/>
                  <a:pt x="109250" y="54625"/>
                  <a:pt x="100070" y="50035"/>
                </a:cubicBezTo>
                <a:cubicBezTo>
                  <a:pt x="0" y="0"/>
                  <a:pt x="62171" y="55680"/>
                  <a:pt x="12984" y="6493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269" name="TextovéPole 45"/>
          <p:cNvSpPr txBox="1">
            <a:spLocks noChangeArrowheads="1"/>
          </p:cNvSpPr>
          <p:nvPr/>
        </p:nvSpPr>
        <p:spPr bwMode="auto">
          <a:xfrm>
            <a:off x="2928938" y="4857750"/>
            <a:ext cx="3714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chemeClr val="bg1"/>
                </a:solidFill>
              </a:rPr>
              <a:t>Trasimenské</a:t>
            </a:r>
            <a:r>
              <a:rPr lang="cs-CZ" sz="3200" b="1">
                <a:solidFill>
                  <a:schemeClr val="bg1"/>
                </a:solidFill>
                <a:latin typeface="Calibri" pitchFamily="34" charset="0"/>
              </a:rPr>
              <a:t> jezero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214313" y="142875"/>
            <a:ext cx="2681287" cy="495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sz="2400" b="1">
                <a:solidFill>
                  <a:srgbClr val="FFFFFF"/>
                </a:solidFill>
                <a:latin typeface="Arial" charset="0"/>
                <a:cs typeface="Arial" charset="0"/>
              </a:rPr>
              <a:t>24. 6. 217 př. n. l.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2214563"/>
            <a:ext cx="1214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Římské legie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4071938" y="1714500"/>
            <a:ext cx="2428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Skryté </a:t>
            </a:r>
            <a:r>
              <a:rPr lang="cs-CZ"/>
              <a:t>kartaginské</a:t>
            </a:r>
            <a:r>
              <a:rPr lang="cs-CZ">
                <a:latin typeface="Calibri" pitchFamily="34" charset="0"/>
              </a:rPr>
              <a:t> vojsko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1" grpId="0"/>
      <p:bldP spid="3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720</Words>
  <Application>Microsoft Office PowerPoint</Application>
  <PresentationFormat>Předvádění na obrazovce (4:3)</PresentationFormat>
  <Paragraphs>167</Paragraphs>
  <Slides>20</Slides>
  <Notes>1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Punské a makedonské války</dc:title>
  <dc:creator>Helmut Harzer</dc:creator>
  <dc:description>Dostupné z Metodického portálu www.rvp.cz, ISSN: 1802–4785, financovaného z ESF a státního rozpočtu ČR. Provozováno Výzkumným ústavem pedagogickým v Praze.</dc:description>
  <cp:lastModifiedBy>harzhe</cp:lastModifiedBy>
  <cp:revision>26</cp:revision>
  <dcterms:created xsi:type="dcterms:W3CDTF">2009-04-02T09:06:52Z</dcterms:created>
  <dcterms:modified xsi:type="dcterms:W3CDTF">2011-10-12T07:14:09Z</dcterms:modified>
</cp:coreProperties>
</file>