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E62A7-A0C3-426E-9A6F-AC0719BF61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0715E15-4C63-47E1-AAA4-C3ACC053F85B}">
      <dgm:prSet/>
      <dgm:spPr/>
      <dgm:t>
        <a:bodyPr/>
        <a:lstStyle/>
        <a:p>
          <a:pPr rtl="0"/>
          <a:r>
            <a:rPr lang="cs-CZ" b="1" dirty="0" smtClean="0"/>
            <a:t>S pomocí následujících snímků vysvětli hlavní zásady ekonomické politiky Francie v 18. století - MERKANTILISMU</a:t>
          </a:r>
          <a:endParaRPr lang="cs-CZ" b="1" dirty="0"/>
        </a:p>
      </dgm:t>
    </dgm:pt>
    <dgm:pt modelId="{046349D8-6686-45B2-AC37-B14AF975AE06}" type="parTrans" cxnId="{C5F4BE03-73CF-422E-A7BB-BCDBF1D7A196}">
      <dgm:prSet/>
      <dgm:spPr/>
      <dgm:t>
        <a:bodyPr/>
        <a:lstStyle/>
        <a:p>
          <a:endParaRPr lang="cs-CZ"/>
        </a:p>
      </dgm:t>
    </dgm:pt>
    <dgm:pt modelId="{76FB1627-7D1B-406F-97A0-270B075DB713}" type="sibTrans" cxnId="{C5F4BE03-73CF-422E-A7BB-BCDBF1D7A196}">
      <dgm:prSet/>
      <dgm:spPr/>
      <dgm:t>
        <a:bodyPr/>
        <a:lstStyle/>
        <a:p>
          <a:endParaRPr lang="cs-CZ"/>
        </a:p>
      </dgm:t>
    </dgm:pt>
    <dgm:pt modelId="{CF956116-48DB-45AE-B349-0CFE24EBD906}" type="pres">
      <dgm:prSet presAssocID="{4AEE62A7-A0C3-426E-9A6F-AC0719BF6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0A6FD56-5493-4BEF-8FBF-0606E3D94BBB}" type="pres">
      <dgm:prSet presAssocID="{90715E15-4C63-47E1-AAA4-C3ACC053F8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3545BD8-0B64-46F9-8FAD-15C1EA4BA419}" type="presOf" srcId="{90715E15-4C63-47E1-AAA4-C3ACC053F85B}" destId="{B0A6FD56-5493-4BEF-8FBF-0606E3D94BBB}" srcOrd="0" destOrd="0" presId="urn:microsoft.com/office/officeart/2005/8/layout/vList2"/>
    <dgm:cxn modelId="{F61A493B-A727-4CDB-86F7-4DFB4711322A}" type="presOf" srcId="{4AEE62A7-A0C3-426E-9A6F-AC0719BF6170}" destId="{CF956116-48DB-45AE-B349-0CFE24EBD906}" srcOrd="0" destOrd="0" presId="urn:microsoft.com/office/officeart/2005/8/layout/vList2"/>
    <dgm:cxn modelId="{C5F4BE03-73CF-422E-A7BB-BCDBF1D7A196}" srcId="{4AEE62A7-A0C3-426E-9A6F-AC0719BF6170}" destId="{90715E15-4C63-47E1-AAA4-C3ACC053F85B}" srcOrd="0" destOrd="0" parTransId="{046349D8-6686-45B2-AC37-B14AF975AE06}" sibTransId="{76FB1627-7D1B-406F-97A0-270B075DB713}"/>
    <dgm:cxn modelId="{9BFB273B-1C2B-4CB2-BB5D-1655A5DE10F1}" type="presParOf" srcId="{CF956116-48DB-45AE-B349-0CFE24EBD906}" destId="{B0A6FD56-5493-4BEF-8FBF-0606E3D94B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A6FD56-5493-4BEF-8FBF-0606E3D94BBB}">
      <dsp:nvSpPr>
        <dsp:cNvPr id="0" name=""/>
        <dsp:cNvSpPr/>
      </dsp:nvSpPr>
      <dsp:spPr>
        <a:xfrm>
          <a:off x="0" y="7171"/>
          <a:ext cx="8352928" cy="192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b="1" kern="1200" dirty="0" smtClean="0"/>
            <a:t>S pomocí následujících snímků vysvětli hlavní zásady ekonomické politiky Francie v 18. století - MERKANTILISMU</a:t>
          </a:r>
          <a:endParaRPr lang="cs-CZ" sz="3500" b="1" kern="1200" dirty="0"/>
        </a:p>
      </dsp:txBody>
      <dsp:txXfrm>
        <a:off x="0" y="7171"/>
        <a:ext cx="8352928" cy="192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B6515-BE1E-4446-8008-70F08ECC7BE9}" type="datetimeFigureOut">
              <a:rPr lang="cs-CZ" smtClean="0"/>
              <a:pPr/>
              <a:t>12.10.2011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F8378-AD89-4AAD-8946-CD11AC7F89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67544" y="1052736"/>
          <a:ext cx="8352928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10288" flipV="1">
            <a:off x="2665183" y="5213162"/>
            <a:ext cx="916350" cy="38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887668" flipV="1">
            <a:off x="6121566" y="1463809"/>
            <a:ext cx="916350" cy="38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6108771" y="4000214"/>
            <a:ext cx="916350" cy="38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Volný tvar 10"/>
          <p:cNvSpPr/>
          <p:nvPr/>
        </p:nvSpPr>
        <p:spPr>
          <a:xfrm rot="9655007">
            <a:off x="3315948" y="4020888"/>
            <a:ext cx="2107642" cy="1480519"/>
          </a:xfrm>
          <a:custGeom>
            <a:avLst/>
            <a:gdLst>
              <a:gd name="connsiteX0" fmla="*/ 0 w 604911"/>
              <a:gd name="connsiteY0" fmla="*/ 1280160 h 1280160"/>
              <a:gd name="connsiteX1" fmla="*/ 154745 w 604911"/>
              <a:gd name="connsiteY1" fmla="*/ 787791 h 1280160"/>
              <a:gd name="connsiteX2" fmla="*/ 604911 w 604911"/>
              <a:gd name="connsiteY2" fmla="*/ 0 h 1280160"/>
              <a:gd name="connsiteX3" fmla="*/ 604911 w 604911"/>
              <a:gd name="connsiteY3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911" h="1280160">
                <a:moveTo>
                  <a:pt x="0" y="1280160"/>
                </a:moveTo>
                <a:cubicBezTo>
                  <a:pt x="26963" y="1140655"/>
                  <a:pt x="53927" y="1001151"/>
                  <a:pt x="154745" y="787791"/>
                </a:cubicBezTo>
                <a:cubicBezTo>
                  <a:pt x="255563" y="574431"/>
                  <a:pt x="604911" y="0"/>
                  <a:pt x="604911" y="0"/>
                </a:cubicBezTo>
                <a:lnTo>
                  <a:pt x="604911" y="0"/>
                </a:lnTo>
              </a:path>
            </a:pathLst>
          </a:cu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 rot="3216127">
            <a:off x="5345431" y="3253510"/>
            <a:ext cx="829403" cy="1088304"/>
          </a:xfrm>
          <a:custGeom>
            <a:avLst/>
            <a:gdLst>
              <a:gd name="connsiteX0" fmla="*/ 0 w 604911"/>
              <a:gd name="connsiteY0" fmla="*/ 1280160 h 1280160"/>
              <a:gd name="connsiteX1" fmla="*/ 154745 w 604911"/>
              <a:gd name="connsiteY1" fmla="*/ 787791 h 1280160"/>
              <a:gd name="connsiteX2" fmla="*/ 604911 w 604911"/>
              <a:gd name="connsiteY2" fmla="*/ 0 h 1280160"/>
              <a:gd name="connsiteX3" fmla="*/ 604911 w 604911"/>
              <a:gd name="connsiteY3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911" h="1280160">
                <a:moveTo>
                  <a:pt x="0" y="1280160"/>
                </a:moveTo>
                <a:cubicBezTo>
                  <a:pt x="26963" y="1140655"/>
                  <a:pt x="53927" y="1001151"/>
                  <a:pt x="154745" y="787791"/>
                </a:cubicBezTo>
                <a:cubicBezTo>
                  <a:pt x="255563" y="574431"/>
                  <a:pt x="604911" y="0"/>
                  <a:pt x="604911" y="0"/>
                </a:cubicBezTo>
                <a:lnTo>
                  <a:pt x="604911" y="0"/>
                </a:lnTo>
              </a:path>
            </a:pathLst>
          </a:cu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 rot="349141">
            <a:off x="6670004" y="3884789"/>
            <a:ext cx="2356719" cy="312559"/>
          </a:xfrm>
          <a:custGeom>
            <a:avLst/>
            <a:gdLst>
              <a:gd name="connsiteX0" fmla="*/ 1589649 w 1589649"/>
              <a:gd name="connsiteY0" fmla="*/ 0 h 182880"/>
              <a:gd name="connsiteX1" fmla="*/ 773723 w 1589649"/>
              <a:gd name="connsiteY1" fmla="*/ 154745 h 182880"/>
              <a:gd name="connsiteX2" fmla="*/ 0 w 1589649"/>
              <a:gd name="connsiteY2" fmla="*/ 168812 h 182880"/>
              <a:gd name="connsiteX3" fmla="*/ 0 w 1589649"/>
              <a:gd name="connsiteY3" fmla="*/ 168812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649" h="182880">
                <a:moveTo>
                  <a:pt x="1589649" y="0"/>
                </a:moveTo>
                <a:cubicBezTo>
                  <a:pt x="1314156" y="63305"/>
                  <a:pt x="1038664" y="126610"/>
                  <a:pt x="773723" y="154745"/>
                </a:cubicBezTo>
                <a:cubicBezTo>
                  <a:pt x="508782" y="182880"/>
                  <a:pt x="0" y="168812"/>
                  <a:pt x="0" y="168812"/>
                </a:cubicBezTo>
                <a:lnTo>
                  <a:pt x="0" y="168812"/>
                </a:lnTo>
              </a:path>
            </a:pathLst>
          </a:custGeom>
          <a:ln w="76200">
            <a:solidFill>
              <a:srgbClr val="7030A0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6485206" y="2436055"/>
            <a:ext cx="1589649" cy="1038665"/>
          </a:xfrm>
          <a:custGeom>
            <a:avLst/>
            <a:gdLst>
              <a:gd name="connsiteX0" fmla="*/ 1589649 w 1589649"/>
              <a:gd name="connsiteY0" fmla="*/ 152400 h 1038665"/>
              <a:gd name="connsiteX1" fmla="*/ 1083212 w 1589649"/>
              <a:gd name="connsiteY1" fmla="*/ 25791 h 1038665"/>
              <a:gd name="connsiteX2" fmla="*/ 436099 w 1589649"/>
              <a:gd name="connsiteY2" fmla="*/ 307145 h 1038665"/>
              <a:gd name="connsiteX3" fmla="*/ 0 w 1589649"/>
              <a:gd name="connsiteY3" fmla="*/ 1038665 h 103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649" h="1038665">
                <a:moveTo>
                  <a:pt x="1589649" y="152400"/>
                </a:moveTo>
                <a:cubicBezTo>
                  <a:pt x="1432559" y="76200"/>
                  <a:pt x="1275470" y="0"/>
                  <a:pt x="1083212" y="25791"/>
                </a:cubicBezTo>
                <a:cubicBezTo>
                  <a:pt x="890954" y="51582"/>
                  <a:pt x="616634" y="138333"/>
                  <a:pt x="436099" y="307145"/>
                </a:cubicBezTo>
                <a:cubicBezTo>
                  <a:pt x="255564" y="475957"/>
                  <a:pt x="127782" y="757311"/>
                  <a:pt x="0" y="1038665"/>
                </a:cubicBezTo>
              </a:path>
            </a:pathLst>
          </a:cu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rot="9968120" flipH="1">
            <a:off x="6551625" y="1260537"/>
            <a:ext cx="2314119" cy="115534"/>
          </a:xfrm>
          <a:custGeom>
            <a:avLst/>
            <a:gdLst>
              <a:gd name="connsiteX0" fmla="*/ 1589649 w 1589649"/>
              <a:gd name="connsiteY0" fmla="*/ 0 h 182880"/>
              <a:gd name="connsiteX1" fmla="*/ 773723 w 1589649"/>
              <a:gd name="connsiteY1" fmla="*/ 154745 h 182880"/>
              <a:gd name="connsiteX2" fmla="*/ 0 w 1589649"/>
              <a:gd name="connsiteY2" fmla="*/ 168812 h 182880"/>
              <a:gd name="connsiteX3" fmla="*/ 0 w 1589649"/>
              <a:gd name="connsiteY3" fmla="*/ 168812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649" h="182880">
                <a:moveTo>
                  <a:pt x="1589649" y="0"/>
                </a:moveTo>
                <a:cubicBezTo>
                  <a:pt x="1314156" y="63305"/>
                  <a:pt x="1038664" y="126610"/>
                  <a:pt x="773723" y="154745"/>
                </a:cubicBezTo>
                <a:cubicBezTo>
                  <a:pt x="508782" y="182880"/>
                  <a:pt x="0" y="168812"/>
                  <a:pt x="0" y="168812"/>
                </a:cubicBezTo>
                <a:lnTo>
                  <a:pt x="0" y="168812"/>
                </a:lnTo>
              </a:path>
            </a:pathLst>
          </a:custGeom>
          <a:ln w="76200">
            <a:solidFill>
              <a:srgbClr val="7030A0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5120640" y="1336431"/>
            <a:ext cx="1026942" cy="2419643"/>
          </a:xfrm>
          <a:custGeom>
            <a:avLst/>
            <a:gdLst>
              <a:gd name="connsiteX0" fmla="*/ 0 w 1026942"/>
              <a:gd name="connsiteY0" fmla="*/ 2419643 h 2419643"/>
              <a:gd name="connsiteX1" fmla="*/ 436098 w 1026942"/>
              <a:gd name="connsiteY1" fmla="*/ 2110154 h 2419643"/>
              <a:gd name="connsiteX2" fmla="*/ 548640 w 1026942"/>
              <a:gd name="connsiteY2" fmla="*/ 1448972 h 2419643"/>
              <a:gd name="connsiteX3" fmla="*/ 590843 w 1026942"/>
              <a:gd name="connsiteY3" fmla="*/ 886264 h 2419643"/>
              <a:gd name="connsiteX4" fmla="*/ 604911 w 1026942"/>
              <a:gd name="connsiteY4" fmla="*/ 337624 h 2419643"/>
              <a:gd name="connsiteX5" fmla="*/ 1026942 w 1026942"/>
              <a:gd name="connsiteY5" fmla="*/ 0 h 241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942" h="2419643">
                <a:moveTo>
                  <a:pt x="0" y="2419643"/>
                </a:moveTo>
                <a:cubicBezTo>
                  <a:pt x="172329" y="2345788"/>
                  <a:pt x="344658" y="2271933"/>
                  <a:pt x="436098" y="2110154"/>
                </a:cubicBezTo>
                <a:cubicBezTo>
                  <a:pt x="527538" y="1948376"/>
                  <a:pt x="522849" y="1652954"/>
                  <a:pt x="548640" y="1448972"/>
                </a:cubicBezTo>
                <a:cubicBezTo>
                  <a:pt x="574431" y="1244990"/>
                  <a:pt x="581464" y="1071489"/>
                  <a:pt x="590843" y="886264"/>
                </a:cubicBezTo>
                <a:cubicBezTo>
                  <a:pt x="600222" y="701039"/>
                  <a:pt x="532228" y="485335"/>
                  <a:pt x="604911" y="337624"/>
                </a:cubicBezTo>
                <a:cubicBezTo>
                  <a:pt x="677594" y="189913"/>
                  <a:pt x="852268" y="94956"/>
                  <a:pt x="1026942" y="0"/>
                </a:cubicBezTo>
              </a:path>
            </a:pathLst>
          </a:cu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2053883" y="4121834"/>
            <a:ext cx="1664677" cy="2307101"/>
          </a:xfrm>
          <a:custGeom>
            <a:avLst/>
            <a:gdLst>
              <a:gd name="connsiteX0" fmla="*/ 0 w 1664677"/>
              <a:gd name="connsiteY0" fmla="*/ 2307101 h 2307101"/>
              <a:gd name="connsiteX1" fmla="*/ 1083212 w 1664677"/>
              <a:gd name="connsiteY1" fmla="*/ 2208628 h 2307101"/>
              <a:gd name="connsiteX2" fmla="*/ 1378634 w 1664677"/>
              <a:gd name="connsiteY2" fmla="*/ 1871003 h 2307101"/>
              <a:gd name="connsiteX3" fmla="*/ 1589649 w 1664677"/>
              <a:gd name="connsiteY3" fmla="*/ 1280160 h 2307101"/>
              <a:gd name="connsiteX4" fmla="*/ 1659988 w 1664677"/>
              <a:gd name="connsiteY4" fmla="*/ 267286 h 2307101"/>
              <a:gd name="connsiteX5" fmla="*/ 1617785 w 1664677"/>
              <a:gd name="connsiteY5" fmla="*/ 0 h 23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4677" h="2307101">
                <a:moveTo>
                  <a:pt x="0" y="2307101"/>
                </a:moveTo>
                <a:cubicBezTo>
                  <a:pt x="426720" y="2294206"/>
                  <a:pt x="853440" y="2281311"/>
                  <a:pt x="1083212" y="2208628"/>
                </a:cubicBezTo>
                <a:cubicBezTo>
                  <a:pt x="1312984" y="2135945"/>
                  <a:pt x="1294228" y="2025748"/>
                  <a:pt x="1378634" y="1871003"/>
                </a:cubicBezTo>
                <a:cubicBezTo>
                  <a:pt x="1463040" y="1716258"/>
                  <a:pt x="1542757" y="1547446"/>
                  <a:pt x="1589649" y="1280160"/>
                </a:cubicBezTo>
                <a:cubicBezTo>
                  <a:pt x="1636541" y="1012874"/>
                  <a:pt x="1655299" y="480646"/>
                  <a:pt x="1659988" y="267286"/>
                </a:cubicBezTo>
                <a:cubicBezTo>
                  <a:pt x="1664677" y="53926"/>
                  <a:pt x="1641231" y="26963"/>
                  <a:pt x="1617785" y="0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3221502" y="4206240"/>
            <a:ext cx="105507" cy="1111348"/>
          </a:xfrm>
          <a:custGeom>
            <a:avLst/>
            <a:gdLst>
              <a:gd name="connsiteX0" fmla="*/ 42203 w 105507"/>
              <a:gd name="connsiteY0" fmla="*/ 0 h 1111348"/>
              <a:gd name="connsiteX1" fmla="*/ 98473 w 105507"/>
              <a:gd name="connsiteY1" fmla="*/ 492369 h 1111348"/>
              <a:gd name="connsiteX2" fmla="*/ 0 w 105507"/>
              <a:gd name="connsiteY2" fmla="*/ 1111348 h 11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07" h="1111348">
                <a:moveTo>
                  <a:pt x="42203" y="0"/>
                </a:moveTo>
                <a:cubicBezTo>
                  <a:pt x="73855" y="153572"/>
                  <a:pt x="105507" y="307144"/>
                  <a:pt x="98473" y="492369"/>
                </a:cubicBezTo>
                <a:cubicBezTo>
                  <a:pt x="91439" y="677594"/>
                  <a:pt x="45719" y="894471"/>
                  <a:pt x="0" y="1111348"/>
                </a:cubicBezTo>
              </a:path>
            </a:pathLst>
          </a:custGeom>
          <a:ln w="762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1561514" y="4051495"/>
            <a:ext cx="1097280" cy="72684"/>
          </a:xfrm>
          <a:custGeom>
            <a:avLst/>
            <a:gdLst>
              <a:gd name="connsiteX0" fmla="*/ 0 w 1097280"/>
              <a:gd name="connsiteY0" fmla="*/ 0 h 72684"/>
              <a:gd name="connsiteX1" fmla="*/ 464234 w 1097280"/>
              <a:gd name="connsiteY1" fmla="*/ 70339 h 72684"/>
              <a:gd name="connsiteX2" fmla="*/ 1097280 w 1097280"/>
              <a:gd name="connsiteY2" fmla="*/ 14068 h 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72684">
                <a:moveTo>
                  <a:pt x="0" y="0"/>
                </a:moveTo>
                <a:cubicBezTo>
                  <a:pt x="140677" y="33997"/>
                  <a:pt x="281354" y="67994"/>
                  <a:pt x="464234" y="70339"/>
                </a:cubicBezTo>
                <a:cubicBezTo>
                  <a:pt x="647114" y="72684"/>
                  <a:pt x="872197" y="43376"/>
                  <a:pt x="1097280" y="14068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3635896" y="692696"/>
            <a:ext cx="235812" cy="979015"/>
          </a:xfrm>
          <a:custGeom>
            <a:avLst/>
            <a:gdLst>
              <a:gd name="connsiteX0" fmla="*/ 0 w 379828"/>
              <a:gd name="connsiteY0" fmla="*/ 0 h 900333"/>
              <a:gd name="connsiteX1" fmla="*/ 70338 w 379828"/>
              <a:gd name="connsiteY1" fmla="*/ 295422 h 900333"/>
              <a:gd name="connsiteX2" fmla="*/ 379828 w 379828"/>
              <a:gd name="connsiteY2" fmla="*/ 900333 h 900333"/>
              <a:gd name="connsiteX3" fmla="*/ 379828 w 379828"/>
              <a:gd name="connsiteY3" fmla="*/ 900333 h 9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828" h="900333">
                <a:moveTo>
                  <a:pt x="0" y="0"/>
                </a:moveTo>
                <a:cubicBezTo>
                  <a:pt x="3516" y="72683"/>
                  <a:pt x="7033" y="145367"/>
                  <a:pt x="70338" y="295422"/>
                </a:cubicBezTo>
                <a:cubicBezTo>
                  <a:pt x="133643" y="445478"/>
                  <a:pt x="379828" y="900333"/>
                  <a:pt x="379828" y="900333"/>
                </a:cubicBezTo>
                <a:lnTo>
                  <a:pt x="379828" y="900333"/>
                </a:lnTo>
              </a:path>
            </a:pathLst>
          </a:cu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731520" y="5500467"/>
            <a:ext cx="2574388" cy="740899"/>
          </a:xfrm>
          <a:custGeom>
            <a:avLst/>
            <a:gdLst>
              <a:gd name="connsiteX0" fmla="*/ 0 w 2574388"/>
              <a:gd name="connsiteY0" fmla="*/ 56271 h 740899"/>
              <a:gd name="connsiteX1" fmla="*/ 1195754 w 2574388"/>
              <a:gd name="connsiteY1" fmla="*/ 56271 h 740899"/>
              <a:gd name="connsiteX2" fmla="*/ 1786597 w 2574388"/>
              <a:gd name="connsiteY2" fmla="*/ 393896 h 740899"/>
              <a:gd name="connsiteX3" fmla="*/ 2138289 w 2574388"/>
              <a:gd name="connsiteY3" fmla="*/ 703385 h 740899"/>
              <a:gd name="connsiteX4" fmla="*/ 2574388 w 2574388"/>
              <a:gd name="connsiteY4" fmla="*/ 618979 h 74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388" h="740899">
                <a:moveTo>
                  <a:pt x="0" y="56271"/>
                </a:moveTo>
                <a:cubicBezTo>
                  <a:pt x="448994" y="28135"/>
                  <a:pt x="897988" y="0"/>
                  <a:pt x="1195754" y="56271"/>
                </a:cubicBezTo>
                <a:cubicBezTo>
                  <a:pt x="1493520" y="112542"/>
                  <a:pt x="1629508" y="286044"/>
                  <a:pt x="1786597" y="393896"/>
                </a:cubicBezTo>
                <a:cubicBezTo>
                  <a:pt x="1943686" y="501748"/>
                  <a:pt x="2006990" y="665871"/>
                  <a:pt x="2138289" y="703385"/>
                </a:cubicBezTo>
                <a:cubicBezTo>
                  <a:pt x="2269588" y="740899"/>
                  <a:pt x="2421988" y="679939"/>
                  <a:pt x="2574388" y="618979"/>
                </a:cubicBezTo>
              </a:path>
            </a:pathLst>
          </a:cu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7020272" y="4509120"/>
            <a:ext cx="576064" cy="1588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7020272" y="4941168"/>
            <a:ext cx="576064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10800000" flipV="1">
            <a:off x="7011888" y="5373215"/>
            <a:ext cx="512440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7020272" y="5805264"/>
            <a:ext cx="576064" cy="1588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rot="10800000">
            <a:off x="7020276" y="6309320"/>
            <a:ext cx="504053" cy="1588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7030518" y="6544336"/>
            <a:ext cx="565818" cy="38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ovéPole 33"/>
          <p:cNvSpPr txBox="1"/>
          <p:nvPr/>
        </p:nvSpPr>
        <p:spPr>
          <a:xfrm>
            <a:off x="7488832" y="4293096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řemeslníci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524328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suroviny - dovoz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7524328" y="51479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suroviny - vývoz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7524328" y="60932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zboží -dovoz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7524328" y="55892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zboží - vývoz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668344" y="65253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Clo - zákaz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251520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KOLONIE</a:t>
            </a:r>
            <a:endParaRPr lang="cs-CZ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051720" y="64886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ŠPANĚLSKO</a:t>
            </a:r>
            <a:endParaRPr lang="cs-CZ" b="1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3059832" y="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ANGLIE</a:t>
            </a:r>
            <a:endParaRPr lang="cs-CZ" b="1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876256" y="16288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NĚMECKO</a:t>
            </a:r>
            <a:endParaRPr lang="cs-CZ" b="1" dirty="0"/>
          </a:p>
        </p:txBody>
      </p:sp>
      <p:sp>
        <p:nvSpPr>
          <p:cNvPr id="51" name="TextovéPole 50"/>
          <p:cNvSpPr txBox="1"/>
          <p:nvPr/>
        </p:nvSpPr>
        <p:spPr>
          <a:xfrm rot="19734062">
            <a:off x="4699814" y="35213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ŠPANĚLSKÉ NIZOZEMÍ</a:t>
            </a:r>
            <a:endParaRPr lang="cs-CZ" b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7668344" y="27809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ŠVÝCARSKO</a:t>
            </a:r>
            <a:endParaRPr lang="cs-CZ" b="1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7452320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ITÁLIE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7020272" y="692696"/>
            <a:ext cx="1872208" cy="5760640"/>
          </a:xfrm>
          <a:prstGeom prst="roundRect">
            <a:avLst/>
          </a:prstGeom>
          <a:ln>
            <a:solidFill>
              <a:srgbClr val="B50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r="11801"/>
          <a:stretch>
            <a:fillRect/>
          </a:stretch>
        </p:blipFill>
        <p:spPr bwMode="auto">
          <a:xfrm>
            <a:off x="-108520" y="229209"/>
            <a:ext cx="6480720" cy="636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openclipart.org/image/800px/svg_to_png/yeKcim_chest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6"/>
            <a:ext cx="1068055" cy="648072"/>
          </a:xfrm>
          <a:prstGeom prst="rect">
            <a:avLst/>
          </a:prstGeom>
          <a:noFill/>
        </p:spPr>
      </p:pic>
      <p:pic>
        <p:nvPicPr>
          <p:cNvPr id="1030" name="Picture 6" descr="http://www.openclipart.org/image/800px/svg_to_png/ArtFavor_Money_stack_of_coi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365104"/>
            <a:ext cx="864096" cy="750149"/>
          </a:xfrm>
          <a:prstGeom prst="rect">
            <a:avLst/>
          </a:prstGeom>
          <a:noFill/>
        </p:spPr>
      </p:pic>
      <p:sp>
        <p:nvSpPr>
          <p:cNvPr id="10" name="Volný tvar 9"/>
          <p:cNvSpPr/>
          <p:nvPr/>
        </p:nvSpPr>
        <p:spPr>
          <a:xfrm>
            <a:off x="2686929" y="84948"/>
            <a:ext cx="3511320" cy="5696874"/>
          </a:xfrm>
          <a:custGeom>
            <a:avLst/>
            <a:gdLst>
              <a:gd name="connsiteX0" fmla="*/ 2166425 w 3511320"/>
              <a:gd name="connsiteY0" fmla="*/ 5570264 h 5696874"/>
              <a:gd name="connsiteX1" fmla="*/ 2250831 w 3511320"/>
              <a:gd name="connsiteY1" fmla="*/ 5598400 h 5696874"/>
              <a:gd name="connsiteX2" fmla="*/ 2293034 w 3511320"/>
              <a:gd name="connsiteY2" fmla="*/ 5612467 h 5696874"/>
              <a:gd name="connsiteX3" fmla="*/ 2419643 w 3511320"/>
              <a:gd name="connsiteY3" fmla="*/ 5668738 h 5696874"/>
              <a:gd name="connsiteX4" fmla="*/ 2461846 w 3511320"/>
              <a:gd name="connsiteY4" fmla="*/ 5682806 h 5696874"/>
              <a:gd name="connsiteX5" fmla="*/ 2504049 w 3511320"/>
              <a:gd name="connsiteY5" fmla="*/ 5696874 h 5696874"/>
              <a:gd name="connsiteX6" fmla="*/ 2771336 w 3511320"/>
              <a:gd name="connsiteY6" fmla="*/ 5682806 h 5696874"/>
              <a:gd name="connsiteX7" fmla="*/ 2855742 w 3511320"/>
              <a:gd name="connsiteY7" fmla="*/ 5654670 h 5696874"/>
              <a:gd name="connsiteX8" fmla="*/ 2897945 w 3511320"/>
              <a:gd name="connsiteY8" fmla="*/ 5640603 h 5696874"/>
              <a:gd name="connsiteX9" fmla="*/ 2926080 w 3511320"/>
              <a:gd name="connsiteY9" fmla="*/ 5612467 h 5696874"/>
              <a:gd name="connsiteX10" fmla="*/ 2968283 w 3511320"/>
              <a:gd name="connsiteY10" fmla="*/ 5598400 h 5696874"/>
              <a:gd name="connsiteX11" fmla="*/ 3038622 w 3511320"/>
              <a:gd name="connsiteY11" fmla="*/ 5542129 h 5696874"/>
              <a:gd name="connsiteX12" fmla="*/ 3094893 w 3511320"/>
              <a:gd name="connsiteY12" fmla="*/ 5457723 h 5696874"/>
              <a:gd name="connsiteX13" fmla="*/ 3123028 w 3511320"/>
              <a:gd name="connsiteY13" fmla="*/ 5429587 h 5696874"/>
              <a:gd name="connsiteX14" fmla="*/ 3151163 w 3511320"/>
              <a:gd name="connsiteY14" fmla="*/ 5387384 h 5696874"/>
              <a:gd name="connsiteX15" fmla="*/ 3165231 w 3511320"/>
              <a:gd name="connsiteY15" fmla="*/ 5345181 h 5696874"/>
              <a:gd name="connsiteX16" fmla="*/ 3207434 w 3511320"/>
              <a:gd name="connsiteY16" fmla="*/ 5317046 h 5696874"/>
              <a:gd name="connsiteX17" fmla="*/ 3249637 w 3511320"/>
              <a:gd name="connsiteY17" fmla="*/ 5246707 h 5696874"/>
              <a:gd name="connsiteX18" fmla="*/ 3263705 w 3511320"/>
              <a:gd name="connsiteY18" fmla="*/ 5204504 h 5696874"/>
              <a:gd name="connsiteX19" fmla="*/ 3319976 w 3511320"/>
              <a:gd name="connsiteY19" fmla="*/ 5134166 h 5696874"/>
              <a:gd name="connsiteX20" fmla="*/ 3362179 w 3511320"/>
              <a:gd name="connsiteY20" fmla="*/ 5120098 h 5696874"/>
              <a:gd name="connsiteX21" fmla="*/ 3404382 w 3511320"/>
              <a:gd name="connsiteY21" fmla="*/ 5049760 h 5696874"/>
              <a:gd name="connsiteX22" fmla="*/ 3446585 w 3511320"/>
              <a:gd name="connsiteY22" fmla="*/ 4979421 h 5696874"/>
              <a:gd name="connsiteX23" fmla="*/ 3446585 w 3511320"/>
              <a:gd name="connsiteY23" fmla="*/ 4599594 h 5696874"/>
              <a:gd name="connsiteX24" fmla="*/ 3348111 w 3511320"/>
              <a:gd name="connsiteY24" fmla="*/ 4585526 h 5696874"/>
              <a:gd name="connsiteX25" fmla="*/ 3137096 w 3511320"/>
              <a:gd name="connsiteY25" fmla="*/ 4585526 h 5696874"/>
              <a:gd name="connsiteX26" fmla="*/ 3108960 w 3511320"/>
              <a:gd name="connsiteY26" fmla="*/ 4543323 h 5696874"/>
              <a:gd name="connsiteX27" fmla="*/ 3094893 w 3511320"/>
              <a:gd name="connsiteY27" fmla="*/ 4501120 h 5696874"/>
              <a:gd name="connsiteX28" fmla="*/ 3066757 w 3511320"/>
              <a:gd name="connsiteY28" fmla="*/ 4458917 h 5696874"/>
              <a:gd name="connsiteX29" fmla="*/ 3010486 w 3511320"/>
              <a:gd name="connsiteY29" fmla="*/ 4177563 h 5696874"/>
              <a:gd name="connsiteX30" fmla="*/ 2968283 w 3511320"/>
              <a:gd name="connsiteY30" fmla="*/ 4163495 h 5696874"/>
              <a:gd name="connsiteX31" fmla="*/ 2940148 w 3511320"/>
              <a:gd name="connsiteY31" fmla="*/ 4121292 h 5696874"/>
              <a:gd name="connsiteX32" fmla="*/ 3066757 w 3511320"/>
              <a:gd name="connsiteY32" fmla="*/ 4079089 h 5696874"/>
              <a:gd name="connsiteX33" fmla="*/ 3080825 w 3511320"/>
              <a:gd name="connsiteY33" fmla="*/ 3783667 h 5696874"/>
              <a:gd name="connsiteX34" fmla="*/ 3066757 w 3511320"/>
              <a:gd name="connsiteY34" fmla="*/ 3741464 h 5696874"/>
              <a:gd name="connsiteX35" fmla="*/ 2982351 w 3511320"/>
              <a:gd name="connsiteY35" fmla="*/ 3699261 h 5696874"/>
              <a:gd name="connsiteX36" fmla="*/ 2926080 w 3511320"/>
              <a:gd name="connsiteY36" fmla="*/ 3614855 h 5696874"/>
              <a:gd name="connsiteX37" fmla="*/ 2968283 w 3511320"/>
              <a:gd name="connsiteY37" fmla="*/ 3600787 h 5696874"/>
              <a:gd name="connsiteX38" fmla="*/ 2982351 w 3511320"/>
              <a:gd name="connsiteY38" fmla="*/ 3558584 h 5696874"/>
              <a:gd name="connsiteX39" fmla="*/ 2968283 w 3511320"/>
              <a:gd name="connsiteY39" fmla="*/ 3417907 h 5696874"/>
              <a:gd name="connsiteX40" fmla="*/ 2954216 w 3511320"/>
              <a:gd name="connsiteY40" fmla="*/ 3375704 h 5696874"/>
              <a:gd name="connsiteX41" fmla="*/ 2883877 w 3511320"/>
              <a:gd name="connsiteY41" fmla="*/ 3319434 h 5696874"/>
              <a:gd name="connsiteX42" fmla="*/ 2855742 w 3511320"/>
              <a:gd name="connsiteY42" fmla="*/ 3291298 h 5696874"/>
              <a:gd name="connsiteX43" fmla="*/ 2841674 w 3511320"/>
              <a:gd name="connsiteY43" fmla="*/ 3249095 h 5696874"/>
              <a:gd name="connsiteX44" fmla="*/ 2799471 w 3511320"/>
              <a:gd name="connsiteY44" fmla="*/ 3108418 h 5696874"/>
              <a:gd name="connsiteX45" fmla="*/ 2700997 w 3511320"/>
              <a:gd name="connsiteY45" fmla="*/ 3094350 h 5696874"/>
              <a:gd name="connsiteX46" fmla="*/ 2658794 w 3511320"/>
              <a:gd name="connsiteY46" fmla="*/ 3066215 h 5696874"/>
              <a:gd name="connsiteX47" fmla="*/ 2602523 w 3511320"/>
              <a:gd name="connsiteY47" fmla="*/ 3052147 h 5696874"/>
              <a:gd name="connsiteX48" fmla="*/ 2658794 w 3511320"/>
              <a:gd name="connsiteY48" fmla="*/ 2981809 h 5696874"/>
              <a:gd name="connsiteX49" fmla="*/ 2686929 w 3511320"/>
              <a:gd name="connsiteY49" fmla="*/ 2939606 h 5696874"/>
              <a:gd name="connsiteX50" fmla="*/ 2743200 w 3511320"/>
              <a:gd name="connsiteY50" fmla="*/ 2869267 h 5696874"/>
              <a:gd name="connsiteX51" fmla="*/ 2757268 w 3511320"/>
              <a:gd name="connsiteY51" fmla="*/ 2827064 h 5696874"/>
              <a:gd name="connsiteX52" fmla="*/ 2785403 w 3511320"/>
              <a:gd name="connsiteY52" fmla="*/ 2784861 h 5696874"/>
              <a:gd name="connsiteX53" fmla="*/ 2841674 w 3511320"/>
              <a:gd name="connsiteY53" fmla="*/ 2658252 h 5696874"/>
              <a:gd name="connsiteX54" fmla="*/ 2883877 w 3511320"/>
              <a:gd name="connsiteY54" fmla="*/ 2644184 h 5696874"/>
              <a:gd name="connsiteX55" fmla="*/ 2926080 w 3511320"/>
              <a:gd name="connsiteY55" fmla="*/ 2616049 h 5696874"/>
              <a:gd name="connsiteX56" fmla="*/ 2982351 w 3511320"/>
              <a:gd name="connsiteY56" fmla="*/ 2559778 h 5696874"/>
              <a:gd name="connsiteX57" fmla="*/ 3038622 w 3511320"/>
              <a:gd name="connsiteY57" fmla="*/ 2489440 h 5696874"/>
              <a:gd name="connsiteX58" fmla="*/ 3052689 w 3511320"/>
              <a:gd name="connsiteY58" fmla="*/ 2447237 h 5696874"/>
              <a:gd name="connsiteX59" fmla="*/ 3080825 w 3511320"/>
              <a:gd name="connsiteY59" fmla="*/ 2419101 h 5696874"/>
              <a:gd name="connsiteX60" fmla="*/ 3108960 w 3511320"/>
              <a:gd name="connsiteY60" fmla="*/ 2376898 h 5696874"/>
              <a:gd name="connsiteX61" fmla="*/ 3137096 w 3511320"/>
              <a:gd name="connsiteY61" fmla="*/ 2165883 h 5696874"/>
              <a:gd name="connsiteX62" fmla="*/ 3165231 w 3511320"/>
              <a:gd name="connsiteY62" fmla="*/ 1912664 h 5696874"/>
              <a:gd name="connsiteX63" fmla="*/ 3179299 w 3511320"/>
              <a:gd name="connsiteY63" fmla="*/ 1687581 h 5696874"/>
              <a:gd name="connsiteX64" fmla="*/ 3193366 w 3511320"/>
              <a:gd name="connsiteY64" fmla="*/ 1645378 h 5696874"/>
              <a:gd name="connsiteX65" fmla="*/ 3221502 w 3511320"/>
              <a:gd name="connsiteY65" fmla="*/ 1617243 h 5696874"/>
              <a:gd name="connsiteX66" fmla="*/ 3277773 w 3511320"/>
              <a:gd name="connsiteY66" fmla="*/ 1532837 h 5696874"/>
              <a:gd name="connsiteX67" fmla="*/ 3221502 w 3511320"/>
              <a:gd name="connsiteY67" fmla="*/ 1265550 h 5696874"/>
              <a:gd name="connsiteX68" fmla="*/ 3151163 w 3511320"/>
              <a:gd name="connsiteY68" fmla="*/ 1251483 h 5696874"/>
              <a:gd name="connsiteX69" fmla="*/ 3024554 w 3511320"/>
              <a:gd name="connsiteY69" fmla="*/ 1195212 h 5696874"/>
              <a:gd name="connsiteX70" fmla="*/ 2982351 w 3511320"/>
              <a:gd name="connsiteY70" fmla="*/ 1181144 h 5696874"/>
              <a:gd name="connsiteX71" fmla="*/ 2940148 w 3511320"/>
              <a:gd name="connsiteY71" fmla="*/ 1167077 h 5696874"/>
              <a:gd name="connsiteX72" fmla="*/ 2841674 w 3511320"/>
              <a:gd name="connsiteY72" fmla="*/ 1181144 h 5696874"/>
              <a:gd name="connsiteX73" fmla="*/ 2785403 w 3511320"/>
              <a:gd name="connsiteY73" fmla="*/ 1195212 h 5696874"/>
              <a:gd name="connsiteX74" fmla="*/ 2574388 w 3511320"/>
              <a:gd name="connsiteY74" fmla="*/ 1181144 h 5696874"/>
              <a:gd name="connsiteX75" fmla="*/ 2532185 w 3511320"/>
              <a:gd name="connsiteY75" fmla="*/ 1167077 h 5696874"/>
              <a:gd name="connsiteX76" fmla="*/ 2504049 w 3511320"/>
              <a:gd name="connsiteY76" fmla="*/ 1138941 h 5696874"/>
              <a:gd name="connsiteX77" fmla="*/ 2461846 w 3511320"/>
              <a:gd name="connsiteY77" fmla="*/ 1110806 h 5696874"/>
              <a:gd name="connsiteX78" fmla="*/ 2447779 w 3511320"/>
              <a:gd name="connsiteY78" fmla="*/ 1054535 h 5696874"/>
              <a:gd name="connsiteX79" fmla="*/ 2363373 w 3511320"/>
              <a:gd name="connsiteY79" fmla="*/ 1012332 h 5696874"/>
              <a:gd name="connsiteX80" fmla="*/ 2124222 w 3511320"/>
              <a:gd name="connsiteY80" fmla="*/ 998264 h 5696874"/>
              <a:gd name="connsiteX81" fmla="*/ 2011680 w 3511320"/>
              <a:gd name="connsiteY81" fmla="*/ 970129 h 5696874"/>
              <a:gd name="connsiteX82" fmla="*/ 1969477 w 3511320"/>
              <a:gd name="connsiteY82" fmla="*/ 956061 h 5696874"/>
              <a:gd name="connsiteX83" fmla="*/ 1814733 w 3511320"/>
              <a:gd name="connsiteY83" fmla="*/ 941994 h 5696874"/>
              <a:gd name="connsiteX84" fmla="*/ 1758462 w 3511320"/>
              <a:gd name="connsiteY84" fmla="*/ 745046 h 5696874"/>
              <a:gd name="connsiteX85" fmla="*/ 1645920 w 3511320"/>
              <a:gd name="connsiteY85" fmla="*/ 646572 h 5696874"/>
              <a:gd name="connsiteX86" fmla="*/ 1561514 w 3511320"/>
              <a:gd name="connsiteY86" fmla="*/ 618437 h 5696874"/>
              <a:gd name="connsiteX87" fmla="*/ 1505243 w 3511320"/>
              <a:gd name="connsiteY87" fmla="*/ 632504 h 5696874"/>
              <a:gd name="connsiteX88" fmla="*/ 1491176 w 3511320"/>
              <a:gd name="connsiteY88" fmla="*/ 674707 h 5696874"/>
              <a:gd name="connsiteX89" fmla="*/ 1420837 w 3511320"/>
              <a:gd name="connsiteY89" fmla="*/ 730978 h 5696874"/>
              <a:gd name="connsiteX90" fmla="*/ 1392702 w 3511320"/>
              <a:gd name="connsiteY90" fmla="*/ 562166 h 5696874"/>
              <a:gd name="connsiteX91" fmla="*/ 1167619 w 3511320"/>
              <a:gd name="connsiteY91" fmla="*/ 519963 h 5696874"/>
              <a:gd name="connsiteX92" fmla="*/ 1055077 w 3511320"/>
              <a:gd name="connsiteY92" fmla="*/ 463692 h 5696874"/>
              <a:gd name="connsiteX93" fmla="*/ 1026942 w 3511320"/>
              <a:gd name="connsiteY93" fmla="*/ 365218 h 5696874"/>
              <a:gd name="connsiteX94" fmla="*/ 1012874 w 3511320"/>
              <a:gd name="connsiteY94" fmla="*/ 323015 h 5696874"/>
              <a:gd name="connsiteX95" fmla="*/ 970671 w 3511320"/>
              <a:gd name="connsiteY95" fmla="*/ 294880 h 5696874"/>
              <a:gd name="connsiteX96" fmla="*/ 844062 w 3511320"/>
              <a:gd name="connsiteY96" fmla="*/ 266744 h 5696874"/>
              <a:gd name="connsiteX97" fmla="*/ 801859 w 3511320"/>
              <a:gd name="connsiteY97" fmla="*/ 196406 h 5696874"/>
              <a:gd name="connsiteX98" fmla="*/ 773723 w 3511320"/>
              <a:gd name="connsiteY98" fmla="*/ 168270 h 5696874"/>
              <a:gd name="connsiteX99" fmla="*/ 689317 w 3511320"/>
              <a:gd name="connsiteY99" fmla="*/ 97932 h 5696874"/>
              <a:gd name="connsiteX100" fmla="*/ 647114 w 3511320"/>
              <a:gd name="connsiteY100" fmla="*/ 55729 h 5696874"/>
              <a:gd name="connsiteX101" fmla="*/ 464234 w 3511320"/>
              <a:gd name="connsiteY101" fmla="*/ 41661 h 5696874"/>
              <a:gd name="connsiteX102" fmla="*/ 379828 w 3511320"/>
              <a:gd name="connsiteY102" fmla="*/ 69797 h 5696874"/>
              <a:gd name="connsiteX103" fmla="*/ 351693 w 3511320"/>
              <a:gd name="connsiteY103" fmla="*/ 112000 h 5696874"/>
              <a:gd name="connsiteX104" fmla="*/ 267286 w 3511320"/>
              <a:gd name="connsiteY104" fmla="*/ 140135 h 5696874"/>
              <a:gd name="connsiteX105" fmla="*/ 168813 w 3511320"/>
              <a:gd name="connsiteY105" fmla="*/ 182338 h 5696874"/>
              <a:gd name="connsiteX106" fmla="*/ 140677 w 3511320"/>
              <a:gd name="connsiteY106" fmla="*/ 210474 h 5696874"/>
              <a:gd name="connsiteX107" fmla="*/ 56271 w 3511320"/>
              <a:gd name="connsiteY107" fmla="*/ 266744 h 5696874"/>
              <a:gd name="connsiteX108" fmla="*/ 0 w 3511320"/>
              <a:gd name="connsiteY108" fmla="*/ 294880 h 56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511320" h="5696874">
                <a:moveTo>
                  <a:pt x="2166425" y="5570264"/>
                </a:moveTo>
                <a:lnTo>
                  <a:pt x="2250831" y="5598400"/>
                </a:lnTo>
                <a:lnTo>
                  <a:pt x="2293034" y="5612467"/>
                </a:lnTo>
                <a:cubicBezTo>
                  <a:pt x="2359914" y="5657055"/>
                  <a:pt x="2319196" y="5635256"/>
                  <a:pt x="2419643" y="5668738"/>
                </a:cubicBezTo>
                <a:lnTo>
                  <a:pt x="2461846" y="5682806"/>
                </a:lnTo>
                <a:lnTo>
                  <a:pt x="2504049" y="5696874"/>
                </a:lnTo>
                <a:cubicBezTo>
                  <a:pt x="2593145" y="5692185"/>
                  <a:pt x="2682753" y="5693436"/>
                  <a:pt x="2771336" y="5682806"/>
                </a:cubicBezTo>
                <a:cubicBezTo>
                  <a:pt x="2800782" y="5679272"/>
                  <a:pt x="2827607" y="5664048"/>
                  <a:pt x="2855742" y="5654670"/>
                </a:cubicBezTo>
                <a:lnTo>
                  <a:pt x="2897945" y="5640603"/>
                </a:lnTo>
                <a:cubicBezTo>
                  <a:pt x="2907323" y="5631224"/>
                  <a:pt x="2914707" y="5619291"/>
                  <a:pt x="2926080" y="5612467"/>
                </a:cubicBezTo>
                <a:cubicBezTo>
                  <a:pt x="2938795" y="5604838"/>
                  <a:pt x="2955020" y="5605032"/>
                  <a:pt x="2968283" y="5598400"/>
                </a:cubicBezTo>
                <a:cubicBezTo>
                  <a:pt x="2990428" y="5587327"/>
                  <a:pt x="3022922" y="5563062"/>
                  <a:pt x="3038622" y="5542129"/>
                </a:cubicBezTo>
                <a:cubicBezTo>
                  <a:pt x="3058911" y="5515078"/>
                  <a:pt x="3070983" y="5481634"/>
                  <a:pt x="3094893" y="5457723"/>
                </a:cubicBezTo>
                <a:cubicBezTo>
                  <a:pt x="3104271" y="5448344"/>
                  <a:pt x="3114743" y="5439944"/>
                  <a:pt x="3123028" y="5429587"/>
                </a:cubicBezTo>
                <a:cubicBezTo>
                  <a:pt x="3133590" y="5416385"/>
                  <a:pt x="3143602" y="5402506"/>
                  <a:pt x="3151163" y="5387384"/>
                </a:cubicBezTo>
                <a:cubicBezTo>
                  <a:pt x="3157795" y="5374121"/>
                  <a:pt x="3155968" y="5356760"/>
                  <a:pt x="3165231" y="5345181"/>
                </a:cubicBezTo>
                <a:cubicBezTo>
                  <a:pt x="3175793" y="5331979"/>
                  <a:pt x="3193366" y="5326424"/>
                  <a:pt x="3207434" y="5317046"/>
                </a:cubicBezTo>
                <a:cubicBezTo>
                  <a:pt x="3247286" y="5197492"/>
                  <a:pt x="3191706" y="5343260"/>
                  <a:pt x="3249637" y="5246707"/>
                </a:cubicBezTo>
                <a:cubicBezTo>
                  <a:pt x="3257266" y="5233991"/>
                  <a:pt x="3257073" y="5217767"/>
                  <a:pt x="3263705" y="5204504"/>
                </a:cubicBezTo>
                <a:cubicBezTo>
                  <a:pt x="3271921" y="5188072"/>
                  <a:pt x="3301282" y="5145382"/>
                  <a:pt x="3319976" y="5134166"/>
                </a:cubicBezTo>
                <a:cubicBezTo>
                  <a:pt x="3332692" y="5126537"/>
                  <a:pt x="3348111" y="5124787"/>
                  <a:pt x="3362179" y="5120098"/>
                </a:cubicBezTo>
                <a:cubicBezTo>
                  <a:pt x="3402028" y="5000544"/>
                  <a:pt x="3346451" y="5146311"/>
                  <a:pt x="3404382" y="5049760"/>
                </a:cubicBezTo>
                <a:cubicBezTo>
                  <a:pt x="3459170" y="4958447"/>
                  <a:pt x="3375292" y="5050714"/>
                  <a:pt x="3446585" y="4979421"/>
                </a:cubicBezTo>
                <a:cubicBezTo>
                  <a:pt x="3489684" y="4850126"/>
                  <a:pt x="3511320" y="4801889"/>
                  <a:pt x="3446585" y="4599594"/>
                </a:cubicBezTo>
                <a:cubicBezTo>
                  <a:pt x="3436479" y="4568014"/>
                  <a:pt x="3380936" y="4590215"/>
                  <a:pt x="3348111" y="4585526"/>
                </a:cubicBezTo>
                <a:cubicBezTo>
                  <a:pt x="3276831" y="4595709"/>
                  <a:pt x="3208862" y="4614232"/>
                  <a:pt x="3137096" y="4585526"/>
                </a:cubicBezTo>
                <a:cubicBezTo>
                  <a:pt x="3121398" y="4579247"/>
                  <a:pt x="3118339" y="4557391"/>
                  <a:pt x="3108960" y="4543323"/>
                </a:cubicBezTo>
                <a:cubicBezTo>
                  <a:pt x="3104271" y="4529255"/>
                  <a:pt x="3101525" y="4514383"/>
                  <a:pt x="3094893" y="4501120"/>
                </a:cubicBezTo>
                <a:cubicBezTo>
                  <a:pt x="3087332" y="4485998"/>
                  <a:pt x="3069148" y="4475654"/>
                  <a:pt x="3066757" y="4458917"/>
                </a:cubicBezTo>
                <a:cubicBezTo>
                  <a:pt x="3040785" y="4277115"/>
                  <a:pt x="3125221" y="4234931"/>
                  <a:pt x="3010486" y="4177563"/>
                </a:cubicBezTo>
                <a:cubicBezTo>
                  <a:pt x="2997223" y="4170931"/>
                  <a:pt x="2982351" y="4168184"/>
                  <a:pt x="2968283" y="4163495"/>
                </a:cubicBezTo>
                <a:cubicBezTo>
                  <a:pt x="2958905" y="4149427"/>
                  <a:pt x="2936832" y="4137871"/>
                  <a:pt x="2940148" y="4121292"/>
                </a:cubicBezTo>
                <a:cubicBezTo>
                  <a:pt x="2946969" y="4087188"/>
                  <a:pt x="3065405" y="4079314"/>
                  <a:pt x="3066757" y="4079089"/>
                </a:cubicBezTo>
                <a:cubicBezTo>
                  <a:pt x="3156518" y="3989331"/>
                  <a:pt x="3105434" y="4054356"/>
                  <a:pt x="3080825" y="3783667"/>
                </a:cubicBezTo>
                <a:cubicBezTo>
                  <a:pt x="3079482" y="3768899"/>
                  <a:pt x="3076020" y="3753043"/>
                  <a:pt x="3066757" y="3741464"/>
                </a:cubicBezTo>
                <a:cubicBezTo>
                  <a:pt x="3046924" y="3716673"/>
                  <a:pt x="3010152" y="3708528"/>
                  <a:pt x="2982351" y="3699261"/>
                </a:cubicBezTo>
                <a:cubicBezTo>
                  <a:pt x="2975187" y="3692097"/>
                  <a:pt x="2912508" y="3642000"/>
                  <a:pt x="2926080" y="3614855"/>
                </a:cubicBezTo>
                <a:cubicBezTo>
                  <a:pt x="2932711" y="3601592"/>
                  <a:pt x="2954215" y="3605476"/>
                  <a:pt x="2968283" y="3600787"/>
                </a:cubicBezTo>
                <a:cubicBezTo>
                  <a:pt x="2972972" y="3586719"/>
                  <a:pt x="2982351" y="3573413"/>
                  <a:pt x="2982351" y="3558584"/>
                </a:cubicBezTo>
                <a:cubicBezTo>
                  <a:pt x="2982351" y="3511458"/>
                  <a:pt x="2975449" y="3464485"/>
                  <a:pt x="2968283" y="3417907"/>
                </a:cubicBezTo>
                <a:cubicBezTo>
                  <a:pt x="2966028" y="3403251"/>
                  <a:pt x="2961845" y="3388419"/>
                  <a:pt x="2954216" y="3375704"/>
                </a:cubicBezTo>
                <a:cubicBezTo>
                  <a:pt x="2938540" y="3349577"/>
                  <a:pt x="2905993" y="3337127"/>
                  <a:pt x="2883877" y="3319434"/>
                </a:cubicBezTo>
                <a:cubicBezTo>
                  <a:pt x="2873520" y="3311148"/>
                  <a:pt x="2865120" y="3300677"/>
                  <a:pt x="2855742" y="3291298"/>
                </a:cubicBezTo>
                <a:cubicBezTo>
                  <a:pt x="2851053" y="3277230"/>
                  <a:pt x="2844327" y="3263684"/>
                  <a:pt x="2841674" y="3249095"/>
                </a:cubicBezTo>
                <a:cubicBezTo>
                  <a:pt x="2838539" y="3231853"/>
                  <a:pt x="2849925" y="3125237"/>
                  <a:pt x="2799471" y="3108418"/>
                </a:cubicBezTo>
                <a:cubicBezTo>
                  <a:pt x="2768015" y="3097932"/>
                  <a:pt x="2733822" y="3099039"/>
                  <a:pt x="2700997" y="3094350"/>
                </a:cubicBezTo>
                <a:cubicBezTo>
                  <a:pt x="2686929" y="3084972"/>
                  <a:pt x="2674334" y="3072875"/>
                  <a:pt x="2658794" y="3066215"/>
                </a:cubicBezTo>
                <a:cubicBezTo>
                  <a:pt x="2641023" y="3058599"/>
                  <a:pt x="2614124" y="3067614"/>
                  <a:pt x="2602523" y="3052147"/>
                </a:cubicBezTo>
                <a:cubicBezTo>
                  <a:pt x="2579873" y="3021947"/>
                  <a:pt x="2652213" y="2986196"/>
                  <a:pt x="2658794" y="2981809"/>
                </a:cubicBezTo>
                <a:cubicBezTo>
                  <a:pt x="2668172" y="2967741"/>
                  <a:pt x="2676367" y="2952808"/>
                  <a:pt x="2686929" y="2939606"/>
                </a:cubicBezTo>
                <a:cubicBezTo>
                  <a:pt x="2721823" y="2895989"/>
                  <a:pt x="2714333" y="2927001"/>
                  <a:pt x="2743200" y="2869267"/>
                </a:cubicBezTo>
                <a:cubicBezTo>
                  <a:pt x="2749832" y="2856004"/>
                  <a:pt x="2750636" y="2840327"/>
                  <a:pt x="2757268" y="2827064"/>
                </a:cubicBezTo>
                <a:cubicBezTo>
                  <a:pt x="2764829" y="2811942"/>
                  <a:pt x="2778536" y="2800311"/>
                  <a:pt x="2785403" y="2784861"/>
                </a:cubicBezTo>
                <a:cubicBezTo>
                  <a:pt x="2798446" y="2755514"/>
                  <a:pt x="2808741" y="2684599"/>
                  <a:pt x="2841674" y="2658252"/>
                </a:cubicBezTo>
                <a:cubicBezTo>
                  <a:pt x="2853253" y="2648989"/>
                  <a:pt x="2870614" y="2650816"/>
                  <a:pt x="2883877" y="2644184"/>
                </a:cubicBezTo>
                <a:cubicBezTo>
                  <a:pt x="2898999" y="2636623"/>
                  <a:pt x="2913243" y="2627052"/>
                  <a:pt x="2926080" y="2616049"/>
                </a:cubicBezTo>
                <a:cubicBezTo>
                  <a:pt x="2946220" y="2598786"/>
                  <a:pt x="2967637" y="2581849"/>
                  <a:pt x="2982351" y="2559778"/>
                </a:cubicBezTo>
                <a:cubicBezTo>
                  <a:pt x="3017843" y="2506539"/>
                  <a:pt x="2998531" y="2529530"/>
                  <a:pt x="3038622" y="2489440"/>
                </a:cubicBezTo>
                <a:cubicBezTo>
                  <a:pt x="3043311" y="2475372"/>
                  <a:pt x="3045060" y="2459952"/>
                  <a:pt x="3052689" y="2447237"/>
                </a:cubicBezTo>
                <a:cubicBezTo>
                  <a:pt x="3059513" y="2435864"/>
                  <a:pt x="3072539" y="2429458"/>
                  <a:pt x="3080825" y="2419101"/>
                </a:cubicBezTo>
                <a:cubicBezTo>
                  <a:pt x="3091387" y="2405899"/>
                  <a:pt x="3099582" y="2390966"/>
                  <a:pt x="3108960" y="2376898"/>
                </a:cubicBezTo>
                <a:cubicBezTo>
                  <a:pt x="3134278" y="2275629"/>
                  <a:pt x="3124793" y="2325818"/>
                  <a:pt x="3137096" y="2165883"/>
                </a:cubicBezTo>
                <a:cubicBezTo>
                  <a:pt x="3155161" y="1931037"/>
                  <a:pt x="3128237" y="2023644"/>
                  <a:pt x="3165231" y="1912664"/>
                </a:cubicBezTo>
                <a:cubicBezTo>
                  <a:pt x="3169920" y="1837636"/>
                  <a:pt x="3171430" y="1762342"/>
                  <a:pt x="3179299" y="1687581"/>
                </a:cubicBezTo>
                <a:cubicBezTo>
                  <a:pt x="3180851" y="1672834"/>
                  <a:pt x="3185737" y="1658093"/>
                  <a:pt x="3193366" y="1645378"/>
                </a:cubicBezTo>
                <a:cubicBezTo>
                  <a:pt x="3200190" y="1634005"/>
                  <a:pt x="3213544" y="1627854"/>
                  <a:pt x="3221502" y="1617243"/>
                </a:cubicBezTo>
                <a:cubicBezTo>
                  <a:pt x="3241791" y="1590192"/>
                  <a:pt x="3277773" y="1532837"/>
                  <a:pt x="3277773" y="1532837"/>
                </a:cubicBezTo>
                <a:cubicBezTo>
                  <a:pt x="3266159" y="1323790"/>
                  <a:pt x="3343328" y="1296006"/>
                  <a:pt x="3221502" y="1265550"/>
                </a:cubicBezTo>
                <a:cubicBezTo>
                  <a:pt x="3198305" y="1259751"/>
                  <a:pt x="3174609" y="1256172"/>
                  <a:pt x="3151163" y="1251483"/>
                </a:cubicBezTo>
                <a:cubicBezTo>
                  <a:pt x="3084283" y="1206895"/>
                  <a:pt x="3125001" y="1228694"/>
                  <a:pt x="3024554" y="1195212"/>
                </a:cubicBezTo>
                <a:lnTo>
                  <a:pt x="2982351" y="1181144"/>
                </a:lnTo>
                <a:lnTo>
                  <a:pt x="2940148" y="1167077"/>
                </a:lnTo>
                <a:cubicBezTo>
                  <a:pt x="2907323" y="1171766"/>
                  <a:pt x="2874297" y="1175213"/>
                  <a:pt x="2841674" y="1181144"/>
                </a:cubicBezTo>
                <a:cubicBezTo>
                  <a:pt x="2822652" y="1184603"/>
                  <a:pt x="2804737" y="1195212"/>
                  <a:pt x="2785403" y="1195212"/>
                </a:cubicBezTo>
                <a:cubicBezTo>
                  <a:pt x="2714909" y="1195212"/>
                  <a:pt x="2644726" y="1185833"/>
                  <a:pt x="2574388" y="1181144"/>
                </a:cubicBezTo>
                <a:cubicBezTo>
                  <a:pt x="2560320" y="1176455"/>
                  <a:pt x="2544900" y="1174706"/>
                  <a:pt x="2532185" y="1167077"/>
                </a:cubicBezTo>
                <a:cubicBezTo>
                  <a:pt x="2520812" y="1160253"/>
                  <a:pt x="2514406" y="1147227"/>
                  <a:pt x="2504049" y="1138941"/>
                </a:cubicBezTo>
                <a:cubicBezTo>
                  <a:pt x="2490847" y="1128379"/>
                  <a:pt x="2475914" y="1120184"/>
                  <a:pt x="2461846" y="1110806"/>
                </a:cubicBezTo>
                <a:cubicBezTo>
                  <a:pt x="2457157" y="1092049"/>
                  <a:pt x="2456426" y="1071828"/>
                  <a:pt x="2447779" y="1054535"/>
                </a:cubicBezTo>
                <a:cubicBezTo>
                  <a:pt x="2431775" y="1022527"/>
                  <a:pt x="2394896" y="1015334"/>
                  <a:pt x="2363373" y="1012332"/>
                </a:cubicBezTo>
                <a:cubicBezTo>
                  <a:pt x="2283878" y="1004761"/>
                  <a:pt x="2203939" y="1002953"/>
                  <a:pt x="2124222" y="998264"/>
                </a:cubicBezTo>
                <a:cubicBezTo>
                  <a:pt x="2086708" y="988886"/>
                  <a:pt x="2048364" y="982357"/>
                  <a:pt x="2011680" y="970129"/>
                </a:cubicBezTo>
                <a:cubicBezTo>
                  <a:pt x="1997612" y="965440"/>
                  <a:pt x="1984157" y="958158"/>
                  <a:pt x="1969477" y="956061"/>
                </a:cubicBezTo>
                <a:cubicBezTo>
                  <a:pt x="1918204" y="948736"/>
                  <a:pt x="1866314" y="946683"/>
                  <a:pt x="1814733" y="941994"/>
                </a:cubicBezTo>
                <a:cubicBezTo>
                  <a:pt x="1700697" y="903982"/>
                  <a:pt x="1830686" y="961718"/>
                  <a:pt x="1758462" y="745046"/>
                </a:cubicBezTo>
                <a:cubicBezTo>
                  <a:pt x="1752474" y="727082"/>
                  <a:pt x="1676804" y="660298"/>
                  <a:pt x="1645920" y="646572"/>
                </a:cubicBezTo>
                <a:cubicBezTo>
                  <a:pt x="1618819" y="634527"/>
                  <a:pt x="1561514" y="618437"/>
                  <a:pt x="1561514" y="618437"/>
                </a:cubicBezTo>
                <a:cubicBezTo>
                  <a:pt x="1542757" y="623126"/>
                  <a:pt x="1520341" y="620426"/>
                  <a:pt x="1505243" y="632504"/>
                </a:cubicBezTo>
                <a:cubicBezTo>
                  <a:pt x="1493664" y="641767"/>
                  <a:pt x="1498805" y="661992"/>
                  <a:pt x="1491176" y="674707"/>
                </a:cubicBezTo>
                <a:cubicBezTo>
                  <a:pt x="1477812" y="696980"/>
                  <a:pt x="1440006" y="718199"/>
                  <a:pt x="1420837" y="730978"/>
                </a:cubicBezTo>
                <a:cubicBezTo>
                  <a:pt x="1411459" y="674707"/>
                  <a:pt x="1446821" y="580206"/>
                  <a:pt x="1392702" y="562166"/>
                </a:cubicBezTo>
                <a:cubicBezTo>
                  <a:pt x="1263588" y="519127"/>
                  <a:pt x="1337806" y="536981"/>
                  <a:pt x="1167619" y="519963"/>
                </a:cubicBezTo>
                <a:cubicBezTo>
                  <a:pt x="1070630" y="487633"/>
                  <a:pt x="1104184" y="512798"/>
                  <a:pt x="1055077" y="463692"/>
                </a:cubicBezTo>
                <a:cubicBezTo>
                  <a:pt x="1021347" y="362504"/>
                  <a:pt x="1062270" y="488867"/>
                  <a:pt x="1026942" y="365218"/>
                </a:cubicBezTo>
                <a:cubicBezTo>
                  <a:pt x="1022868" y="350960"/>
                  <a:pt x="1022137" y="334594"/>
                  <a:pt x="1012874" y="323015"/>
                </a:cubicBezTo>
                <a:cubicBezTo>
                  <a:pt x="1002312" y="309813"/>
                  <a:pt x="985793" y="302441"/>
                  <a:pt x="970671" y="294880"/>
                </a:cubicBezTo>
                <a:cubicBezTo>
                  <a:pt x="936038" y="277564"/>
                  <a:pt x="876483" y="272148"/>
                  <a:pt x="844062" y="266744"/>
                </a:cubicBezTo>
                <a:cubicBezTo>
                  <a:pt x="772773" y="195458"/>
                  <a:pt x="856643" y="287713"/>
                  <a:pt x="801859" y="196406"/>
                </a:cubicBezTo>
                <a:cubicBezTo>
                  <a:pt x="795035" y="185033"/>
                  <a:pt x="782214" y="178459"/>
                  <a:pt x="773723" y="168270"/>
                </a:cubicBezTo>
                <a:cubicBezTo>
                  <a:pt x="714761" y="97517"/>
                  <a:pt x="758735" y="121072"/>
                  <a:pt x="689317" y="97932"/>
                </a:cubicBezTo>
                <a:cubicBezTo>
                  <a:pt x="675249" y="83864"/>
                  <a:pt x="662398" y="68465"/>
                  <a:pt x="647114" y="55729"/>
                </a:cubicBezTo>
                <a:cubicBezTo>
                  <a:pt x="580238" y="0"/>
                  <a:pt x="581210" y="29964"/>
                  <a:pt x="464234" y="41661"/>
                </a:cubicBezTo>
                <a:cubicBezTo>
                  <a:pt x="436099" y="51040"/>
                  <a:pt x="396279" y="45121"/>
                  <a:pt x="379828" y="69797"/>
                </a:cubicBezTo>
                <a:cubicBezTo>
                  <a:pt x="370450" y="83865"/>
                  <a:pt x="366030" y="103039"/>
                  <a:pt x="351693" y="112000"/>
                </a:cubicBezTo>
                <a:cubicBezTo>
                  <a:pt x="326543" y="127718"/>
                  <a:pt x="295422" y="130757"/>
                  <a:pt x="267286" y="140135"/>
                </a:cubicBezTo>
                <a:cubicBezTo>
                  <a:pt x="229775" y="152639"/>
                  <a:pt x="203577" y="159162"/>
                  <a:pt x="168813" y="182338"/>
                </a:cubicBezTo>
                <a:cubicBezTo>
                  <a:pt x="157777" y="189695"/>
                  <a:pt x="151288" y="202516"/>
                  <a:pt x="140677" y="210474"/>
                </a:cubicBezTo>
                <a:cubicBezTo>
                  <a:pt x="113625" y="230763"/>
                  <a:pt x="80181" y="242833"/>
                  <a:pt x="56271" y="266744"/>
                </a:cubicBezTo>
                <a:cubicBezTo>
                  <a:pt x="21504" y="301512"/>
                  <a:pt x="41399" y="294880"/>
                  <a:pt x="0" y="294880"/>
                </a:cubicBezTo>
              </a:path>
            </a:pathLst>
          </a:custGeom>
          <a:ln w="114300" cmpd="tri">
            <a:solidFill>
              <a:srgbClr val="B50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4107766" y="1124744"/>
            <a:ext cx="3200538" cy="864096"/>
          </a:xfrm>
          <a:custGeom>
            <a:avLst/>
            <a:gdLst>
              <a:gd name="connsiteX0" fmla="*/ 3854548 w 3854548"/>
              <a:gd name="connsiteY0" fmla="*/ 546295 h 1165273"/>
              <a:gd name="connsiteX1" fmla="*/ 2532185 w 3854548"/>
              <a:gd name="connsiteY1" fmla="*/ 82061 h 1165273"/>
              <a:gd name="connsiteX2" fmla="*/ 1744394 w 3854548"/>
              <a:gd name="connsiteY2" fmla="*/ 180535 h 1165273"/>
              <a:gd name="connsiteX3" fmla="*/ 0 w 3854548"/>
              <a:gd name="connsiteY3" fmla="*/ 1165273 h 116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548" h="1165273">
                <a:moveTo>
                  <a:pt x="3854548" y="546295"/>
                </a:moveTo>
                <a:cubicBezTo>
                  <a:pt x="3369212" y="344658"/>
                  <a:pt x="2883877" y="143021"/>
                  <a:pt x="2532185" y="82061"/>
                </a:cubicBezTo>
                <a:cubicBezTo>
                  <a:pt x="2180493" y="21101"/>
                  <a:pt x="2166425" y="0"/>
                  <a:pt x="1744394" y="180535"/>
                </a:cubicBezTo>
                <a:cubicBezTo>
                  <a:pt x="1322363" y="361070"/>
                  <a:pt x="661181" y="763171"/>
                  <a:pt x="0" y="1165273"/>
                </a:cubicBezTo>
              </a:path>
            </a:pathLst>
          </a:custGeom>
          <a:ln w="2952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 rot="11068946">
            <a:off x="3842544" y="2433875"/>
            <a:ext cx="3689314" cy="501585"/>
          </a:xfrm>
          <a:custGeom>
            <a:avLst/>
            <a:gdLst>
              <a:gd name="connsiteX0" fmla="*/ 3854548 w 3854548"/>
              <a:gd name="connsiteY0" fmla="*/ 546295 h 1165273"/>
              <a:gd name="connsiteX1" fmla="*/ 2532185 w 3854548"/>
              <a:gd name="connsiteY1" fmla="*/ 82061 h 1165273"/>
              <a:gd name="connsiteX2" fmla="*/ 1744394 w 3854548"/>
              <a:gd name="connsiteY2" fmla="*/ 180535 h 1165273"/>
              <a:gd name="connsiteX3" fmla="*/ 0 w 3854548"/>
              <a:gd name="connsiteY3" fmla="*/ 1165273 h 116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548" h="1165273">
                <a:moveTo>
                  <a:pt x="3854548" y="546295"/>
                </a:moveTo>
                <a:cubicBezTo>
                  <a:pt x="3369212" y="344658"/>
                  <a:pt x="2883877" y="143021"/>
                  <a:pt x="2532185" y="82061"/>
                </a:cubicBezTo>
                <a:cubicBezTo>
                  <a:pt x="2180493" y="21101"/>
                  <a:pt x="2166425" y="0"/>
                  <a:pt x="1744394" y="180535"/>
                </a:cubicBezTo>
                <a:cubicBezTo>
                  <a:pt x="1322363" y="361070"/>
                  <a:pt x="661181" y="763171"/>
                  <a:pt x="0" y="1165273"/>
                </a:cubicBezTo>
              </a:path>
            </a:pathLst>
          </a:custGeom>
          <a:ln w="2952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4" descr="http://www.openclipart.org/image/800px/svg_to_png/yeKcim_chests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406302"/>
            <a:ext cx="1224136" cy="742778"/>
          </a:xfrm>
          <a:prstGeom prst="rect">
            <a:avLst/>
          </a:prstGeom>
          <a:noFill/>
        </p:spPr>
      </p:pic>
      <p:pic>
        <p:nvPicPr>
          <p:cNvPr id="15" name="Picture 6" descr="http://www.openclipart.org/image/800px/svg_to_png/ArtFavor_Money_stack_of_coi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3" y="1536218"/>
            <a:ext cx="936104" cy="812662"/>
          </a:xfrm>
          <a:prstGeom prst="rect">
            <a:avLst/>
          </a:prstGeom>
          <a:noFill/>
        </p:spPr>
      </p:pic>
      <p:sp>
        <p:nvSpPr>
          <p:cNvPr id="17" name="Volný tvar 16"/>
          <p:cNvSpPr/>
          <p:nvPr/>
        </p:nvSpPr>
        <p:spPr>
          <a:xfrm>
            <a:off x="2051720" y="2743200"/>
            <a:ext cx="585410" cy="1886857"/>
          </a:xfrm>
          <a:custGeom>
            <a:avLst/>
            <a:gdLst>
              <a:gd name="connsiteX0" fmla="*/ 447524 w 585410"/>
              <a:gd name="connsiteY0" fmla="*/ 0 h 1886857"/>
              <a:gd name="connsiteX1" fmla="*/ 84667 w 585410"/>
              <a:gd name="connsiteY1" fmla="*/ 653143 h 1886857"/>
              <a:gd name="connsiteX2" fmla="*/ 70152 w 585410"/>
              <a:gd name="connsiteY2" fmla="*/ 1161143 h 1886857"/>
              <a:gd name="connsiteX3" fmla="*/ 505581 w 585410"/>
              <a:gd name="connsiteY3" fmla="*/ 1770743 h 1886857"/>
              <a:gd name="connsiteX4" fmla="*/ 549124 w 585410"/>
              <a:gd name="connsiteY4" fmla="*/ 1857829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10" h="1886857">
                <a:moveTo>
                  <a:pt x="447524" y="0"/>
                </a:moveTo>
                <a:cubicBezTo>
                  <a:pt x="297543" y="229809"/>
                  <a:pt x="147562" y="459619"/>
                  <a:pt x="84667" y="653143"/>
                </a:cubicBezTo>
                <a:cubicBezTo>
                  <a:pt x="21772" y="846667"/>
                  <a:pt x="0" y="974876"/>
                  <a:pt x="70152" y="1161143"/>
                </a:cubicBezTo>
                <a:cubicBezTo>
                  <a:pt x="140304" y="1347410"/>
                  <a:pt x="425752" y="1654629"/>
                  <a:pt x="505581" y="1770743"/>
                </a:cubicBezTo>
                <a:cubicBezTo>
                  <a:pt x="585410" y="1886857"/>
                  <a:pt x="567267" y="1872343"/>
                  <a:pt x="549124" y="1857829"/>
                </a:cubicBezTo>
              </a:path>
            </a:pathLst>
          </a:custGeom>
          <a:ln w="2381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 rot="10800000">
            <a:off x="3635897" y="2708920"/>
            <a:ext cx="585410" cy="1886857"/>
          </a:xfrm>
          <a:custGeom>
            <a:avLst/>
            <a:gdLst>
              <a:gd name="connsiteX0" fmla="*/ 447524 w 585410"/>
              <a:gd name="connsiteY0" fmla="*/ 0 h 1886857"/>
              <a:gd name="connsiteX1" fmla="*/ 84667 w 585410"/>
              <a:gd name="connsiteY1" fmla="*/ 653143 h 1886857"/>
              <a:gd name="connsiteX2" fmla="*/ 70152 w 585410"/>
              <a:gd name="connsiteY2" fmla="*/ 1161143 h 1886857"/>
              <a:gd name="connsiteX3" fmla="*/ 505581 w 585410"/>
              <a:gd name="connsiteY3" fmla="*/ 1770743 h 1886857"/>
              <a:gd name="connsiteX4" fmla="*/ 549124 w 585410"/>
              <a:gd name="connsiteY4" fmla="*/ 1857829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10" h="1886857">
                <a:moveTo>
                  <a:pt x="447524" y="0"/>
                </a:moveTo>
                <a:cubicBezTo>
                  <a:pt x="297543" y="229809"/>
                  <a:pt x="147562" y="459619"/>
                  <a:pt x="84667" y="653143"/>
                </a:cubicBezTo>
                <a:cubicBezTo>
                  <a:pt x="21772" y="846667"/>
                  <a:pt x="0" y="974876"/>
                  <a:pt x="70152" y="1161143"/>
                </a:cubicBezTo>
                <a:cubicBezTo>
                  <a:pt x="140304" y="1347410"/>
                  <a:pt x="425752" y="1654629"/>
                  <a:pt x="505581" y="1770743"/>
                </a:cubicBezTo>
                <a:cubicBezTo>
                  <a:pt x="585410" y="1886857"/>
                  <a:pt x="567267" y="1872343"/>
                  <a:pt x="549124" y="1857829"/>
                </a:cubicBezTo>
              </a:path>
            </a:pathLst>
          </a:custGeom>
          <a:ln w="2381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 rot="20259299">
            <a:off x="4283884" y="120547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Kapitál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 rot="691988">
            <a:off x="4086154" y="261341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Vývoz zboží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308304" y="27809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Zahraničí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Přímá spojovací čára 23"/>
          <p:cNvCxnSpPr/>
          <p:nvPr/>
        </p:nvCxnSpPr>
        <p:spPr>
          <a:xfrm rot="10800000">
            <a:off x="6300192" y="4725143"/>
            <a:ext cx="1872208" cy="0"/>
          </a:xfrm>
          <a:prstGeom prst="line">
            <a:avLst/>
          </a:prstGeom>
          <a:ln w="333375">
            <a:solidFill>
              <a:srgbClr val="B50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olný tvar 24"/>
          <p:cNvSpPr/>
          <p:nvPr/>
        </p:nvSpPr>
        <p:spPr>
          <a:xfrm>
            <a:off x="6444208" y="4869160"/>
            <a:ext cx="150055" cy="717452"/>
          </a:xfrm>
          <a:custGeom>
            <a:avLst/>
            <a:gdLst>
              <a:gd name="connsiteX0" fmla="*/ 9379 w 150055"/>
              <a:gd name="connsiteY0" fmla="*/ 0 h 717452"/>
              <a:gd name="connsiteX1" fmla="*/ 23446 w 150055"/>
              <a:gd name="connsiteY1" fmla="*/ 548640 h 717452"/>
              <a:gd name="connsiteX2" fmla="*/ 150055 w 150055"/>
              <a:gd name="connsiteY2" fmla="*/ 717452 h 71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55" h="717452">
                <a:moveTo>
                  <a:pt x="9379" y="0"/>
                </a:moveTo>
                <a:cubicBezTo>
                  <a:pt x="4689" y="214532"/>
                  <a:pt x="0" y="429065"/>
                  <a:pt x="23446" y="548640"/>
                </a:cubicBezTo>
                <a:cubicBezTo>
                  <a:pt x="46892" y="668215"/>
                  <a:pt x="98473" y="692833"/>
                  <a:pt x="150055" y="717452"/>
                </a:cubicBezTo>
              </a:path>
            </a:pathLst>
          </a:custGeom>
          <a:ln w="320675">
            <a:solidFill>
              <a:srgbClr val="B50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6516216" y="5517232"/>
            <a:ext cx="1181686" cy="262597"/>
          </a:xfrm>
          <a:custGeom>
            <a:avLst/>
            <a:gdLst>
              <a:gd name="connsiteX0" fmla="*/ 0 w 1181686"/>
              <a:gd name="connsiteY0" fmla="*/ 0 h 262597"/>
              <a:gd name="connsiteX1" fmla="*/ 464234 w 1181686"/>
              <a:gd name="connsiteY1" fmla="*/ 225083 h 262597"/>
              <a:gd name="connsiteX2" fmla="*/ 1181686 w 1181686"/>
              <a:gd name="connsiteY2" fmla="*/ 225083 h 262597"/>
              <a:gd name="connsiteX3" fmla="*/ 1181686 w 1181686"/>
              <a:gd name="connsiteY3" fmla="*/ 225083 h 262597"/>
              <a:gd name="connsiteX4" fmla="*/ 1181686 w 1181686"/>
              <a:gd name="connsiteY4" fmla="*/ 225083 h 26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686" h="262597">
                <a:moveTo>
                  <a:pt x="0" y="0"/>
                </a:moveTo>
                <a:cubicBezTo>
                  <a:pt x="133643" y="93784"/>
                  <a:pt x="267286" y="187569"/>
                  <a:pt x="464234" y="225083"/>
                </a:cubicBezTo>
                <a:cubicBezTo>
                  <a:pt x="661182" y="262597"/>
                  <a:pt x="1181686" y="225083"/>
                  <a:pt x="1181686" y="225083"/>
                </a:cubicBezTo>
                <a:lnTo>
                  <a:pt x="1181686" y="225083"/>
                </a:lnTo>
                <a:lnTo>
                  <a:pt x="1181686" y="225083"/>
                </a:lnTo>
              </a:path>
            </a:pathLst>
          </a:custGeom>
          <a:ln w="323850">
            <a:solidFill>
              <a:srgbClr val="B50B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60232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Dovoz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580112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</a:t>
            </a:r>
            <a:endParaRPr lang="cs-CZ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" dur="500" autoRev="1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4" dur="500" autoRev="1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/>
      <p:bldP spid="20" grpId="0"/>
      <p:bldP spid="25" grpId="0" animBg="1"/>
      <p:bldP spid="26" grpId="0" animBg="1"/>
      <p:bldP spid="28" grpId="0"/>
      <p:bldP spid="29" grpId="0" build="allAtOnce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46</Words>
  <Application>Microsoft Office PowerPoint</Application>
  <PresentationFormat>Předvádění na obrazovce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sady Office</vt:lpstr>
      <vt:lpstr>Snímek 1</vt:lpstr>
      <vt:lpstr>Snímek 2</vt:lpstr>
      <vt:lpstr>Snímek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Helmut</dc:creator>
  <cp:lastModifiedBy>harzhe</cp:lastModifiedBy>
  <cp:revision>17</cp:revision>
  <dcterms:created xsi:type="dcterms:W3CDTF">2010-09-28T15:06:17Z</dcterms:created>
  <dcterms:modified xsi:type="dcterms:W3CDTF">2011-10-12T06:50:27Z</dcterms:modified>
</cp:coreProperties>
</file>