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1265A8-FEEA-4403-A8A7-FD7294054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413512-10C3-4529-B90C-877E43356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629C1-9208-40B4-A9C9-B2ED5316D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9387F-4665-49B3-BEE2-BFE78C406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2C3315-242F-4D1D-A3AB-2B8FA42A7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9EA4F-C124-42FA-833C-38441F35E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162D-340B-41D1-84C9-CB480BBB3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2D5BA-4920-4057-AC7F-F8BC9ADA7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2A2C8-AB5F-47DF-9AF1-7667EE386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9D8BE-75C3-45AD-AF24-C1224441C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B64F2-4970-47F7-9F38-5C4BA5D86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7B346-51E0-4EDE-A8AE-4A2EABE25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6A8B-717C-486C-8906-965635B53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9754-F401-4AA6-ACB1-76CA74E78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F149C-3C15-49AE-8AF9-8B1749FFD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A7954-C755-45BC-87BD-0E56B1507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1D906-7E76-42E6-AE2F-52C48A4D2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1873B-46B2-44C1-A8D6-0A1EF2130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F8407-31C6-48E5-B4F4-38859492A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841E3-26EA-4CC4-BD67-2090D22C9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C419-5F11-4E15-80F2-74A6816F9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EED77-C64F-4574-903C-5A6E93FB3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5F3F-3AF2-4FEE-ADFC-1A00E9064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59AD6A-55FD-45D8-8EE4-077857C7D1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11C828-E8EB-4E1D-ABF2-A2F9E6378F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b/b2/Coat_of_arms_of_Israel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http://www.uzitalk.com/reference/idf/DSCN7414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2/27/BritishMandatePalestine1920-c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upload.wikimedia.org/wikipedia/commons/3/33/Palestine-Mandate-Ensign-1927-1948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5/50/Herzl_retouched.jp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4/4d/Judenstaat_cover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2/27/BritishMandatePalestine1920-cs.pn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3/33/Palestine-Mandate-Ensign-1927-1948.svg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f/fe/Flag_of_Egypt.svg" TargetMode="External"/><Relationship Id="rId11" Type="http://schemas.openxmlformats.org/officeDocument/2006/relationships/image" Target="../media/image19.gif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://upload.wikimedia.org/wikipedia/commons/5/59/Flag_of_Lebanon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3/36/Declaration_of_State_of_Israel_1948.jpg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hyperlink" Target="http://upload.wikimedia.org/wikipedia/commons/d/d4/Flag_of_Israel.sv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f/fe/Flag_of_Egypt.svg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21.jpeg"/><Relationship Id="rId15" Type="http://schemas.openxmlformats.org/officeDocument/2006/relationships/image" Target="../media/image24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hyperlink" Target="http://upload.wikimedia.org/wikipedia/commons/5/59/Flag_of_Lebanon.svg" TargetMode="Externa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44" y="878405"/>
            <a:ext cx="8820443" cy="1470025"/>
          </a:xfrm>
        </p:spPr>
        <p:txBody>
          <a:bodyPr>
            <a:prstTxWarp prst="textTriangle">
              <a:avLst/>
            </a:prstTxWarp>
          </a:bodyPr>
          <a:lstStyle/>
          <a:p>
            <a:pPr algn="ctr"/>
            <a:r>
              <a:rPr lang="cs-CZ" sz="6600" b="1" dirty="0" smtClean="0">
                <a:ln w="381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8F8F8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státu Izrael</a:t>
            </a:r>
            <a:endParaRPr lang="cs-CZ" sz="6600" b="1" dirty="0">
              <a:ln w="38100">
                <a:solidFill>
                  <a:schemeClr val="bg1">
                    <a:lumMod val="50000"/>
                  </a:schemeClr>
                </a:solidFill>
              </a:ln>
              <a:solidFill>
                <a:srgbClr val="F8F8F8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1" name="Picture 5" descr="Soubor:Coat of arms of Israe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160" y="3438927"/>
            <a:ext cx="2531354" cy="3131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661" y="140680"/>
            <a:ext cx="3581627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982351" y="5542671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EGYPT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00135" y="4656406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JORDÁNSKO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31653" y="872197"/>
            <a:ext cx="125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SÝRIE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 rot="17680752">
            <a:off x="4698609" y="3334042"/>
            <a:ext cx="13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>
                    <a:lumMod val="50000"/>
                  </a:schemeClr>
                </a:solidFill>
              </a:rPr>
              <a:t>Mrtvé moře</a:t>
            </a:r>
            <a:endParaRPr lang="cs-CZ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20080112">
            <a:off x="4628271" y="337623"/>
            <a:ext cx="844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LIBANON</a:t>
            </a:r>
            <a:endParaRPr lang="cs-CZ" sz="1050" b="1" dirty="0"/>
          </a:p>
        </p:txBody>
      </p:sp>
      <p:sp>
        <p:nvSpPr>
          <p:cNvPr id="12" name="TextovéPole 11"/>
          <p:cNvSpPr txBox="1"/>
          <p:nvPr/>
        </p:nvSpPr>
        <p:spPr>
          <a:xfrm rot="19461752">
            <a:off x="2672862" y="1226531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>
                    <a:lumMod val="50000"/>
                  </a:schemeClr>
                </a:solidFill>
              </a:rPr>
              <a:t>Středozemní moře</a:t>
            </a:r>
            <a:endParaRPr lang="cs-CZ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3364310" y="2912012"/>
            <a:ext cx="771592" cy="2166425"/>
          </a:xfrm>
          <a:custGeom>
            <a:avLst/>
            <a:gdLst>
              <a:gd name="connsiteX0" fmla="*/ 419899 w 771592"/>
              <a:gd name="connsiteY0" fmla="*/ 2166425 h 2166425"/>
              <a:gd name="connsiteX1" fmla="*/ 419899 w 771592"/>
              <a:gd name="connsiteY1" fmla="*/ 2166425 h 2166425"/>
              <a:gd name="connsiteX2" fmla="*/ 518373 w 771592"/>
              <a:gd name="connsiteY2" fmla="*/ 2011680 h 2166425"/>
              <a:gd name="connsiteX3" fmla="*/ 560576 w 771592"/>
              <a:gd name="connsiteY3" fmla="*/ 1927274 h 2166425"/>
              <a:gd name="connsiteX4" fmla="*/ 602779 w 771592"/>
              <a:gd name="connsiteY4" fmla="*/ 1913206 h 2166425"/>
              <a:gd name="connsiteX5" fmla="*/ 630915 w 771592"/>
              <a:gd name="connsiteY5" fmla="*/ 1885071 h 2166425"/>
              <a:gd name="connsiteX6" fmla="*/ 715321 w 771592"/>
              <a:gd name="connsiteY6" fmla="*/ 1856936 h 2166425"/>
              <a:gd name="connsiteX7" fmla="*/ 729388 w 771592"/>
              <a:gd name="connsiteY7" fmla="*/ 1772530 h 2166425"/>
              <a:gd name="connsiteX8" fmla="*/ 757524 w 771592"/>
              <a:gd name="connsiteY8" fmla="*/ 1744394 h 2166425"/>
              <a:gd name="connsiteX9" fmla="*/ 771592 w 771592"/>
              <a:gd name="connsiteY9" fmla="*/ 1702191 h 2166425"/>
              <a:gd name="connsiteX10" fmla="*/ 757524 w 771592"/>
              <a:gd name="connsiteY10" fmla="*/ 1533379 h 2166425"/>
              <a:gd name="connsiteX11" fmla="*/ 715321 w 771592"/>
              <a:gd name="connsiteY11" fmla="*/ 1463040 h 2166425"/>
              <a:gd name="connsiteX12" fmla="*/ 673118 w 771592"/>
              <a:gd name="connsiteY12" fmla="*/ 1448973 h 2166425"/>
              <a:gd name="connsiteX13" fmla="*/ 448035 w 771592"/>
              <a:gd name="connsiteY13" fmla="*/ 1434905 h 2166425"/>
              <a:gd name="connsiteX14" fmla="*/ 419899 w 771592"/>
              <a:gd name="connsiteY14" fmla="*/ 1308296 h 2166425"/>
              <a:gd name="connsiteX15" fmla="*/ 405832 w 771592"/>
              <a:gd name="connsiteY15" fmla="*/ 1266093 h 2166425"/>
              <a:gd name="connsiteX16" fmla="*/ 363628 w 771592"/>
              <a:gd name="connsiteY16" fmla="*/ 1153551 h 2166425"/>
              <a:gd name="connsiteX17" fmla="*/ 293290 w 771592"/>
              <a:gd name="connsiteY17" fmla="*/ 1139483 h 2166425"/>
              <a:gd name="connsiteX18" fmla="*/ 208884 w 771592"/>
              <a:gd name="connsiteY18" fmla="*/ 1083213 h 2166425"/>
              <a:gd name="connsiteX19" fmla="*/ 152613 w 771592"/>
              <a:gd name="connsiteY19" fmla="*/ 956603 h 2166425"/>
              <a:gd name="connsiteX20" fmla="*/ 110410 w 771592"/>
              <a:gd name="connsiteY20" fmla="*/ 928468 h 2166425"/>
              <a:gd name="connsiteX21" fmla="*/ 138545 w 771592"/>
              <a:gd name="connsiteY21" fmla="*/ 773723 h 2166425"/>
              <a:gd name="connsiteX22" fmla="*/ 166681 w 771592"/>
              <a:gd name="connsiteY22" fmla="*/ 745588 h 2166425"/>
              <a:gd name="connsiteX23" fmla="*/ 180748 w 771592"/>
              <a:gd name="connsiteY23" fmla="*/ 703385 h 2166425"/>
              <a:gd name="connsiteX24" fmla="*/ 237019 w 771592"/>
              <a:gd name="connsiteY24" fmla="*/ 647114 h 2166425"/>
              <a:gd name="connsiteX25" fmla="*/ 279222 w 771592"/>
              <a:gd name="connsiteY25" fmla="*/ 506437 h 2166425"/>
              <a:gd name="connsiteX26" fmla="*/ 349561 w 771592"/>
              <a:gd name="connsiteY26" fmla="*/ 492370 h 2166425"/>
              <a:gd name="connsiteX27" fmla="*/ 377696 w 771592"/>
              <a:gd name="connsiteY27" fmla="*/ 464234 h 2166425"/>
              <a:gd name="connsiteX28" fmla="*/ 462102 w 771592"/>
              <a:gd name="connsiteY28" fmla="*/ 295422 h 2166425"/>
              <a:gd name="connsiteX29" fmla="*/ 504305 w 771592"/>
              <a:gd name="connsiteY29" fmla="*/ 281354 h 2166425"/>
              <a:gd name="connsiteX30" fmla="*/ 574644 w 771592"/>
              <a:gd name="connsiteY30" fmla="*/ 168813 h 2166425"/>
              <a:gd name="connsiteX31" fmla="*/ 574644 w 771592"/>
              <a:gd name="connsiteY31" fmla="*/ 28136 h 2166425"/>
              <a:gd name="connsiteX32" fmla="*/ 546508 w 771592"/>
              <a:gd name="connsiteY32" fmla="*/ 0 h 2166425"/>
              <a:gd name="connsiteX33" fmla="*/ 504305 w 771592"/>
              <a:gd name="connsiteY33" fmla="*/ 14068 h 2166425"/>
              <a:gd name="connsiteX34" fmla="*/ 448035 w 771592"/>
              <a:gd name="connsiteY34" fmla="*/ 98474 h 2166425"/>
              <a:gd name="connsiteX35" fmla="*/ 419899 w 771592"/>
              <a:gd name="connsiteY35" fmla="*/ 140677 h 2166425"/>
              <a:gd name="connsiteX36" fmla="*/ 363628 w 771592"/>
              <a:gd name="connsiteY36" fmla="*/ 196948 h 2166425"/>
              <a:gd name="connsiteX37" fmla="*/ 293290 w 771592"/>
              <a:gd name="connsiteY37" fmla="*/ 253219 h 2166425"/>
              <a:gd name="connsiteX38" fmla="*/ 307358 w 771592"/>
              <a:gd name="connsiteY38" fmla="*/ 337625 h 2166425"/>
              <a:gd name="connsiteX39" fmla="*/ 321425 w 771592"/>
              <a:gd name="connsiteY39" fmla="*/ 379828 h 2166425"/>
              <a:gd name="connsiteX40" fmla="*/ 307358 w 771592"/>
              <a:gd name="connsiteY40" fmla="*/ 436099 h 2166425"/>
              <a:gd name="connsiteX41" fmla="*/ 208884 w 771592"/>
              <a:gd name="connsiteY41" fmla="*/ 520505 h 2166425"/>
              <a:gd name="connsiteX42" fmla="*/ 180748 w 771592"/>
              <a:gd name="connsiteY42" fmla="*/ 604911 h 2166425"/>
              <a:gd name="connsiteX43" fmla="*/ 138545 w 771592"/>
              <a:gd name="connsiteY43" fmla="*/ 675250 h 2166425"/>
              <a:gd name="connsiteX44" fmla="*/ 96342 w 771592"/>
              <a:gd name="connsiteY44" fmla="*/ 689317 h 2166425"/>
              <a:gd name="connsiteX45" fmla="*/ 68207 w 771592"/>
              <a:gd name="connsiteY45" fmla="*/ 731520 h 2166425"/>
              <a:gd name="connsiteX46" fmla="*/ 11936 w 771592"/>
              <a:gd name="connsiteY46" fmla="*/ 787791 h 2166425"/>
              <a:gd name="connsiteX47" fmla="*/ 40072 w 771592"/>
              <a:gd name="connsiteY47" fmla="*/ 928468 h 2166425"/>
              <a:gd name="connsiteX48" fmla="*/ 68207 w 771592"/>
              <a:gd name="connsiteY48" fmla="*/ 970671 h 2166425"/>
              <a:gd name="connsiteX49" fmla="*/ 124478 w 771592"/>
              <a:gd name="connsiteY49" fmla="*/ 1083213 h 2166425"/>
              <a:gd name="connsiteX50" fmla="*/ 138545 w 771592"/>
              <a:gd name="connsiteY50" fmla="*/ 1181686 h 2166425"/>
              <a:gd name="connsiteX51" fmla="*/ 166681 w 771592"/>
              <a:gd name="connsiteY51" fmla="*/ 1266093 h 2166425"/>
              <a:gd name="connsiteX52" fmla="*/ 180748 w 771592"/>
              <a:gd name="connsiteY52" fmla="*/ 1308296 h 2166425"/>
              <a:gd name="connsiteX53" fmla="*/ 194816 w 771592"/>
              <a:gd name="connsiteY53" fmla="*/ 1350499 h 2166425"/>
              <a:gd name="connsiteX54" fmla="*/ 208884 w 771592"/>
              <a:gd name="connsiteY54" fmla="*/ 1406770 h 2166425"/>
              <a:gd name="connsiteX55" fmla="*/ 237019 w 771592"/>
              <a:gd name="connsiteY55" fmla="*/ 1491176 h 2166425"/>
              <a:gd name="connsiteX56" fmla="*/ 279222 w 771592"/>
              <a:gd name="connsiteY56" fmla="*/ 1505243 h 2166425"/>
              <a:gd name="connsiteX57" fmla="*/ 307358 w 771592"/>
              <a:gd name="connsiteY57" fmla="*/ 1730326 h 2166425"/>
              <a:gd name="connsiteX58" fmla="*/ 335493 w 771592"/>
              <a:gd name="connsiteY58" fmla="*/ 1758462 h 2166425"/>
              <a:gd name="connsiteX59" fmla="*/ 363628 w 771592"/>
              <a:gd name="connsiteY59" fmla="*/ 1800665 h 2166425"/>
              <a:gd name="connsiteX60" fmla="*/ 391764 w 771592"/>
              <a:gd name="connsiteY60" fmla="*/ 1885071 h 2166425"/>
              <a:gd name="connsiteX61" fmla="*/ 405832 w 771592"/>
              <a:gd name="connsiteY61" fmla="*/ 1941342 h 2166425"/>
              <a:gd name="connsiteX62" fmla="*/ 433967 w 771592"/>
              <a:gd name="connsiteY62" fmla="*/ 2025748 h 2166425"/>
              <a:gd name="connsiteX63" fmla="*/ 448035 w 771592"/>
              <a:gd name="connsiteY63" fmla="*/ 2124222 h 2166425"/>
              <a:gd name="connsiteX64" fmla="*/ 419899 w 771592"/>
              <a:gd name="connsiteY64" fmla="*/ 2166425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71592" h="2166425">
                <a:moveTo>
                  <a:pt x="419899" y="2166425"/>
                </a:moveTo>
                <a:lnTo>
                  <a:pt x="419899" y="2166425"/>
                </a:lnTo>
                <a:cubicBezTo>
                  <a:pt x="452724" y="2114843"/>
                  <a:pt x="499038" y="2069683"/>
                  <a:pt x="518373" y="2011680"/>
                </a:cubicBezTo>
                <a:cubicBezTo>
                  <a:pt x="527640" y="1983879"/>
                  <a:pt x="535785" y="1947107"/>
                  <a:pt x="560576" y="1927274"/>
                </a:cubicBezTo>
                <a:cubicBezTo>
                  <a:pt x="572155" y="1918011"/>
                  <a:pt x="588711" y="1917895"/>
                  <a:pt x="602779" y="1913206"/>
                </a:cubicBezTo>
                <a:cubicBezTo>
                  <a:pt x="612158" y="1903828"/>
                  <a:pt x="619052" y="1891002"/>
                  <a:pt x="630915" y="1885071"/>
                </a:cubicBezTo>
                <a:cubicBezTo>
                  <a:pt x="657441" y="1871808"/>
                  <a:pt x="715321" y="1856936"/>
                  <a:pt x="715321" y="1856936"/>
                </a:cubicBezTo>
                <a:cubicBezTo>
                  <a:pt x="720010" y="1828801"/>
                  <a:pt x="719373" y="1799237"/>
                  <a:pt x="729388" y="1772530"/>
                </a:cubicBezTo>
                <a:cubicBezTo>
                  <a:pt x="734045" y="1760111"/>
                  <a:pt x="750700" y="1755767"/>
                  <a:pt x="757524" y="1744394"/>
                </a:cubicBezTo>
                <a:cubicBezTo>
                  <a:pt x="765153" y="1731679"/>
                  <a:pt x="766903" y="1716259"/>
                  <a:pt x="771592" y="1702191"/>
                </a:cubicBezTo>
                <a:cubicBezTo>
                  <a:pt x="766903" y="1645920"/>
                  <a:pt x="764987" y="1589349"/>
                  <a:pt x="757524" y="1533379"/>
                </a:cubicBezTo>
                <a:cubicBezTo>
                  <a:pt x="753675" y="1504515"/>
                  <a:pt x="741049" y="1478477"/>
                  <a:pt x="715321" y="1463040"/>
                </a:cubicBezTo>
                <a:cubicBezTo>
                  <a:pt x="702606" y="1455411"/>
                  <a:pt x="687865" y="1450525"/>
                  <a:pt x="673118" y="1448973"/>
                </a:cubicBezTo>
                <a:cubicBezTo>
                  <a:pt x="598357" y="1441104"/>
                  <a:pt x="523063" y="1439594"/>
                  <a:pt x="448035" y="1434905"/>
                </a:cubicBezTo>
                <a:cubicBezTo>
                  <a:pt x="416368" y="1339905"/>
                  <a:pt x="452907" y="1456835"/>
                  <a:pt x="419899" y="1308296"/>
                </a:cubicBezTo>
                <a:cubicBezTo>
                  <a:pt x="416682" y="1293821"/>
                  <a:pt x="409049" y="1280568"/>
                  <a:pt x="405832" y="1266093"/>
                </a:cubicBezTo>
                <a:cubicBezTo>
                  <a:pt x="398177" y="1231646"/>
                  <a:pt x="407938" y="1172541"/>
                  <a:pt x="363628" y="1153551"/>
                </a:cubicBezTo>
                <a:cubicBezTo>
                  <a:pt x="341651" y="1144132"/>
                  <a:pt x="316736" y="1144172"/>
                  <a:pt x="293290" y="1139483"/>
                </a:cubicBezTo>
                <a:cubicBezTo>
                  <a:pt x="265155" y="1120726"/>
                  <a:pt x="219577" y="1115292"/>
                  <a:pt x="208884" y="1083213"/>
                </a:cubicBezTo>
                <a:cubicBezTo>
                  <a:pt x="194955" y="1041427"/>
                  <a:pt x="186052" y="990042"/>
                  <a:pt x="152613" y="956603"/>
                </a:cubicBezTo>
                <a:cubicBezTo>
                  <a:pt x="140658" y="944648"/>
                  <a:pt x="124478" y="937846"/>
                  <a:pt x="110410" y="928468"/>
                </a:cubicBezTo>
                <a:cubicBezTo>
                  <a:pt x="112348" y="912961"/>
                  <a:pt x="118002" y="807961"/>
                  <a:pt x="138545" y="773723"/>
                </a:cubicBezTo>
                <a:cubicBezTo>
                  <a:pt x="145369" y="762350"/>
                  <a:pt x="157302" y="754966"/>
                  <a:pt x="166681" y="745588"/>
                </a:cubicBezTo>
                <a:cubicBezTo>
                  <a:pt x="171370" y="731520"/>
                  <a:pt x="172129" y="715452"/>
                  <a:pt x="180748" y="703385"/>
                </a:cubicBezTo>
                <a:cubicBezTo>
                  <a:pt x="196166" y="681800"/>
                  <a:pt x="237019" y="647114"/>
                  <a:pt x="237019" y="647114"/>
                </a:cubicBezTo>
                <a:cubicBezTo>
                  <a:pt x="241827" y="627880"/>
                  <a:pt x="270210" y="508239"/>
                  <a:pt x="279222" y="506437"/>
                </a:cubicBezTo>
                <a:lnTo>
                  <a:pt x="349561" y="492370"/>
                </a:lnTo>
                <a:cubicBezTo>
                  <a:pt x="358939" y="482991"/>
                  <a:pt x="371765" y="476097"/>
                  <a:pt x="377696" y="464234"/>
                </a:cubicBezTo>
                <a:cubicBezTo>
                  <a:pt x="395174" y="429278"/>
                  <a:pt x="413725" y="311548"/>
                  <a:pt x="462102" y="295422"/>
                </a:cubicBezTo>
                <a:lnTo>
                  <a:pt x="504305" y="281354"/>
                </a:lnTo>
                <a:cubicBezTo>
                  <a:pt x="537788" y="180908"/>
                  <a:pt x="507765" y="213399"/>
                  <a:pt x="574644" y="168813"/>
                </a:cubicBezTo>
                <a:cubicBezTo>
                  <a:pt x="586580" y="109132"/>
                  <a:pt x="600222" y="87817"/>
                  <a:pt x="574644" y="28136"/>
                </a:cubicBezTo>
                <a:cubicBezTo>
                  <a:pt x="569419" y="15945"/>
                  <a:pt x="555887" y="9379"/>
                  <a:pt x="546508" y="0"/>
                </a:cubicBezTo>
                <a:cubicBezTo>
                  <a:pt x="532440" y="4689"/>
                  <a:pt x="514790" y="3583"/>
                  <a:pt x="504305" y="14068"/>
                </a:cubicBezTo>
                <a:cubicBezTo>
                  <a:pt x="480395" y="37978"/>
                  <a:pt x="466792" y="70339"/>
                  <a:pt x="448035" y="98474"/>
                </a:cubicBezTo>
                <a:cubicBezTo>
                  <a:pt x="438656" y="112542"/>
                  <a:pt x="431854" y="128722"/>
                  <a:pt x="419899" y="140677"/>
                </a:cubicBezTo>
                <a:cubicBezTo>
                  <a:pt x="401142" y="159434"/>
                  <a:pt x="385699" y="182234"/>
                  <a:pt x="363628" y="196948"/>
                </a:cubicBezTo>
                <a:cubicBezTo>
                  <a:pt x="310389" y="232440"/>
                  <a:pt x="333380" y="213128"/>
                  <a:pt x="293290" y="253219"/>
                </a:cubicBezTo>
                <a:cubicBezTo>
                  <a:pt x="297979" y="281354"/>
                  <a:pt x="301170" y="309781"/>
                  <a:pt x="307358" y="337625"/>
                </a:cubicBezTo>
                <a:cubicBezTo>
                  <a:pt x="310575" y="352100"/>
                  <a:pt x="321425" y="364999"/>
                  <a:pt x="321425" y="379828"/>
                </a:cubicBezTo>
                <a:cubicBezTo>
                  <a:pt x="321425" y="399162"/>
                  <a:pt x="317605" y="419704"/>
                  <a:pt x="307358" y="436099"/>
                </a:cubicBezTo>
                <a:cubicBezTo>
                  <a:pt x="282992" y="475086"/>
                  <a:pt x="245203" y="496292"/>
                  <a:pt x="208884" y="520505"/>
                </a:cubicBezTo>
                <a:lnTo>
                  <a:pt x="180748" y="604911"/>
                </a:lnTo>
                <a:cubicBezTo>
                  <a:pt x="169682" y="638108"/>
                  <a:pt x="170730" y="655939"/>
                  <a:pt x="138545" y="675250"/>
                </a:cubicBezTo>
                <a:cubicBezTo>
                  <a:pt x="125830" y="682879"/>
                  <a:pt x="110410" y="684628"/>
                  <a:pt x="96342" y="689317"/>
                </a:cubicBezTo>
                <a:cubicBezTo>
                  <a:pt x="86964" y="703385"/>
                  <a:pt x="81409" y="720958"/>
                  <a:pt x="68207" y="731520"/>
                </a:cubicBezTo>
                <a:cubicBezTo>
                  <a:pt x="0" y="786086"/>
                  <a:pt x="42630" y="695711"/>
                  <a:pt x="11936" y="787791"/>
                </a:cubicBezTo>
                <a:cubicBezTo>
                  <a:pt x="17121" y="824084"/>
                  <a:pt x="20429" y="889182"/>
                  <a:pt x="40072" y="928468"/>
                </a:cubicBezTo>
                <a:cubicBezTo>
                  <a:pt x="47633" y="943590"/>
                  <a:pt x="61340" y="955221"/>
                  <a:pt x="68207" y="970671"/>
                </a:cubicBezTo>
                <a:cubicBezTo>
                  <a:pt x="119934" y="1087057"/>
                  <a:pt x="66696" y="1025431"/>
                  <a:pt x="124478" y="1083213"/>
                </a:cubicBezTo>
                <a:cubicBezTo>
                  <a:pt x="129167" y="1116037"/>
                  <a:pt x="131089" y="1149378"/>
                  <a:pt x="138545" y="1181686"/>
                </a:cubicBezTo>
                <a:cubicBezTo>
                  <a:pt x="145214" y="1210584"/>
                  <a:pt x="157303" y="1237957"/>
                  <a:pt x="166681" y="1266093"/>
                </a:cubicBezTo>
                <a:lnTo>
                  <a:pt x="180748" y="1308296"/>
                </a:lnTo>
                <a:cubicBezTo>
                  <a:pt x="185437" y="1322364"/>
                  <a:pt x="191219" y="1336113"/>
                  <a:pt x="194816" y="1350499"/>
                </a:cubicBezTo>
                <a:cubicBezTo>
                  <a:pt x="199505" y="1369256"/>
                  <a:pt x="203328" y="1388251"/>
                  <a:pt x="208884" y="1406770"/>
                </a:cubicBezTo>
                <a:cubicBezTo>
                  <a:pt x="217406" y="1435176"/>
                  <a:pt x="208884" y="1481798"/>
                  <a:pt x="237019" y="1491176"/>
                </a:cubicBezTo>
                <a:lnTo>
                  <a:pt x="279222" y="1505243"/>
                </a:lnTo>
                <a:cubicBezTo>
                  <a:pt x="279814" y="1510574"/>
                  <a:pt x="300666" y="1710251"/>
                  <a:pt x="307358" y="1730326"/>
                </a:cubicBezTo>
                <a:cubicBezTo>
                  <a:pt x="311552" y="1742909"/>
                  <a:pt x="327208" y="1748105"/>
                  <a:pt x="335493" y="1758462"/>
                </a:cubicBezTo>
                <a:cubicBezTo>
                  <a:pt x="346055" y="1771664"/>
                  <a:pt x="356761" y="1785215"/>
                  <a:pt x="363628" y="1800665"/>
                </a:cubicBezTo>
                <a:cubicBezTo>
                  <a:pt x="375673" y="1827766"/>
                  <a:pt x="384571" y="1856299"/>
                  <a:pt x="391764" y="1885071"/>
                </a:cubicBezTo>
                <a:cubicBezTo>
                  <a:pt x="396453" y="1903828"/>
                  <a:pt x="400276" y="1922823"/>
                  <a:pt x="405832" y="1941342"/>
                </a:cubicBezTo>
                <a:cubicBezTo>
                  <a:pt x="414354" y="1969748"/>
                  <a:pt x="433967" y="2025748"/>
                  <a:pt x="433967" y="2025748"/>
                </a:cubicBezTo>
                <a:cubicBezTo>
                  <a:pt x="438656" y="2058573"/>
                  <a:pt x="441532" y="2091708"/>
                  <a:pt x="448035" y="2124222"/>
                </a:cubicBezTo>
                <a:cubicBezTo>
                  <a:pt x="450943" y="2138763"/>
                  <a:pt x="424588" y="2159391"/>
                  <a:pt x="419899" y="2166425"/>
                </a:cubicBezTo>
                <a:close/>
              </a:path>
            </a:pathLst>
          </a:custGeom>
          <a:solidFill>
            <a:srgbClr val="CC33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3868616" y="872197"/>
            <a:ext cx="1308296" cy="2933273"/>
          </a:xfrm>
          <a:custGeom>
            <a:avLst/>
            <a:gdLst>
              <a:gd name="connsiteX0" fmla="*/ 882484 w 1177905"/>
              <a:gd name="connsiteY0" fmla="*/ 2504049 h 2933273"/>
              <a:gd name="connsiteX1" fmla="*/ 882484 w 1177905"/>
              <a:gd name="connsiteY1" fmla="*/ 2504049 h 2933273"/>
              <a:gd name="connsiteX2" fmla="*/ 812146 w 1177905"/>
              <a:gd name="connsiteY2" fmla="*/ 2602523 h 2933273"/>
              <a:gd name="connsiteX3" fmla="*/ 784011 w 1177905"/>
              <a:gd name="connsiteY3" fmla="*/ 2686929 h 2933273"/>
              <a:gd name="connsiteX4" fmla="*/ 769943 w 1177905"/>
              <a:gd name="connsiteY4" fmla="*/ 2912012 h 2933273"/>
              <a:gd name="connsiteX5" fmla="*/ 713672 w 1177905"/>
              <a:gd name="connsiteY5" fmla="*/ 2897945 h 2933273"/>
              <a:gd name="connsiteX6" fmla="*/ 587063 w 1177905"/>
              <a:gd name="connsiteY6" fmla="*/ 2855741 h 2933273"/>
              <a:gd name="connsiteX7" fmla="*/ 544860 w 1177905"/>
              <a:gd name="connsiteY7" fmla="*/ 2841674 h 2933273"/>
              <a:gd name="connsiteX8" fmla="*/ 460454 w 1177905"/>
              <a:gd name="connsiteY8" fmla="*/ 2855741 h 2933273"/>
              <a:gd name="connsiteX9" fmla="*/ 418251 w 1177905"/>
              <a:gd name="connsiteY9" fmla="*/ 2869809 h 2933273"/>
              <a:gd name="connsiteX10" fmla="*/ 361980 w 1177905"/>
              <a:gd name="connsiteY10" fmla="*/ 2883877 h 2933273"/>
              <a:gd name="connsiteX11" fmla="*/ 319777 w 1177905"/>
              <a:gd name="connsiteY11" fmla="*/ 2897945 h 2933273"/>
              <a:gd name="connsiteX12" fmla="*/ 221303 w 1177905"/>
              <a:gd name="connsiteY12" fmla="*/ 2926080 h 2933273"/>
              <a:gd name="connsiteX13" fmla="*/ 179100 w 1177905"/>
              <a:gd name="connsiteY13" fmla="*/ 2912012 h 2933273"/>
              <a:gd name="connsiteX14" fmla="*/ 165032 w 1177905"/>
              <a:gd name="connsiteY14" fmla="*/ 2869809 h 2933273"/>
              <a:gd name="connsiteX15" fmla="*/ 136897 w 1177905"/>
              <a:gd name="connsiteY15" fmla="*/ 2827606 h 2933273"/>
              <a:gd name="connsiteX16" fmla="*/ 136897 w 1177905"/>
              <a:gd name="connsiteY16" fmla="*/ 2546252 h 2933273"/>
              <a:gd name="connsiteX17" fmla="*/ 38423 w 1177905"/>
              <a:gd name="connsiteY17" fmla="*/ 2461846 h 2933273"/>
              <a:gd name="connsiteX18" fmla="*/ 24355 w 1177905"/>
              <a:gd name="connsiteY18" fmla="*/ 2293034 h 2933273"/>
              <a:gd name="connsiteX19" fmla="*/ 52491 w 1177905"/>
              <a:gd name="connsiteY19" fmla="*/ 2208628 h 2933273"/>
              <a:gd name="connsiteX20" fmla="*/ 94694 w 1177905"/>
              <a:gd name="connsiteY20" fmla="*/ 2096086 h 2933273"/>
              <a:gd name="connsiteX21" fmla="*/ 179100 w 1177905"/>
              <a:gd name="connsiteY21" fmla="*/ 2067951 h 2933273"/>
              <a:gd name="connsiteX22" fmla="*/ 207235 w 1177905"/>
              <a:gd name="connsiteY22" fmla="*/ 2039815 h 2933273"/>
              <a:gd name="connsiteX23" fmla="*/ 291641 w 1177905"/>
              <a:gd name="connsiteY23" fmla="*/ 2011680 h 2933273"/>
              <a:gd name="connsiteX24" fmla="*/ 319777 w 1177905"/>
              <a:gd name="connsiteY24" fmla="*/ 1983545 h 2933273"/>
              <a:gd name="connsiteX25" fmla="*/ 263506 w 1177905"/>
              <a:gd name="connsiteY25" fmla="*/ 1913206 h 2933273"/>
              <a:gd name="connsiteX26" fmla="*/ 221303 w 1177905"/>
              <a:gd name="connsiteY26" fmla="*/ 1885071 h 2933273"/>
              <a:gd name="connsiteX27" fmla="*/ 235371 w 1177905"/>
              <a:gd name="connsiteY27" fmla="*/ 1786597 h 2933273"/>
              <a:gd name="connsiteX28" fmla="*/ 305709 w 1177905"/>
              <a:gd name="connsiteY28" fmla="*/ 1730326 h 2933273"/>
              <a:gd name="connsiteX29" fmla="*/ 319777 w 1177905"/>
              <a:gd name="connsiteY29" fmla="*/ 1547446 h 2933273"/>
              <a:gd name="connsiteX30" fmla="*/ 361980 w 1177905"/>
              <a:gd name="connsiteY30" fmla="*/ 1420837 h 2933273"/>
              <a:gd name="connsiteX31" fmla="*/ 390115 w 1177905"/>
              <a:gd name="connsiteY31" fmla="*/ 1322363 h 2933273"/>
              <a:gd name="connsiteX32" fmla="*/ 418251 w 1177905"/>
              <a:gd name="connsiteY32" fmla="*/ 1294228 h 2933273"/>
              <a:gd name="connsiteX33" fmla="*/ 446386 w 1177905"/>
              <a:gd name="connsiteY33" fmla="*/ 1181686 h 2933273"/>
              <a:gd name="connsiteX34" fmla="*/ 460454 w 1177905"/>
              <a:gd name="connsiteY34" fmla="*/ 984738 h 2933273"/>
              <a:gd name="connsiteX35" fmla="*/ 474521 w 1177905"/>
              <a:gd name="connsiteY35" fmla="*/ 886265 h 2933273"/>
              <a:gd name="connsiteX36" fmla="*/ 558928 w 1177905"/>
              <a:gd name="connsiteY36" fmla="*/ 858129 h 2933273"/>
              <a:gd name="connsiteX37" fmla="*/ 601131 w 1177905"/>
              <a:gd name="connsiteY37" fmla="*/ 829994 h 2933273"/>
              <a:gd name="connsiteX38" fmla="*/ 671469 w 1177905"/>
              <a:gd name="connsiteY38" fmla="*/ 773723 h 2933273"/>
              <a:gd name="connsiteX39" fmla="*/ 699604 w 1177905"/>
              <a:gd name="connsiteY39" fmla="*/ 731520 h 2933273"/>
              <a:gd name="connsiteX40" fmla="*/ 713672 w 1177905"/>
              <a:gd name="connsiteY40" fmla="*/ 661181 h 2933273"/>
              <a:gd name="connsiteX41" fmla="*/ 671469 w 1177905"/>
              <a:gd name="connsiteY41" fmla="*/ 647114 h 2933273"/>
              <a:gd name="connsiteX42" fmla="*/ 657401 w 1177905"/>
              <a:gd name="connsiteY42" fmla="*/ 562708 h 2933273"/>
              <a:gd name="connsiteX43" fmla="*/ 615198 w 1177905"/>
              <a:gd name="connsiteY43" fmla="*/ 548640 h 2933273"/>
              <a:gd name="connsiteX44" fmla="*/ 601131 w 1177905"/>
              <a:gd name="connsiteY44" fmla="*/ 506437 h 2933273"/>
              <a:gd name="connsiteX45" fmla="*/ 587063 w 1177905"/>
              <a:gd name="connsiteY45" fmla="*/ 323557 h 2933273"/>
              <a:gd name="connsiteX46" fmla="*/ 558928 w 1177905"/>
              <a:gd name="connsiteY46" fmla="*/ 295421 h 2933273"/>
              <a:gd name="connsiteX47" fmla="*/ 544860 w 1177905"/>
              <a:gd name="connsiteY47" fmla="*/ 253218 h 2933273"/>
              <a:gd name="connsiteX48" fmla="*/ 558928 w 1177905"/>
              <a:gd name="connsiteY48" fmla="*/ 140677 h 2933273"/>
              <a:gd name="connsiteX49" fmla="*/ 587063 w 1177905"/>
              <a:gd name="connsiteY49" fmla="*/ 56271 h 2933273"/>
              <a:gd name="connsiteX50" fmla="*/ 671469 w 1177905"/>
              <a:gd name="connsiteY50" fmla="*/ 14068 h 2933273"/>
              <a:gd name="connsiteX51" fmla="*/ 784011 w 1177905"/>
              <a:gd name="connsiteY51" fmla="*/ 28135 h 2933273"/>
              <a:gd name="connsiteX52" fmla="*/ 840281 w 1177905"/>
              <a:gd name="connsiteY52" fmla="*/ 42203 h 2933273"/>
              <a:gd name="connsiteX53" fmla="*/ 910620 w 1177905"/>
              <a:gd name="connsiteY53" fmla="*/ 28135 h 2933273"/>
              <a:gd name="connsiteX54" fmla="*/ 995026 w 1177905"/>
              <a:gd name="connsiteY54" fmla="*/ 0 h 2933273"/>
              <a:gd name="connsiteX55" fmla="*/ 1023161 w 1177905"/>
              <a:gd name="connsiteY55" fmla="*/ 42203 h 2933273"/>
              <a:gd name="connsiteX56" fmla="*/ 1009094 w 1177905"/>
              <a:gd name="connsiteY56" fmla="*/ 126609 h 2933273"/>
              <a:gd name="connsiteX57" fmla="*/ 980958 w 1177905"/>
              <a:gd name="connsiteY57" fmla="*/ 154745 h 2933273"/>
              <a:gd name="connsiteX58" fmla="*/ 952823 w 1177905"/>
              <a:gd name="connsiteY58" fmla="*/ 196948 h 2933273"/>
              <a:gd name="connsiteX59" fmla="*/ 938755 w 1177905"/>
              <a:gd name="connsiteY59" fmla="*/ 239151 h 2933273"/>
              <a:gd name="connsiteX60" fmla="*/ 924688 w 1177905"/>
              <a:gd name="connsiteY60" fmla="*/ 337625 h 2933273"/>
              <a:gd name="connsiteX61" fmla="*/ 896552 w 1177905"/>
              <a:gd name="connsiteY61" fmla="*/ 365760 h 2933273"/>
              <a:gd name="connsiteX62" fmla="*/ 882484 w 1177905"/>
              <a:gd name="connsiteY62" fmla="*/ 407963 h 2933273"/>
              <a:gd name="connsiteX63" fmla="*/ 896552 w 1177905"/>
              <a:gd name="connsiteY63" fmla="*/ 492369 h 2933273"/>
              <a:gd name="connsiteX64" fmla="*/ 938755 w 1177905"/>
              <a:gd name="connsiteY64" fmla="*/ 506437 h 2933273"/>
              <a:gd name="connsiteX65" fmla="*/ 896552 w 1177905"/>
              <a:gd name="connsiteY65" fmla="*/ 633046 h 2933273"/>
              <a:gd name="connsiteX66" fmla="*/ 854349 w 1177905"/>
              <a:gd name="connsiteY66" fmla="*/ 647114 h 2933273"/>
              <a:gd name="connsiteX67" fmla="*/ 784011 w 1177905"/>
              <a:gd name="connsiteY67" fmla="*/ 703385 h 2933273"/>
              <a:gd name="connsiteX68" fmla="*/ 798078 w 1177905"/>
              <a:gd name="connsiteY68" fmla="*/ 745588 h 2933273"/>
              <a:gd name="connsiteX69" fmla="*/ 868417 w 1177905"/>
              <a:gd name="connsiteY69" fmla="*/ 787791 h 2933273"/>
              <a:gd name="connsiteX70" fmla="*/ 896552 w 1177905"/>
              <a:gd name="connsiteY70" fmla="*/ 829994 h 2933273"/>
              <a:gd name="connsiteX71" fmla="*/ 952823 w 1177905"/>
              <a:gd name="connsiteY71" fmla="*/ 886265 h 2933273"/>
              <a:gd name="connsiteX72" fmla="*/ 1009094 w 1177905"/>
              <a:gd name="connsiteY72" fmla="*/ 956603 h 2933273"/>
              <a:gd name="connsiteX73" fmla="*/ 1037229 w 1177905"/>
              <a:gd name="connsiteY73" fmla="*/ 998806 h 2933273"/>
              <a:gd name="connsiteX74" fmla="*/ 1149771 w 1177905"/>
              <a:gd name="connsiteY74" fmla="*/ 1097280 h 2933273"/>
              <a:gd name="connsiteX75" fmla="*/ 1149771 w 1177905"/>
              <a:gd name="connsiteY75" fmla="*/ 1181686 h 2933273"/>
              <a:gd name="connsiteX76" fmla="*/ 1107568 w 1177905"/>
              <a:gd name="connsiteY76" fmla="*/ 1195754 h 2933273"/>
              <a:gd name="connsiteX77" fmla="*/ 966891 w 1177905"/>
              <a:gd name="connsiteY77" fmla="*/ 1181686 h 2933273"/>
              <a:gd name="connsiteX78" fmla="*/ 910620 w 1177905"/>
              <a:gd name="connsiteY78" fmla="*/ 1069145 h 2933273"/>
              <a:gd name="connsiteX79" fmla="*/ 868417 w 1177905"/>
              <a:gd name="connsiteY79" fmla="*/ 1055077 h 2933273"/>
              <a:gd name="connsiteX80" fmla="*/ 826214 w 1177905"/>
              <a:gd name="connsiteY80" fmla="*/ 1012874 h 2933273"/>
              <a:gd name="connsiteX81" fmla="*/ 657401 w 1177905"/>
              <a:gd name="connsiteY81" fmla="*/ 1012874 h 2933273"/>
              <a:gd name="connsiteX82" fmla="*/ 615198 w 1177905"/>
              <a:gd name="connsiteY82" fmla="*/ 1041009 h 2933273"/>
              <a:gd name="connsiteX83" fmla="*/ 587063 w 1177905"/>
              <a:gd name="connsiteY83" fmla="*/ 1069145 h 2933273"/>
              <a:gd name="connsiteX84" fmla="*/ 530792 w 1177905"/>
              <a:gd name="connsiteY84" fmla="*/ 1083212 h 2933273"/>
              <a:gd name="connsiteX85" fmla="*/ 516724 w 1177905"/>
              <a:gd name="connsiteY85" fmla="*/ 1294228 h 2933273"/>
              <a:gd name="connsiteX86" fmla="*/ 488589 w 1177905"/>
              <a:gd name="connsiteY86" fmla="*/ 1378634 h 2933273"/>
              <a:gd name="connsiteX87" fmla="*/ 474521 w 1177905"/>
              <a:gd name="connsiteY87" fmla="*/ 1463040 h 2933273"/>
              <a:gd name="connsiteX88" fmla="*/ 446386 w 1177905"/>
              <a:gd name="connsiteY88" fmla="*/ 1547446 h 2933273"/>
              <a:gd name="connsiteX89" fmla="*/ 432318 w 1177905"/>
              <a:gd name="connsiteY89" fmla="*/ 1589649 h 2933273"/>
              <a:gd name="connsiteX90" fmla="*/ 418251 w 1177905"/>
              <a:gd name="connsiteY90" fmla="*/ 1659988 h 2933273"/>
              <a:gd name="connsiteX91" fmla="*/ 404183 w 1177905"/>
              <a:gd name="connsiteY91" fmla="*/ 1758461 h 2933273"/>
              <a:gd name="connsiteX92" fmla="*/ 361980 w 1177905"/>
              <a:gd name="connsiteY92" fmla="*/ 1772529 h 2933273"/>
              <a:gd name="connsiteX93" fmla="*/ 333844 w 1177905"/>
              <a:gd name="connsiteY93" fmla="*/ 1800665 h 2933273"/>
              <a:gd name="connsiteX94" fmla="*/ 376048 w 1177905"/>
              <a:gd name="connsiteY94" fmla="*/ 1871003 h 2933273"/>
              <a:gd name="connsiteX95" fmla="*/ 418251 w 1177905"/>
              <a:gd name="connsiteY95" fmla="*/ 1885071 h 2933273"/>
              <a:gd name="connsiteX96" fmla="*/ 502657 w 1177905"/>
              <a:gd name="connsiteY96" fmla="*/ 1941341 h 2933273"/>
              <a:gd name="connsiteX97" fmla="*/ 558928 w 1177905"/>
              <a:gd name="connsiteY97" fmla="*/ 1997612 h 2933273"/>
              <a:gd name="connsiteX98" fmla="*/ 643334 w 1177905"/>
              <a:gd name="connsiteY98" fmla="*/ 2025748 h 2933273"/>
              <a:gd name="connsiteX99" fmla="*/ 657401 w 1177905"/>
              <a:gd name="connsiteY99" fmla="*/ 2067951 h 2933273"/>
              <a:gd name="connsiteX100" fmla="*/ 587063 w 1177905"/>
              <a:gd name="connsiteY100" fmla="*/ 2138289 h 2933273"/>
              <a:gd name="connsiteX101" fmla="*/ 544860 w 1177905"/>
              <a:gd name="connsiteY101" fmla="*/ 2222695 h 2933273"/>
              <a:gd name="connsiteX102" fmla="*/ 516724 w 1177905"/>
              <a:gd name="connsiteY102" fmla="*/ 2250831 h 2933273"/>
              <a:gd name="connsiteX103" fmla="*/ 474521 w 1177905"/>
              <a:gd name="connsiteY103" fmla="*/ 2264898 h 2933273"/>
              <a:gd name="connsiteX104" fmla="*/ 446386 w 1177905"/>
              <a:gd name="connsiteY104" fmla="*/ 2293034 h 2933273"/>
              <a:gd name="connsiteX105" fmla="*/ 418251 w 1177905"/>
              <a:gd name="connsiteY105" fmla="*/ 2377440 h 2933273"/>
              <a:gd name="connsiteX106" fmla="*/ 361980 w 1177905"/>
              <a:gd name="connsiteY106" fmla="*/ 2433711 h 2933273"/>
              <a:gd name="connsiteX107" fmla="*/ 333844 w 1177905"/>
              <a:gd name="connsiteY107" fmla="*/ 2461846 h 2933273"/>
              <a:gd name="connsiteX108" fmla="*/ 305709 w 1177905"/>
              <a:gd name="connsiteY108" fmla="*/ 2504049 h 2933273"/>
              <a:gd name="connsiteX109" fmla="*/ 277574 w 1177905"/>
              <a:gd name="connsiteY109" fmla="*/ 2588455 h 2933273"/>
              <a:gd name="connsiteX110" fmla="*/ 291641 w 1177905"/>
              <a:gd name="connsiteY110" fmla="*/ 2630658 h 2933273"/>
              <a:gd name="connsiteX111" fmla="*/ 376048 w 1177905"/>
              <a:gd name="connsiteY111" fmla="*/ 2672861 h 2933273"/>
              <a:gd name="connsiteX112" fmla="*/ 446386 w 1177905"/>
              <a:gd name="connsiteY112" fmla="*/ 2616591 h 2933273"/>
              <a:gd name="connsiteX113" fmla="*/ 488589 w 1177905"/>
              <a:gd name="connsiteY113" fmla="*/ 2602523 h 2933273"/>
              <a:gd name="connsiteX114" fmla="*/ 671469 w 1177905"/>
              <a:gd name="connsiteY114" fmla="*/ 2588455 h 2933273"/>
              <a:gd name="connsiteX115" fmla="*/ 798078 w 1177905"/>
              <a:gd name="connsiteY115" fmla="*/ 2546252 h 2933273"/>
              <a:gd name="connsiteX116" fmla="*/ 854349 w 1177905"/>
              <a:gd name="connsiteY116" fmla="*/ 2532185 h 2933273"/>
              <a:gd name="connsiteX117" fmla="*/ 896552 w 1177905"/>
              <a:gd name="connsiteY117" fmla="*/ 2518117 h 2933273"/>
              <a:gd name="connsiteX118" fmla="*/ 882484 w 1177905"/>
              <a:gd name="connsiteY118" fmla="*/ 2504049 h 29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177905" h="2933273">
                <a:moveTo>
                  <a:pt x="882484" y="2504049"/>
                </a:moveTo>
                <a:lnTo>
                  <a:pt x="882484" y="2504049"/>
                </a:lnTo>
                <a:cubicBezTo>
                  <a:pt x="859038" y="2536874"/>
                  <a:pt x="831270" y="2567006"/>
                  <a:pt x="812146" y="2602523"/>
                </a:cubicBezTo>
                <a:cubicBezTo>
                  <a:pt x="798086" y="2628635"/>
                  <a:pt x="784011" y="2686929"/>
                  <a:pt x="784011" y="2686929"/>
                </a:cubicBezTo>
                <a:cubicBezTo>
                  <a:pt x="779322" y="2761957"/>
                  <a:pt x="793715" y="2840696"/>
                  <a:pt x="769943" y="2912012"/>
                </a:cubicBezTo>
                <a:cubicBezTo>
                  <a:pt x="763829" y="2930354"/>
                  <a:pt x="732191" y="2903501"/>
                  <a:pt x="713672" y="2897945"/>
                </a:cubicBezTo>
                <a:lnTo>
                  <a:pt x="587063" y="2855741"/>
                </a:lnTo>
                <a:lnTo>
                  <a:pt x="544860" y="2841674"/>
                </a:lnTo>
                <a:cubicBezTo>
                  <a:pt x="516725" y="2846363"/>
                  <a:pt x="488298" y="2849553"/>
                  <a:pt x="460454" y="2855741"/>
                </a:cubicBezTo>
                <a:cubicBezTo>
                  <a:pt x="445978" y="2858958"/>
                  <a:pt x="432509" y="2865735"/>
                  <a:pt x="418251" y="2869809"/>
                </a:cubicBezTo>
                <a:cubicBezTo>
                  <a:pt x="399661" y="2875121"/>
                  <a:pt x="380570" y="2878565"/>
                  <a:pt x="361980" y="2883877"/>
                </a:cubicBezTo>
                <a:cubicBezTo>
                  <a:pt x="347722" y="2887951"/>
                  <a:pt x="334035" y="2893871"/>
                  <a:pt x="319777" y="2897945"/>
                </a:cubicBezTo>
                <a:cubicBezTo>
                  <a:pt x="196128" y="2933273"/>
                  <a:pt x="322491" y="2892350"/>
                  <a:pt x="221303" y="2926080"/>
                </a:cubicBezTo>
                <a:cubicBezTo>
                  <a:pt x="207235" y="2921391"/>
                  <a:pt x="189585" y="2922497"/>
                  <a:pt x="179100" y="2912012"/>
                </a:cubicBezTo>
                <a:cubicBezTo>
                  <a:pt x="168615" y="2901527"/>
                  <a:pt x="171664" y="2883072"/>
                  <a:pt x="165032" y="2869809"/>
                </a:cubicBezTo>
                <a:cubicBezTo>
                  <a:pt x="157471" y="2854687"/>
                  <a:pt x="146275" y="2841674"/>
                  <a:pt x="136897" y="2827606"/>
                </a:cubicBezTo>
                <a:cubicBezTo>
                  <a:pt x="148916" y="2731453"/>
                  <a:pt x="167623" y="2644577"/>
                  <a:pt x="136897" y="2546252"/>
                </a:cubicBezTo>
                <a:cubicBezTo>
                  <a:pt x="127920" y="2517525"/>
                  <a:pt x="64934" y="2479520"/>
                  <a:pt x="38423" y="2461846"/>
                </a:cubicBezTo>
                <a:cubicBezTo>
                  <a:pt x="6896" y="2367265"/>
                  <a:pt x="0" y="2390455"/>
                  <a:pt x="24355" y="2293034"/>
                </a:cubicBezTo>
                <a:cubicBezTo>
                  <a:pt x="31548" y="2264262"/>
                  <a:pt x="52491" y="2208628"/>
                  <a:pt x="52491" y="2208628"/>
                </a:cubicBezTo>
                <a:cubicBezTo>
                  <a:pt x="59295" y="2167800"/>
                  <a:pt x="50779" y="2118043"/>
                  <a:pt x="94694" y="2096086"/>
                </a:cubicBezTo>
                <a:cubicBezTo>
                  <a:pt x="121220" y="2082823"/>
                  <a:pt x="179100" y="2067951"/>
                  <a:pt x="179100" y="2067951"/>
                </a:cubicBezTo>
                <a:cubicBezTo>
                  <a:pt x="188478" y="2058572"/>
                  <a:pt x="195372" y="2045747"/>
                  <a:pt x="207235" y="2039815"/>
                </a:cubicBezTo>
                <a:cubicBezTo>
                  <a:pt x="233761" y="2026552"/>
                  <a:pt x="291641" y="2011680"/>
                  <a:pt x="291641" y="2011680"/>
                </a:cubicBezTo>
                <a:cubicBezTo>
                  <a:pt x="301020" y="2002302"/>
                  <a:pt x="317596" y="1996628"/>
                  <a:pt x="319777" y="1983545"/>
                </a:cubicBezTo>
                <a:cubicBezTo>
                  <a:pt x="331313" y="1914332"/>
                  <a:pt x="301656" y="1932281"/>
                  <a:pt x="263506" y="1913206"/>
                </a:cubicBezTo>
                <a:cubicBezTo>
                  <a:pt x="248384" y="1905645"/>
                  <a:pt x="235371" y="1894449"/>
                  <a:pt x="221303" y="1885071"/>
                </a:cubicBezTo>
                <a:cubicBezTo>
                  <a:pt x="225992" y="1852246"/>
                  <a:pt x="224886" y="1818053"/>
                  <a:pt x="235371" y="1786597"/>
                </a:cubicBezTo>
                <a:cubicBezTo>
                  <a:pt x="241099" y="1769413"/>
                  <a:pt x="296273" y="1736616"/>
                  <a:pt x="305709" y="1730326"/>
                </a:cubicBezTo>
                <a:cubicBezTo>
                  <a:pt x="310398" y="1669366"/>
                  <a:pt x="310241" y="1607838"/>
                  <a:pt x="319777" y="1547446"/>
                </a:cubicBezTo>
                <a:cubicBezTo>
                  <a:pt x="325808" y="1509251"/>
                  <a:pt x="351930" y="1461036"/>
                  <a:pt x="361980" y="1420837"/>
                </a:cubicBezTo>
                <a:cubicBezTo>
                  <a:pt x="364607" y="1410331"/>
                  <a:pt x="381468" y="1336775"/>
                  <a:pt x="390115" y="1322363"/>
                </a:cubicBezTo>
                <a:cubicBezTo>
                  <a:pt x="396939" y="1310990"/>
                  <a:pt x="408872" y="1303606"/>
                  <a:pt x="418251" y="1294228"/>
                </a:cubicBezTo>
                <a:cubicBezTo>
                  <a:pt x="432590" y="1251209"/>
                  <a:pt x="441163" y="1231305"/>
                  <a:pt x="446386" y="1181686"/>
                </a:cubicBezTo>
                <a:cubicBezTo>
                  <a:pt x="453276" y="1116231"/>
                  <a:pt x="454214" y="1050258"/>
                  <a:pt x="460454" y="984738"/>
                </a:cubicBezTo>
                <a:cubicBezTo>
                  <a:pt x="463598" y="951730"/>
                  <a:pt x="454164" y="912438"/>
                  <a:pt x="474521" y="886265"/>
                </a:cubicBezTo>
                <a:cubicBezTo>
                  <a:pt x="492729" y="862855"/>
                  <a:pt x="534251" y="874580"/>
                  <a:pt x="558928" y="858129"/>
                </a:cubicBezTo>
                <a:cubicBezTo>
                  <a:pt x="572996" y="848751"/>
                  <a:pt x="587929" y="840556"/>
                  <a:pt x="601131" y="829994"/>
                </a:cubicBezTo>
                <a:cubicBezTo>
                  <a:pt x="701357" y="749813"/>
                  <a:pt x="541573" y="860319"/>
                  <a:pt x="671469" y="773723"/>
                </a:cubicBezTo>
                <a:cubicBezTo>
                  <a:pt x="680847" y="759655"/>
                  <a:pt x="689042" y="744722"/>
                  <a:pt x="699604" y="731520"/>
                </a:cubicBezTo>
                <a:cubicBezTo>
                  <a:pt x="719415" y="706756"/>
                  <a:pt x="752966" y="700475"/>
                  <a:pt x="713672" y="661181"/>
                </a:cubicBezTo>
                <a:cubicBezTo>
                  <a:pt x="703187" y="650696"/>
                  <a:pt x="685537" y="651803"/>
                  <a:pt x="671469" y="647114"/>
                </a:cubicBezTo>
                <a:cubicBezTo>
                  <a:pt x="666780" y="618979"/>
                  <a:pt x="671553" y="587473"/>
                  <a:pt x="657401" y="562708"/>
                </a:cubicBezTo>
                <a:cubicBezTo>
                  <a:pt x="650044" y="549833"/>
                  <a:pt x="625683" y="559126"/>
                  <a:pt x="615198" y="548640"/>
                </a:cubicBezTo>
                <a:cubicBezTo>
                  <a:pt x="604713" y="538155"/>
                  <a:pt x="605820" y="520505"/>
                  <a:pt x="601131" y="506437"/>
                </a:cubicBezTo>
                <a:cubicBezTo>
                  <a:pt x="596442" y="445477"/>
                  <a:pt x="599054" y="383510"/>
                  <a:pt x="587063" y="323557"/>
                </a:cubicBezTo>
                <a:cubicBezTo>
                  <a:pt x="584462" y="310551"/>
                  <a:pt x="565752" y="306794"/>
                  <a:pt x="558928" y="295421"/>
                </a:cubicBezTo>
                <a:cubicBezTo>
                  <a:pt x="551299" y="282705"/>
                  <a:pt x="549549" y="267286"/>
                  <a:pt x="544860" y="253218"/>
                </a:cubicBezTo>
                <a:cubicBezTo>
                  <a:pt x="549549" y="215704"/>
                  <a:pt x="551007" y="177643"/>
                  <a:pt x="558928" y="140677"/>
                </a:cubicBezTo>
                <a:cubicBezTo>
                  <a:pt x="565142" y="111678"/>
                  <a:pt x="558928" y="65650"/>
                  <a:pt x="587063" y="56271"/>
                </a:cubicBezTo>
                <a:cubicBezTo>
                  <a:pt x="645306" y="36856"/>
                  <a:pt x="616928" y="50428"/>
                  <a:pt x="671469" y="14068"/>
                </a:cubicBezTo>
                <a:cubicBezTo>
                  <a:pt x="708983" y="18757"/>
                  <a:pt x="746719" y="21920"/>
                  <a:pt x="784011" y="28135"/>
                </a:cubicBezTo>
                <a:cubicBezTo>
                  <a:pt x="803082" y="31313"/>
                  <a:pt x="820947" y="42203"/>
                  <a:pt x="840281" y="42203"/>
                </a:cubicBezTo>
                <a:cubicBezTo>
                  <a:pt x="864192" y="42203"/>
                  <a:pt x="887552" y="34426"/>
                  <a:pt x="910620" y="28135"/>
                </a:cubicBezTo>
                <a:cubicBezTo>
                  <a:pt x="939232" y="20332"/>
                  <a:pt x="995026" y="0"/>
                  <a:pt x="995026" y="0"/>
                </a:cubicBezTo>
                <a:cubicBezTo>
                  <a:pt x="1004404" y="14068"/>
                  <a:pt x="1021294" y="25399"/>
                  <a:pt x="1023161" y="42203"/>
                </a:cubicBezTo>
                <a:cubicBezTo>
                  <a:pt x="1026311" y="70552"/>
                  <a:pt x="1019109" y="99902"/>
                  <a:pt x="1009094" y="126609"/>
                </a:cubicBezTo>
                <a:cubicBezTo>
                  <a:pt x="1004437" y="139028"/>
                  <a:pt x="989244" y="144388"/>
                  <a:pt x="980958" y="154745"/>
                </a:cubicBezTo>
                <a:cubicBezTo>
                  <a:pt x="970396" y="167947"/>
                  <a:pt x="960384" y="181826"/>
                  <a:pt x="952823" y="196948"/>
                </a:cubicBezTo>
                <a:cubicBezTo>
                  <a:pt x="946191" y="210211"/>
                  <a:pt x="943444" y="225083"/>
                  <a:pt x="938755" y="239151"/>
                </a:cubicBezTo>
                <a:cubicBezTo>
                  <a:pt x="934066" y="271976"/>
                  <a:pt x="935173" y="306169"/>
                  <a:pt x="924688" y="337625"/>
                </a:cubicBezTo>
                <a:cubicBezTo>
                  <a:pt x="920494" y="350208"/>
                  <a:pt x="903376" y="354387"/>
                  <a:pt x="896552" y="365760"/>
                </a:cubicBezTo>
                <a:cubicBezTo>
                  <a:pt x="888923" y="378475"/>
                  <a:pt x="887173" y="393895"/>
                  <a:pt x="882484" y="407963"/>
                </a:cubicBezTo>
                <a:cubicBezTo>
                  <a:pt x="887173" y="436098"/>
                  <a:pt x="882400" y="467604"/>
                  <a:pt x="896552" y="492369"/>
                </a:cubicBezTo>
                <a:cubicBezTo>
                  <a:pt x="903909" y="505244"/>
                  <a:pt x="935158" y="492051"/>
                  <a:pt x="938755" y="506437"/>
                </a:cubicBezTo>
                <a:cubicBezTo>
                  <a:pt x="949725" y="550315"/>
                  <a:pt x="937370" y="608556"/>
                  <a:pt x="896552" y="633046"/>
                </a:cubicBezTo>
                <a:cubicBezTo>
                  <a:pt x="883836" y="640675"/>
                  <a:pt x="867612" y="640482"/>
                  <a:pt x="854349" y="647114"/>
                </a:cubicBezTo>
                <a:cubicBezTo>
                  <a:pt x="818854" y="664861"/>
                  <a:pt x="810181" y="677214"/>
                  <a:pt x="784011" y="703385"/>
                </a:cubicBezTo>
                <a:cubicBezTo>
                  <a:pt x="788700" y="717453"/>
                  <a:pt x="790449" y="732873"/>
                  <a:pt x="798078" y="745588"/>
                </a:cubicBezTo>
                <a:cubicBezTo>
                  <a:pt x="817388" y="777771"/>
                  <a:pt x="835223" y="776726"/>
                  <a:pt x="868417" y="787791"/>
                </a:cubicBezTo>
                <a:cubicBezTo>
                  <a:pt x="877795" y="801859"/>
                  <a:pt x="885549" y="817157"/>
                  <a:pt x="896552" y="829994"/>
                </a:cubicBezTo>
                <a:cubicBezTo>
                  <a:pt x="913815" y="850134"/>
                  <a:pt x="938109" y="864194"/>
                  <a:pt x="952823" y="886265"/>
                </a:cubicBezTo>
                <a:cubicBezTo>
                  <a:pt x="1039419" y="1016161"/>
                  <a:pt x="928913" y="856377"/>
                  <a:pt x="1009094" y="956603"/>
                </a:cubicBezTo>
                <a:cubicBezTo>
                  <a:pt x="1019656" y="969805"/>
                  <a:pt x="1026096" y="986082"/>
                  <a:pt x="1037229" y="998806"/>
                </a:cubicBezTo>
                <a:cubicBezTo>
                  <a:pt x="1094835" y="1064642"/>
                  <a:pt x="1092567" y="1059144"/>
                  <a:pt x="1149771" y="1097280"/>
                </a:cubicBezTo>
                <a:cubicBezTo>
                  <a:pt x="1159149" y="1125415"/>
                  <a:pt x="1177905" y="1153551"/>
                  <a:pt x="1149771" y="1181686"/>
                </a:cubicBezTo>
                <a:cubicBezTo>
                  <a:pt x="1139286" y="1192172"/>
                  <a:pt x="1121636" y="1191065"/>
                  <a:pt x="1107568" y="1195754"/>
                </a:cubicBezTo>
                <a:cubicBezTo>
                  <a:pt x="1060676" y="1191065"/>
                  <a:pt x="1012610" y="1193116"/>
                  <a:pt x="966891" y="1181686"/>
                </a:cubicBezTo>
                <a:cubicBezTo>
                  <a:pt x="897066" y="1164230"/>
                  <a:pt x="989276" y="1095364"/>
                  <a:pt x="910620" y="1069145"/>
                </a:cubicBezTo>
                <a:lnTo>
                  <a:pt x="868417" y="1055077"/>
                </a:lnTo>
                <a:cubicBezTo>
                  <a:pt x="854349" y="1041009"/>
                  <a:pt x="842767" y="1023910"/>
                  <a:pt x="826214" y="1012874"/>
                </a:cubicBezTo>
                <a:cubicBezTo>
                  <a:pt x="779078" y="981450"/>
                  <a:pt x="697519" y="1008416"/>
                  <a:pt x="657401" y="1012874"/>
                </a:cubicBezTo>
                <a:cubicBezTo>
                  <a:pt x="643333" y="1022252"/>
                  <a:pt x="628400" y="1030447"/>
                  <a:pt x="615198" y="1041009"/>
                </a:cubicBezTo>
                <a:cubicBezTo>
                  <a:pt x="604841" y="1049295"/>
                  <a:pt x="598926" y="1063214"/>
                  <a:pt x="587063" y="1069145"/>
                </a:cubicBezTo>
                <a:cubicBezTo>
                  <a:pt x="569770" y="1077792"/>
                  <a:pt x="549549" y="1078523"/>
                  <a:pt x="530792" y="1083212"/>
                </a:cubicBezTo>
                <a:cubicBezTo>
                  <a:pt x="526103" y="1153551"/>
                  <a:pt x="526693" y="1224442"/>
                  <a:pt x="516724" y="1294228"/>
                </a:cubicBezTo>
                <a:cubicBezTo>
                  <a:pt x="512530" y="1323587"/>
                  <a:pt x="493465" y="1349380"/>
                  <a:pt x="488589" y="1378634"/>
                </a:cubicBezTo>
                <a:cubicBezTo>
                  <a:pt x="483900" y="1406769"/>
                  <a:pt x="481439" y="1435368"/>
                  <a:pt x="474521" y="1463040"/>
                </a:cubicBezTo>
                <a:cubicBezTo>
                  <a:pt x="467328" y="1491812"/>
                  <a:pt x="455764" y="1519311"/>
                  <a:pt x="446386" y="1547446"/>
                </a:cubicBezTo>
                <a:cubicBezTo>
                  <a:pt x="441697" y="1561514"/>
                  <a:pt x="435226" y="1575108"/>
                  <a:pt x="432318" y="1589649"/>
                </a:cubicBezTo>
                <a:cubicBezTo>
                  <a:pt x="427629" y="1613095"/>
                  <a:pt x="422182" y="1636403"/>
                  <a:pt x="418251" y="1659988"/>
                </a:cubicBezTo>
                <a:cubicBezTo>
                  <a:pt x="412800" y="1692694"/>
                  <a:pt x="419012" y="1728804"/>
                  <a:pt x="404183" y="1758461"/>
                </a:cubicBezTo>
                <a:cubicBezTo>
                  <a:pt x="397551" y="1771724"/>
                  <a:pt x="376048" y="1767840"/>
                  <a:pt x="361980" y="1772529"/>
                </a:cubicBezTo>
                <a:cubicBezTo>
                  <a:pt x="352601" y="1781908"/>
                  <a:pt x="336445" y="1787659"/>
                  <a:pt x="333844" y="1800665"/>
                </a:cubicBezTo>
                <a:cubicBezTo>
                  <a:pt x="329102" y="1824377"/>
                  <a:pt x="358003" y="1860176"/>
                  <a:pt x="376048" y="1871003"/>
                </a:cubicBezTo>
                <a:cubicBezTo>
                  <a:pt x="388764" y="1878632"/>
                  <a:pt x="405288" y="1877870"/>
                  <a:pt x="418251" y="1885071"/>
                </a:cubicBezTo>
                <a:cubicBezTo>
                  <a:pt x="447810" y="1901493"/>
                  <a:pt x="478747" y="1917431"/>
                  <a:pt x="502657" y="1941341"/>
                </a:cubicBezTo>
                <a:cubicBezTo>
                  <a:pt x="521414" y="1960098"/>
                  <a:pt x="533763" y="1989223"/>
                  <a:pt x="558928" y="1997612"/>
                </a:cubicBezTo>
                <a:lnTo>
                  <a:pt x="643334" y="2025748"/>
                </a:lnTo>
                <a:cubicBezTo>
                  <a:pt x="648023" y="2039816"/>
                  <a:pt x="659839" y="2053324"/>
                  <a:pt x="657401" y="2067951"/>
                </a:cubicBezTo>
                <a:cubicBezTo>
                  <a:pt x="651539" y="2103121"/>
                  <a:pt x="611682" y="2121876"/>
                  <a:pt x="587063" y="2138289"/>
                </a:cubicBezTo>
                <a:cubicBezTo>
                  <a:pt x="572205" y="2182863"/>
                  <a:pt x="576026" y="2183738"/>
                  <a:pt x="544860" y="2222695"/>
                </a:cubicBezTo>
                <a:cubicBezTo>
                  <a:pt x="536574" y="2233052"/>
                  <a:pt x="528097" y="2244007"/>
                  <a:pt x="516724" y="2250831"/>
                </a:cubicBezTo>
                <a:cubicBezTo>
                  <a:pt x="504009" y="2258460"/>
                  <a:pt x="488589" y="2260209"/>
                  <a:pt x="474521" y="2264898"/>
                </a:cubicBezTo>
                <a:cubicBezTo>
                  <a:pt x="465143" y="2274277"/>
                  <a:pt x="452317" y="2281171"/>
                  <a:pt x="446386" y="2293034"/>
                </a:cubicBezTo>
                <a:cubicBezTo>
                  <a:pt x="433123" y="2319560"/>
                  <a:pt x="439222" y="2356469"/>
                  <a:pt x="418251" y="2377440"/>
                </a:cubicBezTo>
                <a:lnTo>
                  <a:pt x="361980" y="2433711"/>
                </a:lnTo>
                <a:cubicBezTo>
                  <a:pt x="352601" y="2443089"/>
                  <a:pt x="341201" y="2450810"/>
                  <a:pt x="333844" y="2461846"/>
                </a:cubicBezTo>
                <a:cubicBezTo>
                  <a:pt x="324466" y="2475914"/>
                  <a:pt x="312576" y="2488599"/>
                  <a:pt x="305709" y="2504049"/>
                </a:cubicBezTo>
                <a:cubicBezTo>
                  <a:pt x="293664" y="2531150"/>
                  <a:pt x="277574" y="2588455"/>
                  <a:pt x="277574" y="2588455"/>
                </a:cubicBezTo>
                <a:cubicBezTo>
                  <a:pt x="282263" y="2602523"/>
                  <a:pt x="282378" y="2619079"/>
                  <a:pt x="291641" y="2630658"/>
                </a:cubicBezTo>
                <a:cubicBezTo>
                  <a:pt x="311475" y="2655452"/>
                  <a:pt x="348244" y="2663594"/>
                  <a:pt x="376048" y="2672861"/>
                </a:cubicBezTo>
                <a:cubicBezTo>
                  <a:pt x="516871" y="2637657"/>
                  <a:pt x="372388" y="2690589"/>
                  <a:pt x="446386" y="2616591"/>
                </a:cubicBezTo>
                <a:cubicBezTo>
                  <a:pt x="456871" y="2606106"/>
                  <a:pt x="473875" y="2604362"/>
                  <a:pt x="488589" y="2602523"/>
                </a:cubicBezTo>
                <a:cubicBezTo>
                  <a:pt x="549257" y="2594939"/>
                  <a:pt x="610509" y="2593144"/>
                  <a:pt x="671469" y="2588455"/>
                </a:cubicBezTo>
                <a:cubicBezTo>
                  <a:pt x="741684" y="2541646"/>
                  <a:pt x="689776" y="2567912"/>
                  <a:pt x="798078" y="2546252"/>
                </a:cubicBezTo>
                <a:cubicBezTo>
                  <a:pt x="817037" y="2542460"/>
                  <a:pt x="835759" y="2537496"/>
                  <a:pt x="854349" y="2532185"/>
                </a:cubicBezTo>
                <a:cubicBezTo>
                  <a:pt x="868607" y="2528111"/>
                  <a:pt x="882011" y="2521025"/>
                  <a:pt x="896552" y="2518117"/>
                </a:cubicBezTo>
                <a:cubicBezTo>
                  <a:pt x="905749" y="2516278"/>
                  <a:pt x="884829" y="2506394"/>
                  <a:pt x="882484" y="2504049"/>
                </a:cubicBezTo>
                <a:close/>
              </a:path>
            </a:pathLst>
          </a:custGeom>
          <a:solidFill>
            <a:srgbClr val="FF33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3564" y="281354"/>
            <a:ext cx="270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Územní zisky Izraele</a:t>
            </a:r>
          </a:p>
          <a:p>
            <a:r>
              <a:rPr lang="cs-CZ" b="1" dirty="0" smtClean="0"/>
              <a:t> v roce 1949 </a:t>
            </a:r>
          </a:p>
          <a:p>
            <a:r>
              <a:rPr lang="cs-CZ" b="1" dirty="0" smtClean="0"/>
              <a:t>po 1. </a:t>
            </a:r>
            <a:r>
              <a:rPr lang="cs-CZ" b="1" dirty="0" err="1" smtClean="0"/>
              <a:t>arabsko</a:t>
            </a:r>
            <a:r>
              <a:rPr lang="cs-CZ" b="1" dirty="0" smtClean="0"/>
              <a:t> - izraelské válce</a:t>
            </a:r>
            <a:endParaRPr lang="cs-CZ" b="1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152" y="821162"/>
            <a:ext cx="633941" cy="3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ovéPole 18"/>
          <p:cNvSpPr txBox="1"/>
          <p:nvPr/>
        </p:nvSpPr>
        <p:spPr>
          <a:xfrm>
            <a:off x="7343336" y="829993"/>
            <a:ext cx="10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Arabové</a:t>
            </a:r>
            <a:endParaRPr lang="cs-CZ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095" y="154744"/>
            <a:ext cx="3887917" cy="652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ovéPole 20"/>
          <p:cNvSpPr txBox="1"/>
          <p:nvPr/>
        </p:nvSpPr>
        <p:spPr>
          <a:xfrm>
            <a:off x="3868616" y="3742006"/>
            <a:ext cx="998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 smtClean="0"/>
              <a:t>Beersheba</a:t>
            </a:r>
            <a:endParaRPr lang="cs-CZ" sz="105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9489" y="450166"/>
            <a:ext cx="853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Podle odhadů OSN během této války opustilo zemi na 711 tisíc Arabů, tj. zhruba 80 % dřívější arabské populace a osud těchto uprchlíků dodnes zatěžuje arabsko-izraelské vztahy</a:t>
            </a:r>
            <a:endParaRPr lang="cs-CZ" dirty="0"/>
          </a:p>
        </p:txBody>
      </p:sp>
      <p:pic>
        <p:nvPicPr>
          <p:cNvPr id="83970" name="Picture 2" descr="http://thebiblegarden.com/blog/wp-content/uploads/Israel_Palestine_Fl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264" y="1350498"/>
            <a:ext cx="4332019" cy="2707512"/>
          </a:xfrm>
          <a:prstGeom prst="rect">
            <a:avLst/>
          </a:prstGeo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948" y="1907001"/>
            <a:ext cx="2850613" cy="456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 descr="Explosion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352888" y="-26052463"/>
            <a:ext cx="2847975" cy="2257425"/>
          </a:xfrm>
          <a:prstGeom prst="rect">
            <a:avLst/>
          </a:prstGeom>
          <a:noFill/>
        </p:spPr>
      </p:pic>
      <p:pic>
        <p:nvPicPr>
          <p:cNvPr id="83975" name="Picture 7" descr="http://www.uzitalk.com/reference/idf/DSCN7414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34630" y="3352799"/>
            <a:ext cx="2201508" cy="311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kaboomreview.com/wp-content/uploads/2007/06/explosi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0711" y="988867"/>
            <a:ext cx="3240360" cy="3256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Soubor:BritishMandatePalestine1920-c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745" y="1490590"/>
            <a:ext cx="6429375" cy="516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7" name="Picture 7" descr="Soubor:Palestine-Mandate-Ensign-1927-1948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3514" y="4644510"/>
            <a:ext cx="2010849" cy="10054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39151" y="126602"/>
            <a:ext cx="8904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Toto nové uskupení vzniklo po první světové válce jako důsledek pádu Osmanské říše. Mezi hlavní cíle britského mandátu patřila nápomoc provedení </a:t>
            </a:r>
            <a:r>
              <a:rPr lang="cs-CZ" dirty="0" err="1" smtClean="0"/>
              <a:t>Balfourovy</a:t>
            </a:r>
            <a:r>
              <a:rPr lang="cs-CZ" dirty="0" smtClean="0"/>
              <a:t> deklarace z 2. listopadu 1917, která měla zaručit </a:t>
            </a:r>
            <a:r>
              <a:rPr lang="cs-CZ" i="1" dirty="0" smtClean="0"/>
              <a:t>„zřízení národní domoviny pro židovský národ“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42540" y="450164"/>
            <a:ext cx="718859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SIONISMUS</a:t>
            </a:r>
            <a:endParaRPr lang="cs-CZ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7286" y="1519309"/>
            <a:ext cx="8623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: ideový směr, </a:t>
            </a:r>
            <a:r>
              <a:rPr lang="cs-CZ" sz="2400" dirty="0" smtClean="0"/>
              <a:t>který vznikl v druhé polovině 19. století mezi evropskými Židy. Hlavním cílem jeho představitelů bylo a je přesídlení Židů do </a:t>
            </a:r>
            <a:r>
              <a:rPr lang="cs-CZ" sz="2400" dirty="0" err="1" smtClean="0"/>
              <a:t>Erec</a:t>
            </a:r>
            <a:r>
              <a:rPr lang="cs-CZ" sz="2400" dirty="0" smtClean="0"/>
              <a:t> </a:t>
            </a:r>
            <a:r>
              <a:rPr lang="cs-CZ" sz="2400" dirty="0" err="1" smtClean="0"/>
              <a:t>Jisra</a:t>
            </a:r>
            <a:r>
              <a:rPr lang="cs-CZ" sz="2400" dirty="0" smtClean="0"/>
              <a:t>'</a:t>
            </a:r>
            <a:r>
              <a:rPr lang="cs-CZ" sz="2400" dirty="0" err="1" smtClean="0"/>
              <a:t>el</a:t>
            </a:r>
            <a:r>
              <a:rPr lang="cs-CZ" sz="2400" dirty="0" smtClean="0"/>
              <a:t> a vybudování a udržení židovského státu.</a:t>
            </a:r>
          </a:p>
          <a:p>
            <a:endParaRPr lang="cs-CZ" dirty="0"/>
          </a:p>
        </p:txBody>
      </p:sp>
      <p:pic>
        <p:nvPicPr>
          <p:cNvPr id="52231" name="Picture 7" descr="Soubor:Herzl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779" y="2771336"/>
            <a:ext cx="3657278" cy="384745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583689" y="3502855"/>
            <a:ext cx="278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Theodor </a:t>
            </a:r>
            <a:r>
              <a:rPr lang="cs-CZ" i="1" dirty="0" err="1" smtClean="0"/>
              <a:t>Herzl</a:t>
            </a:r>
            <a:endParaRPr lang="cs-CZ" i="1" dirty="0" smtClean="0"/>
          </a:p>
          <a:p>
            <a:r>
              <a:rPr lang="cs-CZ" i="1" dirty="0"/>
              <a:t>z</a:t>
            </a:r>
            <a:r>
              <a:rPr lang="cs-CZ" i="1" dirty="0" smtClean="0"/>
              <a:t>akladatel sionismu</a:t>
            </a:r>
            <a:endParaRPr lang="cs-CZ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Soubor:Judenstaat 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735" y="242666"/>
            <a:ext cx="4669643" cy="6420759"/>
          </a:xfrm>
          <a:prstGeom prst="rect">
            <a:avLst/>
          </a:prstGeom>
          <a:noFill/>
        </p:spPr>
      </p:pic>
      <p:pic>
        <p:nvPicPr>
          <p:cNvPr id="53254" name="Picture 6" descr="C:\Users\Helmut\AppData\Local\Microsoft\Windows\Temporary Internet Files\Content.IE5\D9JQIKDR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04" y="320040"/>
            <a:ext cx="1980421" cy="213301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67286" y="2827606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Pokus se odvodit, jak vznikl název pro sionismus:</a:t>
            </a:r>
            <a:endParaRPr lang="cs-CZ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3219" y="436094"/>
            <a:ext cx="8623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Britové židovské přistěhovalectví do Palestiny omezovali, i přes pronásledování Židů nacisty. Sionistické organizace pokračovaly v ilegálním přistěhovalectví,aby zachránily co největší počet Židů. </a:t>
            </a:r>
            <a:endParaRPr lang="cs-CZ" sz="2800" dirty="0"/>
          </a:p>
          <a:p>
            <a:r>
              <a:rPr lang="cs-CZ" sz="2800" dirty="0" smtClean="0"/>
              <a:t>Ke konci druhé světové války tvořili Židé v Palestině 33 % populace oproti 11 % v roce 1922.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Picture 5" descr="Soubor:BritishMandatePalestine1920-c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80" t="4088" r="3831" b="3677"/>
          <a:stretch>
            <a:fillRect/>
          </a:stretch>
        </p:blipFill>
        <p:spPr bwMode="auto">
          <a:xfrm>
            <a:off x="4642338" y="3635789"/>
            <a:ext cx="3910819" cy="312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4" name="Picture 2" descr="http://www.flyingchariotministries.com/260px-Star_of_David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05" y="3982249"/>
            <a:ext cx="969841" cy="1119047"/>
          </a:xfrm>
          <a:prstGeom prst="rect">
            <a:avLst/>
          </a:prstGeom>
          <a:noFill/>
        </p:spPr>
      </p:pic>
      <p:sp>
        <p:nvSpPr>
          <p:cNvPr id="6" name="Volný tvar 5"/>
          <p:cNvSpPr/>
          <p:nvPr/>
        </p:nvSpPr>
        <p:spPr>
          <a:xfrm>
            <a:off x="1505243" y="4825219"/>
            <a:ext cx="2278966" cy="260253"/>
          </a:xfrm>
          <a:custGeom>
            <a:avLst/>
            <a:gdLst>
              <a:gd name="connsiteX0" fmla="*/ 0 w 2278966"/>
              <a:gd name="connsiteY0" fmla="*/ 0 h 260253"/>
              <a:gd name="connsiteX1" fmla="*/ 618979 w 2278966"/>
              <a:gd name="connsiteY1" fmla="*/ 253219 h 260253"/>
              <a:gd name="connsiteX2" fmla="*/ 2278966 w 2278966"/>
              <a:gd name="connsiteY2" fmla="*/ 42203 h 26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8966" h="260253">
                <a:moveTo>
                  <a:pt x="0" y="0"/>
                </a:moveTo>
                <a:cubicBezTo>
                  <a:pt x="119575" y="123092"/>
                  <a:pt x="239151" y="246185"/>
                  <a:pt x="618979" y="253219"/>
                </a:cubicBezTo>
                <a:cubicBezTo>
                  <a:pt x="998807" y="260253"/>
                  <a:pt x="1638886" y="151228"/>
                  <a:pt x="2278966" y="42203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9648" y="3194710"/>
            <a:ext cx="2237275" cy="17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 descr="http://www.enchantedlearning.com/europe/britain/Flagbig.GIF"/>
          <p:cNvPicPr>
            <a:picLocks noChangeAspect="1" noChangeArrowheads="1"/>
          </p:cNvPicPr>
          <p:nvPr/>
        </p:nvPicPr>
        <p:blipFill>
          <a:blip r:embed="rId6" cstate="print"/>
          <a:srcRect r="4904" b="5793"/>
          <a:stretch>
            <a:fillRect/>
          </a:stretch>
        </p:blipFill>
        <p:spPr bwMode="auto">
          <a:xfrm>
            <a:off x="3785039" y="4139148"/>
            <a:ext cx="1307465" cy="860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7625" y="239151"/>
            <a:ext cx="86094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roce 1945 se vyostřil konflikt mezi Spojeným královstvím a Židy, kteří Brity obviňovali z neochoty plnit své závazky a stranění Arabům. Po sérii teroristických útoků na britské síly (např. útoku na hotel King David) se britská vláda v roce 1947 vzdala svého mandátu v Palestině. Nově vytvořená OSN přijala 29. listopadu 1947 Plán OSN na rozdělení Palestiny, podle něhož se území mělo rozdělit na arabský a židovský stát a Jeruzalém měl zůstat pod mezinárodní správou </a:t>
            </a:r>
            <a:r>
              <a:rPr lang="cs-CZ" sz="2400" dirty="0" err="1" smtClean="0"/>
              <a:t>OSN.Židé</a:t>
            </a:r>
            <a:r>
              <a:rPr lang="cs-CZ" sz="2400" dirty="0" smtClean="0"/>
              <a:t> plán přijali, přestože 75 % území, které jim bylo přiřknuto, byla poušť, zatímco Liga arabských států a Vysoká arabská komise plán odmítly.</a:t>
            </a:r>
          </a:p>
          <a:p>
            <a:endParaRPr lang="cs-CZ" dirty="0"/>
          </a:p>
        </p:txBody>
      </p:sp>
      <p:pic>
        <p:nvPicPr>
          <p:cNvPr id="3" name="Picture 7" descr="Soubor:Palestine-Mandate-Ensign-1927-1948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755" y="4349090"/>
            <a:ext cx="4750536" cy="2375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661" y="140680"/>
            <a:ext cx="3581627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97" y="610138"/>
            <a:ext cx="630115" cy="3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165" y="1074381"/>
            <a:ext cx="633941" cy="3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1041005" y="1111347"/>
            <a:ext cx="157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Arabský stát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66795" y="644768"/>
            <a:ext cx="173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Ž</a:t>
            </a:r>
            <a:r>
              <a:rPr lang="cs-CZ" b="1" dirty="0" smtClean="0"/>
              <a:t>idovský stát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82351" y="5542671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EGYPT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00135" y="4656406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JORDÁNSKO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31653" y="872197"/>
            <a:ext cx="125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SÝRIE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 rot="17680752">
            <a:off x="4698609" y="3334042"/>
            <a:ext cx="13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>
                    <a:lumMod val="50000"/>
                  </a:schemeClr>
                </a:solidFill>
              </a:rPr>
              <a:t>Mrtvé moře</a:t>
            </a:r>
            <a:endParaRPr lang="cs-CZ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20080112">
            <a:off x="4628271" y="337623"/>
            <a:ext cx="844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LIBANON</a:t>
            </a:r>
            <a:endParaRPr lang="cs-CZ" sz="1050" b="1" dirty="0"/>
          </a:p>
        </p:txBody>
      </p:sp>
      <p:pic>
        <p:nvPicPr>
          <p:cNvPr id="77831" name="Picture 7" descr="http://www.zemepis.com/images/Vlajky/jo-lgf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592" y="5134708"/>
            <a:ext cx="925394" cy="464234"/>
          </a:xfrm>
          <a:prstGeom prst="rect">
            <a:avLst/>
          </a:prstGeom>
          <a:noFill/>
        </p:spPr>
      </p:pic>
      <p:pic>
        <p:nvPicPr>
          <p:cNvPr id="77833" name="Picture 9" descr="Soubor:Flag of Egypt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2972" y="5950633"/>
            <a:ext cx="917282" cy="611139"/>
          </a:xfrm>
          <a:prstGeom prst="rect">
            <a:avLst/>
          </a:prstGeom>
          <a:noFill/>
        </p:spPr>
      </p:pic>
      <p:pic>
        <p:nvPicPr>
          <p:cNvPr id="77835" name="Picture 11" descr="http://www.faculty.fairfield.edu/faculty/hodgson/Courses/so191/Projects2007/Piazza/Oct16/syria-fla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3502" y="470410"/>
            <a:ext cx="688486" cy="442598"/>
          </a:xfrm>
          <a:prstGeom prst="rect">
            <a:avLst/>
          </a:prstGeom>
          <a:noFill/>
        </p:spPr>
      </p:pic>
      <p:pic>
        <p:nvPicPr>
          <p:cNvPr id="77837" name="Picture 13" descr="File:Flag of Lebanon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22663" y="295421"/>
            <a:ext cx="591723" cy="394482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 rot="19461752">
            <a:off x="2672862" y="1226531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>
                    <a:lumMod val="50000"/>
                  </a:schemeClr>
                </a:solidFill>
              </a:rPr>
              <a:t>Středozemní moře</a:t>
            </a:r>
            <a:endParaRPr lang="cs-CZ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14867" y="717452"/>
            <a:ext cx="239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>
                    <a:lumMod val="25000"/>
                  </a:schemeClr>
                </a:solidFill>
              </a:rPr>
              <a:t>Plán OSN 1947 na rozdělení </a:t>
            </a:r>
            <a:r>
              <a:rPr lang="cs-CZ" b="1" dirty="0">
                <a:solidFill>
                  <a:schemeClr val="bg1">
                    <a:lumMod val="25000"/>
                  </a:schemeClr>
                </a:solidFill>
              </a:rPr>
              <a:t>P</a:t>
            </a:r>
            <a:r>
              <a:rPr lang="cs-CZ" b="1" dirty="0" smtClean="0">
                <a:solidFill>
                  <a:schemeClr val="bg1">
                    <a:lumMod val="25000"/>
                  </a:schemeClr>
                </a:solidFill>
              </a:rPr>
              <a:t>alestiny</a:t>
            </a:r>
            <a:endParaRPr lang="cs-CZ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77839" name="Picture 15" descr="http://www.un.org/depts/dhl/maplib/images_maplib/unfla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5883" y="1561512"/>
            <a:ext cx="2015270" cy="1343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oubor:Declaration of State of Israel 19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90" y="225083"/>
            <a:ext cx="7609907" cy="508529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99471" y="5373858"/>
            <a:ext cx="5275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David </a:t>
            </a:r>
            <a:r>
              <a:rPr lang="cs-CZ" dirty="0" err="1" smtClean="0"/>
              <a:t>Ben</a:t>
            </a:r>
            <a:r>
              <a:rPr lang="cs-CZ" dirty="0" smtClean="0"/>
              <a:t> </a:t>
            </a:r>
            <a:r>
              <a:rPr lang="cs-CZ" dirty="0" err="1" smtClean="0"/>
              <a:t>Gurion</a:t>
            </a:r>
            <a:r>
              <a:rPr lang="cs-CZ" dirty="0" smtClean="0"/>
              <a:t> čte Deklaraci nezávislosti Státu Izrael 14. května 1948 v Tel </a:t>
            </a:r>
            <a:r>
              <a:rPr lang="cs-CZ" dirty="0" err="1" smtClean="0"/>
              <a:t>Avivu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661" y="140680"/>
            <a:ext cx="3581627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982351" y="5542671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EGYPT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00135" y="4656406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JORDÁNSKO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31653" y="872197"/>
            <a:ext cx="125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SÝRIE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 rot="17680752">
            <a:off x="4698609" y="3334042"/>
            <a:ext cx="13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>
                    <a:lumMod val="50000"/>
                  </a:schemeClr>
                </a:solidFill>
              </a:rPr>
              <a:t>Mrtvé moře</a:t>
            </a:r>
            <a:endParaRPr lang="cs-CZ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20080112">
            <a:off x="4628271" y="337623"/>
            <a:ext cx="844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LIBANON</a:t>
            </a:r>
            <a:endParaRPr lang="cs-CZ" sz="1050" b="1" dirty="0"/>
          </a:p>
        </p:txBody>
      </p:sp>
      <p:pic>
        <p:nvPicPr>
          <p:cNvPr id="8" name="Picture 7" descr="http://www.zemepis.com/images/Vlajky/jo-lgflag.jpg"/>
          <p:cNvPicPr>
            <a:picLocks noChangeAspect="1" noChangeArrowheads="1"/>
          </p:cNvPicPr>
          <p:nvPr/>
        </p:nvPicPr>
        <p:blipFill>
          <a:blip r:embed="rId5" cstate="print"/>
          <a:srcRect r="18912"/>
          <a:stretch>
            <a:fillRect/>
          </a:stretch>
        </p:blipFill>
        <p:spPr bwMode="auto">
          <a:xfrm>
            <a:off x="6640783" y="4009341"/>
            <a:ext cx="640095" cy="396000"/>
          </a:xfrm>
          <a:prstGeom prst="rect">
            <a:avLst/>
          </a:prstGeom>
          <a:noFill/>
        </p:spPr>
      </p:pic>
      <p:pic>
        <p:nvPicPr>
          <p:cNvPr id="9" name="Picture 9" descr="Soubor:Flag of Egypt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4641" y="5144288"/>
            <a:ext cx="594371" cy="396000"/>
          </a:xfrm>
          <a:prstGeom prst="rect">
            <a:avLst/>
          </a:prstGeom>
          <a:noFill/>
        </p:spPr>
      </p:pic>
      <p:pic>
        <p:nvPicPr>
          <p:cNvPr id="10" name="Picture 11" descr="http://www.faculty.fairfield.edu/faculty/hodgson/Courses/so191/Projects2007/Piazza/Oct16/syria-fla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8917" y="3368404"/>
            <a:ext cx="616001" cy="396000"/>
          </a:xfrm>
          <a:prstGeom prst="rect">
            <a:avLst/>
          </a:prstGeom>
          <a:noFill/>
        </p:spPr>
      </p:pic>
      <p:pic>
        <p:nvPicPr>
          <p:cNvPr id="11" name="Picture 13" descr="File:Flag of Lebanon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7051" y="2729181"/>
            <a:ext cx="591723" cy="394482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 rot="19461752">
            <a:off x="2672862" y="1226531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>
                    <a:lumMod val="50000"/>
                  </a:schemeClr>
                </a:solidFill>
              </a:rPr>
              <a:t>Středozemní moře</a:t>
            </a:r>
            <a:endParaRPr lang="cs-CZ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8812" y="2912013"/>
            <a:ext cx="261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14. 5. 1948</a:t>
            </a:r>
          </a:p>
          <a:p>
            <a:pPr algn="ctr"/>
            <a:r>
              <a:rPr lang="cs-CZ" b="1" dirty="0" smtClean="0"/>
              <a:t>Vyhlášena deklarace nezávislosti </a:t>
            </a:r>
          </a:p>
          <a:p>
            <a:pPr algn="ctr"/>
            <a:r>
              <a:rPr lang="cs-CZ" b="1" dirty="0" smtClean="0"/>
              <a:t>Státu Izrael</a:t>
            </a:r>
            <a:endParaRPr lang="cs-CZ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3097" y="610138"/>
            <a:ext cx="630115" cy="3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165" y="1074381"/>
            <a:ext cx="633941" cy="3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1041005" y="1111347"/>
            <a:ext cx="157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Arabský stát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66795" y="644768"/>
            <a:ext cx="173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Ž</a:t>
            </a:r>
            <a:r>
              <a:rPr lang="cs-CZ" b="1" dirty="0" smtClean="0"/>
              <a:t>idovský stát</a:t>
            </a:r>
            <a:endParaRPr lang="cs-CZ" b="1" dirty="0"/>
          </a:p>
        </p:txBody>
      </p:sp>
      <p:pic>
        <p:nvPicPr>
          <p:cNvPr id="80898" name="Picture 2" descr="Soubor:Flag of Israel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10123" y="3939591"/>
            <a:ext cx="561877" cy="408638"/>
          </a:xfrm>
          <a:prstGeom prst="rect">
            <a:avLst/>
          </a:prstGeom>
          <a:noFill/>
        </p:spPr>
      </p:pic>
      <p:sp>
        <p:nvSpPr>
          <p:cNvPr id="22" name="Volný tvar 21"/>
          <p:cNvSpPr/>
          <p:nvPr/>
        </p:nvSpPr>
        <p:spPr>
          <a:xfrm>
            <a:off x="4738468" y="745588"/>
            <a:ext cx="227427" cy="337624"/>
          </a:xfrm>
          <a:custGeom>
            <a:avLst/>
            <a:gdLst>
              <a:gd name="connsiteX0" fmla="*/ 44547 w 227427"/>
              <a:gd name="connsiteY0" fmla="*/ 0 h 337624"/>
              <a:gd name="connsiteX1" fmla="*/ 30480 w 227427"/>
              <a:gd name="connsiteY1" fmla="*/ 196947 h 337624"/>
              <a:gd name="connsiteX2" fmla="*/ 227427 w 227427"/>
              <a:gd name="connsiteY2" fmla="*/ 337624 h 3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427" h="337624">
                <a:moveTo>
                  <a:pt x="44547" y="0"/>
                </a:moveTo>
                <a:cubicBezTo>
                  <a:pt x="22273" y="70338"/>
                  <a:pt x="0" y="140676"/>
                  <a:pt x="30480" y="196947"/>
                </a:cubicBezTo>
                <a:cubicBezTo>
                  <a:pt x="60960" y="253218"/>
                  <a:pt x="144193" y="295421"/>
                  <a:pt x="227427" y="337624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4923692" y="815926"/>
            <a:ext cx="576776" cy="576776"/>
          </a:xfrm>
          <a:custGeom>
            <a:avLst/>
            <a:gdLst>
              <a:gd name="connsiteX0" fmla="*/ 576776 w 576776"/>
              <a:gd name="connsiteY0" fmla="*/ 0 h 576776"/>
              <a:gd name="connsiteX1" fmla="*/ 337625 w 576776"/>
              <a:gd name="connsiteY1" fmla="*/ 168812 h 576776"/>
              <a:gd name="connsiteX2" fmla="*/ 56271 w 576776"/>
              <a:gd name="connsiteY2" fmla="*/ 506437 h 576776"/>
              <a:gd name="connsiteX3" fmla="*/ 0 w 576776"/>
              <a:gd name="connsiteY3" fmla="*/ 576776 h 5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76" h="576776">
                <a:moveTo>
                  <a:pt x="576776" y="0"/>
                </a:moveTo>
                <a:cubicBezTo>
                  <a:pt x="500576" y="42203"/>
                  <a:pt x="424376" y="84406"/>
                  <a:pt x="337625" y="168812"/>
                </a:cubicBezTo>
                <a:cubicBezTo>
                  <a:pt x="250874" y="253218"/>
                  <a:pt x="112542" y="438443"/>
                  <a:pt x="56271" y="506437"/>
                </a:cubicBezTo>
                <a:cubicBezTo>
                  <a:pt x="0" y="574431"/>
                  <a:pt x="0" y="575603"/>
                  <a:pt x="0" y="576776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6625883" y="1181689"/>
            <a:ext cx="2025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15. 5. zahájily arabské země agresi proti Izraeli</a:t>
            </a:r>
            <a:endParaRPr lang="cs-CZ" b="1" dirty="0"/>
          </a:p>
        </p:txBody>
      </p:sp>
      <p:sp>
        <p:nvSpPr>
          <p:cNvPr id="25" name="Volný tvar 24"/>
          <p:cNvSpPr/>
          <p:nvPr/>
        </p:nvSpPr>
        <p:spPr>
          <a:xfrm>
            <a:off x="4825218" y="1702191"/>
            <a:ext cx="1041009" cy="656493"/>
          </a:xfrm>
          <a:custGeom>
            <a:avLst/>
            <a:gdLst>
              <a:gd name="connsiteX0" fmla="*/ 1041009 w 1041009"/>
              <a:gd name="connsiteY0" fmla="*/ 562708 h 656493"/>
              <a:gd name="connsiteX1" fmla="*/ 604911 w 1041009"/>
              <a:gd name="connsiteY1" fmla="*/ 562708 h 656493"/>
              <a:gd name="connsiteX2" fmla="*/ 0 w 1041009"/>
              <a:gd name="connsiteY2" fmla="*/ 0 h 6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009" h="656493">
                <a:moveTo>
                  <a:pt x="1041009" y="562708"/>
                </a:moveTo>
                <a:cubicBezTo>
                  <a:pt x="909710" y="609600"/>
                  <a:pt x="778412" y="656493"/>
                  <a:pt x="604911" y="562708"/>
                </a:cubicBezTo>
                <a:cubicBezTo>
                  <a:pt x="431410" y="468923"/>
                  <a:pt x="215705" y="234461"/>
                  <a:pt x="0" y="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3024555" y="4304714"/>
            <a:ext cx="900332" cy="1223889"/>
          </a:xfrm>
          <a:custGeom>
            <a:avLst/>
            <a:gdLst>
              <a:gd name="connsiteX0" fmla="*/ 0 w 661181"/>
              <a:gd name="connsiteY0" fmla="*/ 717453 h 717453"/>
              <a:gd name="connsiteX1" fmla="*/ 436098 w 661181"/>
              <a:gd name="connsiteY1" fmla="*/ 422031 h 717453"/>
              <a:gd name="connsiteX2" fmla="*/ 661181 w 661181"/>
              <a:gd name="connsiteY2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181" h="717453">
                <a:moveTo>
                  <a:pt x="0" y="717453"/>
                </a:moveTo>
                <a:cubicBezTo>
                  <a:pt x="162950" y="629529"/>
                  <a:pt x="325901" y="541606"/>
                  <a:pt x="436098" y="422031"/>
                </a:cubicBezTo>
                <a:cubicBezTo>
                  <a:pt x="546295" y="302456"/>
                  <a:pt x="603738" y="151228"/>
                  <a:pt x="661181" y="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4656406" y="2506394"/>
            <a:ext cx="590843" cy="335280"/>
          </a:xfrm>
          <a:custGeom>
            <a:avLst/>
            <a:gdLst>
              <a:gd name="connsiteX0" fmla="*/ 590843 w 590843"/>
              <a:gd name="connsiteY0" fmla="*/ 11723 h 335280"/>
              <a:gd name="connsiteX1" fmla="*/ 196948 w 590843"/>
              <a:gd name="connsiteY1" fmla="*/ 53926 h 335280"/>
              <a:gd name="connsiteX2" fmla="*/ 0 w 590843"/>
              <a:gd name="connsiteY2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843" h="335280">
                <a:moveTo>
                  <a:pt x="590843" y="11723"/>
                </a:moveTo>
                <a:cubicBezTo>
                  <a:pt x="443132" y="5861"/>
                  <a:pt x="295422" y="0"/>
                  <a:pt x="196948" y="53926"/>
                </a:cubicBezTo>
                <a:cubicBezTo>
                  <a:pt x="98474" y="107852"/>
                  <a:pt x="49237" y="221566"/>
                  <a:pt x="0" y="33528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726745" y="2532185"/>
            <a:ext cx="534572" cy="574430"/>
          </a:xfrm>
          <a:custGeom>
            <a:avLst/>
            <a:gdLst>
              <a:gd name="connsiteX0" fmla="*/ 534572 w 534572"/>
              <a:gd name="connsiteY0" fmla="*/ 0 h 574430"/>
              <a:gd name="connsiteX1" fmla="*/ 154744 w 534572"/>
              <a:gd name="connsiteY1" fmla="*/ 492369 h 574430"/>
              <a:gd name="connsiteX2" fmla="*/ 0 w 534572"/>
              <a:gd name="connsiteY2" fmla="*/ 492369 h 57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" h="574430">
                <a:moveTo>
                  <a:pt x="534572" y="0"/>
                </a:moveTo>
                <a:cubicBezTo>
                  <a:pt x="389205" y="205154"/>
                  <a:pt x="243839" y="410308"/>
                  <a:pt x="154744" y="492369"/>
                </a:cubicBezTo>
                <a:cubicBezTo>
                  <a:pt x="65649" y="574430"/>
                  <a:pt x="32824" y="533399"/>
                  <a:pt x="0" y="492369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2968283" y="3010486"/>
            <a:ext cx="970671" cy="1111348"/>
          </a:xfrm>
          <a:custGeom>
            <a:avLst/>
            <a:gdLst>
              <a:gd name="connsiteX0" fmla="*/ 0 w 970671"/>
              <a:gd name="connsiteY0" fmla="*/ 1111348 h 1111348"/>
              <a:gd name="connsiteX1" fmla="*/ 295422 w 970671"/>
              <a:gd name="connsiteY1" fmla="*/ 956603 h 1111348"/>
              <a:gd name="connsiteX2" fmla="*/ 633046 w 970671"/>
              <a:gd name="connsiteY2" fmla="*/ 422031 h 1111348"/>
              <a:gd name="connsiteX3" fmla="*/ 970671 w 970671"/>
              <a:gd name="connsiteY3" fmla="*/ 0 h 11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671" h="1111348">
                <a:moveTo>
                  <a:pt x="0" y="1111348"/>
                </a:moveTo>
                <a:cubicBezTo>
                  <a:pt x="94957" y="1091418"/>
                  <a:pt x="189914" y="1071489"/>
                  <a:pt x="295422" y="956603"/>
                </a:cubicBezTo>
                <a:cubicBezTo>
                  <a:pt x="400930" y="841717"/>
                  <a:pt x="520505" y="581465"/>
                  <a:pt x="633046" y="422031"/>
                </a:cubicBezTo>
                <a:cubicBezTo>
                  <a:pt x="745587" y="262597"/>
                  <a:pt x="858129" y="131298"/>
                  <a:pt x="970671" y="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1132" y="2729133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2000 vojáků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312852" y="3359845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000 vojáků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326923" y="4021016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  <a:r>
              <a:rPr lang="cs-CZ" dirty="0" smtClean="0"/>
              <a:t>000 vojáků</a:t>
            </a:r>
            <a:endParaRPr lang="cs-CZ" dirty="0"/>
          </a:p>
        </p:txBody>
      </p:sp>
      <p:pic>
        <p:nvPicPr>
          <p:cNvPr id="80900" name="Picture 4" descr="http://www.theodora.com/flags/new/iz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4848" y="4542472"/>
            <a:ext cx="590400" cy="401026"/>
          </a:xfrm>
          <a:prstGeom prst="rect">
            <a:avLst/>
          </a:prstGeom>
          <a:noFill/>
        </p:spPr>
      </p:pic>
      <p:sp>
        <p:nvSpPr>
          <p:cNvPr id="37" name="TextovéPole 36"/>
          <p:cNvSpPr txBox="1"/>
          <p:nvPr/>
        </p:nvSpPr>
        <p:spPr>
          <a:xfrm>
            <a:off x="7352713" y="4567311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7000 vojáků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364436" y="5169877"/>
            <a:ext cx="177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11000 vojáků</a:t>
            </a:r>
            <a:endParaRPr lang="cs-CZ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3" grpId="0" animBg="1"/>
      <p:bldP spid="24" grpId="0"/>
      <p:bldP spid="25" grpId="0" animBg="1"/>
      <p:bldP spid="27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897_slide">
  <a:themeElements>
    <a:clrScheme name="Motiv sady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Motiv sady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ind_0897_slide</Template>
  <TotalTime>165</TotalTime>
  <Words>233</Words>
  <Application>Microsoft Office PowerPoint</Application>
  <PresentationFormat>Předvádění na obrazovce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ind_0897_slide</vt:lpstr>
      <vt:lpstr>1_Default Design</vt:lpstr>
      <vt:lpstr>Vznik státu Izrael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státu Izrael</dc:title>
  <dc:creator>Helmut</dc:creator>
  <cp:lastModifiedBy>harzhe</cp:lastModifiedBy>
  <cp:revision>17</cp:revision>
  <dcterms:created xsi:type="dcterms:W3CDTF">2011-04-03T15:38:13Z</dcterms:created>
  <dcterms:modified xsi:type="dcterms:W3CDTF">2011-10-12T05:34:09Z</dcterms:modified>
</cp:coreProperties>
</file>