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9BBB59"/>
    <a:srgbClr val="95B3D7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8CC-C28E-4BF4-8643-796410853A9A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EA3-D077-44DB-A1E4-0394F149F0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8CC-C28E-4BF4-8643-796410853A9A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EA3-D077-44DB-A1E4-0394F149F0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8CC-C28E-4BF4-8643-796410853A9A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EA3-D077-44DB-A1E4-0394F149F0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8CC-C28E-4BF4-8643-796410853A9A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EA3-D077-44DB-A1E4-0394F149F0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8CC-C28E-4BF4-8643-796410853A9A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EA3-D077-44DB-A1E4-0394F149F0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8CC-C28E-4BF4-8643-796410853A9A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EA3-D077-44DB-A1E4-0394F149F0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8CC-C28E-4BF4-8643-796410853A9A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EA3-D077-44DB-A1E4-0394F149F0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8CC-C28E-4BF4-8643-796410853A9A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EA3-D077-44DB-A1E4-0394F149F0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8CC-C28E-4BF4-8643-796410853A9A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EA3-D077-44DB-A1E4-0394F149F0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8CC-C28E-4BF4-8643-796410853A9A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EA3-D077-44DB-A1E4-0394F149F0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8CC-C28E-4BF4-8643-796410853A9A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0EA3-D077-44DB-A1E4-0394F149F0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E8CC-C28E-4BF4-8643-796410853A9A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D0EA3-D077-44DB-A1E4-0394F149F08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://cs.wikipedia.org/wiki/Soubor:Flag_of_Saar_(1947%E2%80%931956).svg" TargetMode="External"/><Relationship Id="rId18" Type="http://schemas.openxmlformats.org/officeDocument/2006/relationships/image" Target="../media/image25.png"/><Relationship Id="rId3" Type="http://schemas.openxmlformats.org/officeDocument/2006/relationships/image" Target="../media/image18.gif"/><Relationship Id="rId7" Type="http://schemas.openxmlformats.org/officeDocument/2006/relationships/hyperlink" Target="http://upload.wikimedia.org/wikipedia/commons/9/92/Flag_of_Belgium_(civil).svg" TargetMode="External"/><Relationship Id="rId12" Type="http://schemas.openxmlformats.org/officeDocument/2006/relationships/image" Target="../media/image22.png"/><Relationship Id="rId17" Type="http://schemas.openxmlformats.org/officeDocument/2006/relationships/hyperlink" Target="http://upload.wikimedia.org/wikipedia/commons/e/ed/Gdansk_flag.svg" TargetMode="External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hyperlink" Target="http://upload.wikimedia.org/wikipedia/commons/b/ba/Flag_of_Germany.svg" TargetMode="External"/><Relationship Id="rId5" Type="http://schemas.openxmlformats.org/officeDocument/2006/relationships/image" Target="../media/image19.png"/><Relationship Id="rId15" Type="http://schemas.openxmlformats.org/officeDocument/2006/relationships/hyperlink" Target="http://upload.wikimedia.org/wikipedia/commons/8/88/Flag_of_Austria_(state).svg" TargetMode="External"/><Relationship Id="rId10" Type="http://schemas.openxmlformats.org/officeDocument/2006/relationships/image" Target="../media/image21.png"/><Relationship Id="rId19" Type="http://schemas.openxmlformats.org/officeDocument/2006/relationships/hyperlink" Target="http://upload.wikimedia.org/wikipedia/commons/9/9c/Flag_of_Denmark.svg" TargetMode="External"/><Relationship Id="rId4" Type="http://schemas.openxmlformats.org/officeDocument/2006/relationships/hyperlink" Target="http://upload.wikimedia.org/wikipedia/commons/1/12/Flag_of_Poland.svg" TargetMode="External"/><Relationship Id="rId9" Type="http://schemas.openxmlformats.org/officeDocument/2006/relationships/hyperlink" Target="http://upload.wikimedia.org/wikipedia/commons/2/20/Flag_of_the_Netherlands.svg" TargetMode="External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2195736" y="2348880"/>
            <a:ext cx="4680520" cy="17281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POLITICKÉ A ÚZEMNÍ  DŮSLEDKY </a:t>
            </a:r>
          </a:p>
          <a:p>
            <a:pPr algn="ct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I. SVĚTOVÉ VÁLKY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4979624" y="3657600"/>
            <a:ext cx="1110180" cy="779489"/>
          </a:xfrm>
          <a:custGeom>
            <a:avLst/>
            <a:gdLst>
              <a:gd name="connsiteX0" fmla="*/ 0 w 1110180"/>
              <a:gd name="connsiteY0" fmla="*/ 495759 h 779489"/>
              <a:gd name="connsiteX1" fmla="*/ 0 w 1110180"/>
              <a:gd name="connsiteY1" fmla="*/ 495759 h 779489"/>
              <a:gd name="connsiteX2" fmla="*/ 55084 w 1110180"/>
              <a:gd name="connsiteY2" fmla="*/ 572877 h 779489"/>
              <a:gd name="connsiteX3" fmla="*/ 66101 w 1110180"/>
              <a:gd name="connsiteY3" fmla="*/ 605928 h 779489"/>
              <a:gd name="connsiteX4" fmla="*/ 99152 w 1110180"/>
              <a:gd name="connsiteY4" fmla="*/ 616945 h 779489"/>
              <a:gd name="connsiteX5" fmla="*/ 154236 w 1110180"/>
              <a:gd name="connsiteY5" fmla="*/ 672029 h 779489"/>
              <a:gd name="connsiteX6" fmla="*/ 209321 w 1110180"/>
              <a:gd name="connsiteY6" fmla="*/ 727113 h 779489"/>
              <a:gd name="connsiteX7" fmla="*/ 286439 w 1110180"/>
              <a:gd name="connsiteY7" fmla="*/ 738130 h 779489"/>
              <a:gd name="connsiteX8" fmla="*/ 352540 w 1110180"/>
              <a:gd name="connsiteY8" fmla="*/ 760164 h 779489"/>
              <a:gd name="connsiteX9" fmla="*/ 374574 w 1110180"/>
              <a:gd name="connsiteY9" fmla="*/ 727113 h 779489"/>
              <a:gd name="connsiteX10" fmla="*/ 473725 w 1110180"/>
              <a:gd name="connsiteY10" fmla="*/ 694063 h 779489"/>
              <a:gd name="connsiteX11" fmla="*/ 727113 w 1110180"/>
              <a:gd name="connsiteY11" fmla="*/ 649995 h 779489"/>
              <a:gd name="connsiteX12" fmla="*/ 793215 w 1110180"/>
              <a:gd name="connsiteY12" fmla="*/ 605928 h 779489"/>
              <a:gd name="connsiteX13" fmla="*/ 826265 w 1110180"/>
              <a:gd name="connsiteY13" fmla="*/ 539827 h 779489"/>
              <a:gd name="connsiteX14" fmla="*/ 837282 w 1110180"/>
              <a:gd name="connsiteY14" fmla="*/ 506776 h 779489"/>
              <a:gd name="connsiteX15" fmla="*/ 881349 w 1110180"/>
              <a:gd name="connsiteY15" fmla="*/ 440675 h 779489"/>
              <a:gd name="connsiteX16" fmla="*/ 903383 w 1110180"/>
              <a:gd name="connsiteY16" fmla="*/ 407624 h 779489"/>
              <a:gd name="connsiteX17" fmla="*/ 914400 w 1110180"/>
              <a:gd name="connsiteY17" fmla="*/ 374573 h 779489"/>
              <a:gd name="connsiteX18" fmla="*/ 958468 w 1110180"/>
              <a:gd name="connsiteY18" fmla="*/ 308472 h 779489"/>
              <a:gd name="connsiteX19" fmla="*/ 1013552 w 1110180"/>
              <a:gd name="connsiteY19" fmla="*/ 231354 h 779489"/>
              <a:gd name="connsiteX20" fmla="*/ 1024569 w 1110180"/>
              <a:gd name="connsiteY20" fmla="*/ 198304 h 779489"/>
              <a:gd name="connsiteX21" fmla="*/ 1057619 w 1110180"/>
              <a:gd name="connsiteY21" fmla="*/ 187287 h 779489"/>
              <a:gd name="connsiteX22" fmla="*/ 1090670 w 1110180"/>
              <a:gd name="connsiteY22" fmla="*/ 165253 h 779489"/>
              <a:gd name="connsiteX23" fmla="*/ 1068636 w 1110180"/>
              <a:gd name="connsiteY23" fmla="*/ 110169 h 779489"/>
              <a:gd name="connsiteX24" fmla="*/ 1024569 w 1110180"/>
              <a:gd name="connsiteY24" fmla="*/ 44067 h 779489"/>
              <a:gd name="connsiteX25" fmla="*/ 958468 w 1110180"/>
              <a:gd name="connsiteY25" fmla="*/ 22034 h 779489"/>
              <a:gd name="connsiteX26" fmla="*/ 870333 w 1110180"/>
              <a:gd name="connsiteY26" fmla="*/ 0 h 779489"/>
              <a:gd name="connsiteX27" fmla="*/ 771181 w 1110180"/>
              <a:gd name="connsiteY27" fmla="*/ 22034 h 779489"/>
              <a:gd name="connsiteX28" fmla="*/ 727113 w 1110180"/>
              <a:gd name="connsiteY28" fmla="*/ 11017 h 779489"/>
              <a:gd name="connsiteX29" fmla="*/ 694063 w 1110180"/>
              <a:gd name="connsiteY29" fmla="*/ 22034 h 779489"/>
              <a:gd name="connsiteX30" fmla="*/ 683046 w 1110180"/>
              <a:gd name="connsiteY30" fmla="*/ 55084 h 779489"/>
              <a:gd name="connsiteX31" fmla="*/ 661012 w 1110180"/>
              <a:gd name="connsiteY31" fmla="*/ 88135 h 779489"/>
              <a:gd name="connsiteX32" fmla="*/ 572877 w 1110180"/>
              <a:gd name="connsiteY32" fmla="*/ 110169 h 779489"/>
              <a:gd name="connsiteX33" fmla="*/ 451692 w 1110180"/>
              <a:gd name="connsiteY33" fmla="*/ 154236 h 779489"/>
              <a:gd name="connsiteX34" fmla="*/ 440675 w 1110180"/>
              <a:gd name="connsiteY34" fmla="*/ 187287 h 779489"/>
              <a:gd name="connsiteX35" fmla="*/ 374574 w 1110180"/>
              <a:gd name="connsiteY35" fmla="*/ 209320 h 779489"/>
              <a:gd name="connsiteX36" fmla="*/ 308472 w 1110180"/>
              <a:gd name="connsiteY36" fmla="*/ 242371 h 779489"/>
              <a:gd name="connsiteX37" fmla="*/ 220337 w 1110180"/>
              <a:gd name="connsiteY37" fmla="*/ 220337 h 779489"/>
              <a:gd name="connsiteX38" fmla="*/ 198304 w 1110180"/>
              <a:gd name="connsiteY38" fmla="*/ 187287 h 779489"/>
              <a:gd name="connsiteX39" fmla="*/ 132203 w 1110180"/>
              <a:gd name="connsiteY39" fmla="*/ 165253 h 779489"/>
              <a:gd name="connsiteX40" fmla="*/ 121186 w 1110180"/>
              <a:gd name="connsiteY40" fmla="*/ 209320 h 779489"/>
              <a:gd name="connsiteX41" fmla="*/ 55084 w 1110180"/>
              <a:gd name="connsiteY41" fmla="*/ 253388 h 779489"/>
              <a:gd name="connsiteX42" fmla="*/ 33051 w 1110180"/>
              <a:gd name="connsiteY42" fmla="*/ 319489 h 779489"/>
              <a:gd name="connsiteX43" fmla="*/ 0 w 1110180"/>
              <a:gd name="connsiteY43" fmla="*/ 495759 h 7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10180" h="779489">
                <a:moveTo>
                  <a:pt x="0" y="495759"/>
                </a:moveTo>
                <a:lnTo>
                  <a:pt x="0" y="495759"/>
                </a:lnTo>
                <a:cubicBezTo>
                  <a:pt x="18361" y="521465"/>
                  <a:pt x="38831" y="545789"/>
                  <a:pt x="55084" y="572877"/>
                </a:cubicBezTo>
                <a:cubicBezTo>
                  <a:pt x="61059" y="582835"/>
                  <a:pt x="57889" y="597716"/>
                  <a:pt x="66101" y="605928"/>
                </a:cubicBezTo>
                <a:cubicBezTo>
                  <a:pt x="74313" y="614140"/>
                  <a:pt x="88135" y="613273"/>
                  <a:pt x="99152" y="616945"/>
                </a:cubicBezTo>
                <a:cubicBezTo>
                  <a:pt x="157912" y="705082"/>
                  <a:pt x="80788" y="598580"/>
                  <a:pt x="154236" y="672029"/>
                </a:cubicBezTo>
                <a:cubicBezTo>
                  <a:pt x="181516" y="699310"/>
                  <a:pt x="167351" y="714522"/>
                  <a:pt x="209321" y="727113"/>
                </a:cubicBezTo>
                <a:cubicBezTo>
                  <a:pt x="234193" y="734574"/>
                  <a:pt x="260733" y="734458"/>
                  <a:pt x="286439" y="738130"/>
                </a:cubicBezTo>
                <a:cubicBezTo>
                  <a:pt x="308473" y="745475"/>
                  <a:pt x="339657" y="779489"/>
                  <a:pt x="352540" y="760164"/>
                </a:cubicBezTo>
                <a:cubicBezTo>
                  <a:pt x="359885" y="749147"/>
                  <a:pt x="365211" y="736476"/>
                  <a:pt x="374574" y="727113"/>
                </a:cubicBezTo>
                <a:cubicBezTo>
                  <a:pt x="405555" y="696132"/>
                  <a:pt x="429411" y="701449"/>
                  <a:pt x="473725" y="694063"/>
                </a:cubicBezTo>
                <a:cubicBezTo>
                  <a:pt x="542973" y="590190"/>
                  <a:pt x="456944" y="700026"/>
                  <a:pt x="727113" y="649995"/>
                </a:cubicBezTo>
                <a:cubicBezTo>
                  <a:pt x="753152" y="645173"/>
                  <a:pt x="793215" y="605928"/>
                  <a:pt x="793215" y="605928"/>
                </a:cubicBezTo>
                <a:cubicBezTo>
                  <a:pt x="820902" y="522860"/>
                  <a:pt x="783555" y="625245"/>
                  <a:pt x="826265" y="539827"/>
                </a:cubicBezTo>
                <a:cubicBezTo>
                  <a:pt x="831459" y="529440"/>
                  <a:pt x="831642" y="516928"/>
                  <a:pt x="837282" y="506776"/>
                </a:cubicBezTo>
                <a:cubicBezTo>
                  <a:pt x="850142" y="483627"/>
                  <a:pt x="866660" y="462709"/>
                  <a:pt x="881349" y="440675"/>
                </a:cubicBezTo>
                <a:cubicBezTo>
                  <a:pt x="888694" y="429658"/>
                  <a:pt x="899196" y="420185"/>
                  <a:pt x="903383" y="407624"/>
                </a:cubicBezTo>
                <a:cubicBezTo>
                  <a:pt x="907055" y="396607"/>
                  <a:pt x="908760" y="384725"/>
                  <a:pt x="914400" y="374573"/>
                </a:cubicBezTo>
                <a:cubicBezTo>
                  <a:pt x="927261" y="351424"/>
                  <a:pt x="958468" y="308472"/>
                  <a:pt x="958468" y="308472"/>
                </a:cubicBezTo>
                <a:cubicBezTo>
                  <a:pt x="984173" y="231354"/>
                  <a:pt x="958467" y="249716"/>
                  <a:pt x="1013552" y="231354"/>
                </a:cubicBezTo>
                <a:cubicBezTo>
                  <a:pt x="1017224" y="220337"/>
                  <a:pt x="1016358" y="206515"/>
                  <a:pt x="1024569" y="198304"/>
                </a:cubicBezTo>
                <a:cubicBezTo>
                  <a:pt x="1032780" y="190093"/>
                  <a:pt x="1047232" y="192480"/>
                  <a:pt x="1057619" y="187287"/>
                </a:cubicBezTo>
                <a:cubicBezTo>
                  <a:pt x="1069462" y="181365"/>
                  <a:pt x="1079653" y="172598"/>
                  <a:pt x="1090670" y="165253"/>
                </a:cubicBezTo>
                <a:cubicBezTo>
                  <a:pt x="1110180" y="106722"/>
                  <a:pt x="1106440" y="153373"/>
                  <a:pt x="1068636" y="110169"/>
                </a:cubicBezTo>
                <a:cubicBezTo>
                  <a:pt x="1051198" y="90240"/>
                  <a:pt x="1049692" y="52441"/>
                  <a:pt x="1024569" y="44067"/>
                </a:cubicBezTo>
                <a:cubicBezTo>
                  <a:pt x="1002535" y="36723"/>
                  <a:pt x="981242" y="26589"/>
                  <a:pt x="958468" y="22034"/>
                </a:cubicBezTo>
                <a:cubicBezTo>
                  <a:pt x="891996" y="8740"/>
                  <a:pt x="921147" y="16939"/>
                  <a:pt x="870333" y="0"/>
                </a:cubicBezTo>
                <a:cubicBezTo>
                  <a:pt x="836251" y="11361"/>
                  <a:pt x="809958" y="22034"/>
                  <a:pt x="771181" y="22034"/>
                </a:cubicBezTo>
                <a:cubicBezTo>
                  <a:pt x="756040" y="22034"/>
                  <a:pt x="741802" y="14689"/>
                  <a:pt x="727113" y="11017"/>
                </a:cubicBezTo>
                <a:cubicBezTo>
                  <a:pt x="716096" y="14689"/>
                  <a:pt x="702274" y="13823"/>
                  <a:pt x="694063" y="22034"/>
                </a:cubicBezTo>
                <a:cubicBezTo>
                  <a:pt x="685852" y="30245"/>
                  <a:pt x="688239" y="44697"/>
                  <a:pt x="683046" y="55084"/>
                </a:cubicBezTo>
                <a:cubicBezTo>
                  <a:pt x="677124" y="66927"/>
                  <a:pt x="671351" y="79863"/>
                  <a:pt x="661012" y="88135"/>
                </a:cubicBezTo>
                <a:cubicBezTo>
                  <a:pt x="649719" y="97169"/>
                  <a:pt x="575621" y="109620"/>
                  <a:pt x="572877" y="110169"/>
                </a:cubicBezTo>
                <a:cubicBezTo>
                  <a:pt x="546359" y="189721"/>
                  <a:pt x="585588" y="105546"/>
                  <a:pt x="451692" y="154236"/>
                </a:cubicBezTo>
                <a:cubicBezTo>
                  <a:pt x="440778" y="158205"/>
                  <a:pt x="450125" y="180537"/>
                  <a:pt x="440675" y="187287"/>
                </a:cubicBezTo>
                <a:cubicBezTo>
                  <a:pt x="421776" y="200786"/>
                  <a:pt x="396608" y="201976"/>
                  <a:pt x="374574" y="209320"/>
                </a:cubicBezTo>
                <a:cubicBezTo>
                  <a:pt x="328963" y="224523"/>
                  <a:pt x="351184" y="213896"/>
                  <a:pt x="308472" y="242371"/>
                </a:cubicBezTo>
                <a:cubicBezTo>
                  <a:pt x="305728" y="241822"/>
                  <a:pt x="231629" y="229371"/>
                  <a:pt x="220337" y="220337"/>
                </a:cubicBezTo>
                <a:cubicBezTo>
                  <a:pt x="209998" y="212066"/>
                  <a:pt x="209532" y="194304"/>
                  <a:pt x="198304" y="187287"/>
                </a:cubicBezTo>
                <a:cubicBezTo>
                  <a:pt x="178609" y="174977"/>
                  <a:pt x="132203" y="165253"/>
                  <a:pt x="132203" y="165253"/>
                </a:cubicBezTo>
                <a:cubicBezTo>
                  <a:pt x="128531" y="179942"/>
                  <a:pt x="131157" y="197925"/>
                  <a:pt x="121186" y="209320"/>
                </a:cubicBezTo>
                <a:cubicBezTo>
                  <a:pt x="103748" y="229249"/>
                  <a:pt x="55084" y="253388"/>
                  <a:pt x="55084" y="253388"/>
                </a:cubicBezTo>
                <a:cubicBezTo>
                  <a:pt x="47740" y="275422"/>
                  <a:pt x="35154" y="296359"/>
                  <a:pt x="33051" y="319489"/>
                </a:cubicBezTo>
                <a:cubicBezTo>
                  <a:pt x="19707" y="466275"/>
                  <a:pt x="5509" y="466381"/>
                  <a:pt x="0" y="495759"/>
                </a:cubicBezTo>
                <a:close/>
              </a:path>
            </a:pathLst>
          </a:custGeom>
          <a:solidFill>
            <a:srgbClr val="95B3D7">
              <a:alpha val="63137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 2"/>
          <p:cNvSpPr/>
          <p:nvPr/>
        </p:nvSpPr>
        <p:spPr>
          <a:xfrm>
            <a:off x="4527933" y="4131325"/>
            <a:ext cx="1674635" cy="1542362"/>
          </a:xfrm>
          <a:custGeom>
            <a:avLst/>
            <a:gdLst>
              <a:gd name="connsiteX0" fmla="*/ 0 w 1674635"/>
              <a:gd name="connsiteY0" fmla="*/ 143220 h 1542362"/>
              <a:gd name="connsiteX1" fmla="*/ 0 w 1674635"/>
              <a:gd name="connsiteY1" fmla="*/ 143220 h 1542362"/>
              <a:gd name="connsiteX2" fmla="*/ 55084 w 1674635"/>
              <a:gd name="connsiteY2" fmla="*/ 220338 h 1542362"/>
              <a:gd name="connsiteX3" fmla="*/ 77118 w 1674635"/>
              <a:gd name="connsiteY3" fmla="*/ 286439 h 1542362"/>
              <a:gd name="connsiteX4" fmla="*/ 88134 w 1674635"/>
              <a:gd name="connsiteY4" fmla="*/ 319489 h 1542362"/>
              <a:gd name="connsiteX5" fmla="*/ 110168 w 1674635"/>
              <a:gd name="connsiteY5" fmla="*/ 352540 h 1542362"/>
              <a:gd name="connsiteX6" fmla="*/ 132202 w 1674635"/>
              <a:gd name="connsiteY6" fmla="*/ 429658 h 1542362"/>
              <a:gd name="connsiteX7" fmla="*/ 187286 w 1674635"/>
              <a:gd name="connsiteY7" fmla="*/ 495759 h 1542362"/>
              <a:gd name="connsiteX8" fmla="*/ 198303 w 1674635"/>
              <a:gd name="connsiteY8" fmla="*/ 528810 h 1542362"/>
              <a:gd name="connsiteX9" fmla="*/ 209320 w 1674635"/>
              <a:gd name="connsiteY9" fmla="*/ 627962 h 1542362"/>
              <a:gd name="connsiteX10" fmla="*/ 242371 w 1674635"/>
              <a:gd name="connsiteY10" fmla="*/ 638979 h 1542362"/>
              <a:gd name="connsiteX11" fmla="*/ 264404 w 1674635"/>
              <a:gd name="connsiteY11" fmla="*/ 672029 h 1542362"/>
              <a:gd name="connsiteX12" fmla="*/ 286438 w 1674635"/>
              <a:gd name="connsiteY12" fmla="*/ 738130 h 1542362"/>
              <a:gd name="connsiteX13" fmla="*/ 297455 w 1674635"/>
              <a:gd name="connsiteY13" fmla="*/ 782198 h 1542362"/>
              <a:gd name="connsiteX14" fmla="*/ 374573 w 1674635"/>
              <a:gd name="connsiteY14" fmla="*/ 859316 h 1542362"/>
              <a:gd name="connsiteX15" fmla="*/ 517792 w 1674635"/>
              <a:gd name="connsiteY15" fmla="*/ 870333 h 1542362"/>
              <a:gd name="connsiteX16" fmla="*/ 550843 w 1674635"/>
              <a:gd name="connsiteY16" fmla="*/ 903383 h 1542362"/>
              <a:gd name="connsiteX17" fmla="*/ 594910 w 1674635"/>
              <a:gd name="connsiteY17" fmla="*/ 969485 h 1542362"/>
              <a:gd name="connsiteX18" fmla="*/ 627961 w 1674635"/>
              <a:gd name="connsiteY18" fmla="*/ 991518 h 1542362"/>
              <a:gd name="connsiteX19" fmla="*/ 683045 w 1674635"/>
              <a:gd name="connsiteY19" fmla="*/ 1068636 h 1542362"/>
              <a:gd name="connsiteX20" fmla="*/ 727113 w 1674635"/>
              <a:gd name="connsiteY20" fmla="*/ 1079653 h 1542362"/>
              <a:gd name="connsiteX21" fmla="*/ 760163 w 1674635"/>
              <a:gd name="connsiteY21" fmla="*/ 1101687 h 1542362"/>
              <a:gd name="connsiteX22" fmla="*/ 771180 w 1674635"/>
              <a:gd name="connsiteY22" fmla="*/ 1134738 h 1542362"/>
              <a:gd name="connsiteX23" fmla="*/ 870332 w 1674635"/>
              <a:gd name="connsiteY23" fmla="*/ 1189822 h 1542362"/>
              <a:gd name="connsiteX24" fmla="*/ 914400 w 1674635"/>
              <a:gd name="connsiteY24" fmla="*/ 1244906 h 1542362"/>
              <a:gd name="connsiteX25" fmla="*/ 980501 w 1674635"/>
              <a:gd name="connsiteY25" fmla="*/ 1266940 h 1542362"/>
              <a:gd name="connsiteX26" fmla="*/ 1002534 w 1674635"/>
              <a:gd name="connsiteY26" fmla="*/ 1233889 h 1542362"/>
              <a:gd name="connsiteX27" fmla="*/ 1013551 w 1674635"/>
              <a:gd name="connsiteY27" fmla="*/ 1145755 h 1542362"/>
              <a:gd name="connsiteX28" fmla="*/ 1046602 w 1674635"/>
              <a:gd name="connsiteY28" fmla="*/ 1123721 h 1542362"/>
              <a:gd name="connsiteX29" fmla="*/ 1134737 w 1674635"/>
              <a:gd name="connsiteY29" fmla="*/ 1145755 h 1542362"/>
              <a:gd name="connsiteX30" fmla="*/ 1189821 w 1674635"/>
              <a:gd name="connsiteY30" fmla="*/ 1211856 h 1542362"/>
              <a:gd name="connsiteX31" fmla="*/ 1222872 w 1674635"/>
              <a:gd name="connsiteY31" fmla="*/ 1244906 h 1542362"/>
              <a:gd name="connsiteX32" fmla="*/ 1244906 w 1674635"/>
              <a:gd name="connsiteY32" fmla="*/ 1311008 h 1542362"/>
              <a:gd name="connsiteX33" fmla="*/ 1255922 w 1674635"/>
              <a:gd name="connsiteY33" fmla="*/ 1520328 h 1542362"/>
              <a:gd name="connsiteX34" fmla="*/ 1322024 w 1674635"/>
              <a:gd name="connsiteY34" fmla="*/ 1542362 h 1542362"/>
              <a:gd name="connsiteX35" fmla="*/ 1399142 w 1674635"/>
              <a:gd name="connsiteY35" fmla="*/ 1509311 h 1542362"/>
              <a:gd name="connsiteX36" fmla="*/ 1421175 w 1674635"/>
              <a:gd name="connsiteY36" fmla="*/ 1476261 h 1542362"/>
              <a:gd name="connsiteX37" fmla="*/ 1630496 w 1674635"/>
              <a:gd name="connsiteY37" fmla="*/ 1476261 h 1542362"/>
              <a:gd name="connsiteX38" fmla="*/ 1641513 w 1674635"/>
              <a:gd name="connsiteY38" fmla="*/ 1432193 h 1542362"/>
              <a:gd name="connsiteX39" fmla="*/ 1608462 w 1674635"/>
              <a:gd name="connsiteY39" fmla="*/ 1421176 h 1542362"/>
              <a:gd name="connsiteX40" fmla="*/ 1608462 w 1674635"/>
              <a:gd name="connsiteY40" fmla="*/ 1355075 h 1542362"/>
              <a:gd name="connsiteX41" fmla="*/ 1641513 w 1674635"/>
              <a:gd name="connsiteY41" fmla="*/ 1344058 h 1542362"/>
              <a:gd name="connsiteX42" fmla="*/ 1674563 w 1674635"/>
              <a:gd name="connsiteY42" fmla="*/ 1322024 h 1542362"/>
              <a:gd name="connsiteX43" fmla="*/ 1652530 w 1674635"/>
              <a:gd name="connsiteY43" fmla="*/ 1244906 h 1542362"/>
              <a:gd name="connsiteX44" fmla="*/ 1575412 w 1674635"/>
              <a:gd name="connsiteY44" fmla="*/ 1222873 h 1542362"/>
              <a:gd name="connsiteX45" fmla="*/ 1564395 w 1674635"/>
              <a:gd name="connsiteY45" fmla="*/ 1189822 h 1542362"/>
              <a:gd name="connsiteX46" fmla="*/ 1520327 w 1674635"/>
              <a:gd name="connsiteY46" fmla="*/ 1123721 h 1542362"/>
              <a:gd name="connsiteX47" fmla="*/ 1531344 w 1674635"/>
              <a:gd name="connsiteY47" fmla="*/ 1013552 h 1542362"/>
              <a:gd name="connsiteX48" fmla="*/ 1564395 w 1674635"/>
              <a:gd name="connsiteY48" fmla="*/ 991518 h 1542362"/>
              <a:gd name="connsiteX49" fmla="*/ 1586428 w 1674635"/>
              <a:gd name="connsiteY49" fmla="*/ 958468 h 1542362"/>
              <a:gd name="connsiteX50" fmla="*/ 1608462 w 1674635"/>
              <a:gd name="connsiteY50" fmla="*/ 892367 h 1542362"/>
              <a:gd name="connsiteX51" fmla="*/ 1597445 w 1674635"/>
              <a:gd name="connsiteY51" fmla="*/ 859316 h 1542362"/>
              <a:gd name="connsiteX52" fmla="*/ 1531344 w 1674635"/>
              <a:gd name="connsiteY52" fmla="*/ 837282 h 1542362"/>
              <a:gd name="connsiteX53" fmla="*/ 1542361 w 1674635"/>
              <a:gd name="connsiteY53" fmla="*/ 661012 h 1542362"/>
              <a:gd name="connsiteX54" fmla="*/ 1575412 w 1674635"/>
              <a:gd name="connsiteY54" fmla="*/ 638979 h 1542362"/>
              <a:gd name="connsiteX55" fmla="*/ 1586428 w 1674635"/>
              <a:gd name="connsiteY55" fmla="*/ 572877 h 1542362"/>
              <a:gd name="connsiteX56" fmla="*/ 1575412 w 1674635"/>
              <a:gd name="connsiteY56" fmla="*/ 495759 h 1542362"/>
              <a:gd name="connsiteX57" fmla="*/ 1465243 w 1674635"/>
              <a:gd name="connsiteY57" fmla="*/ 528810 h 1542362"/>
              <a:gd name="connsiteX58" fmla="*/ 1355074 w 1674635"/>
              <a:gd name="connsiteY58" fmla="*/ 495759 h 1542362"/>
              <a:gd name="connsiteX59" fmla="*/ 1333040 w 1674635"/>
              <a:gd name="connsiteY59" fmla="*/ 462709 h 1542362"/>
              <a:gd name="connsiteX60" fmla="*/ 1322024 w 1674635"/>
              <a:gd name="connsiteY60" fmla="*/ 429658 h 1542362"/>
              <a:gd name="connsiteX61" fmla="*/ 1288973 w 1674635"/>
              <a:gd name="connsiteY61" fmla="*/ 407624 h 1542362"/>
              <a:gd name="connsiteX62" fmla="*/ 1222872 w 1674635"/>
              <a:gd name="connsiteY62" fmla="*/ 363557 h 1542362"/>
              <a:gd name="connsiteX63" fmla="*/ 1189821 w 1674635"/>
              <a:gd name="connsiteY63" fmla="*/ 275422 h 1542362"/>
              <a:gd name="connsiteX64" fmla="*/ 1156771 w 1674635"/>
              <a:gd name="connsiteY64" fmla="*/ 264405 h 1542362"/>
              <a:gd name="connsiteX65" fmla="*/ 1145754 w 1674635"/>
              <a:gd name="connsiteY65" fmla="*/ 231355 h 1542362"/>
              <a:gd name="connsiteX66" fmla="*/ 958467 w 1674635"/>
              <a:gd name="connsiteY66" fmla="*/ 209321 h 1542362"/>
              <a:gd name="connsiteX67" fmla="*/ 925416 w 1674635"/>
              <a:gd name="connsiteY67" fmla="*/ 231355 h 1542362"/>
              <a:gd name="connsiteX68" fmla="*/ 881349 w 1674635"/>
              <a:gd name="connsiteY68" fmla="*/ 242371 h 1542362"/>
              <a:gd name="connsiteX69" fmla="*/ 848298 w 1674635"/>
              <a:gd name="connsiteY69" fmla="*/ 253388 h 1542362"/>
              <a:gd name="connsiteX70" fmla="*/ 826265 w 1674635"/>
              <a:gd name="connsiteY70" fmla="*/ 286439 h 1542362"/>
              <a:gd name="connsiteX71" fmla="*/ 782197 w 1674635"/>
              <a:gd name="connsiteY71" fmla="*/ 297456 h 1542362"/>
              <a:gd name="connsiteX72" fmla="*/ 694062 w 1674635"/>
              <a:gd name="connsiteY72" fmla="*/ 275422 h 1542362"/>
              <a:gd name="connsiteX73" fmla="*/ 661012 w 1674635"/>
              <a:gd name="connsiteY73" fmla="*/ 253388 h 1542362"/>
              <a:gd name="connsiteX74" fmla="*/ 594910 w 1674635"/>
              <a:gd name="connsiteY74" fmla="*/ 231355 h 1542362"/>
              <a:gd name="connsiteX75" fmla="*/ 550843 w 1674635"/>
              <a:gd name="connsiteY75" fmla="*/ 165253 h 1542362"/>
              <a:gd name="connsiteX76" fmla="*/ 528809 w 1674635"/>
              <a:gd name="connsiteY76" fmla="*/ 132203 h 1542362"/>
              <a:gd name="connsiteX77" fmla="*/ 484742 w 1674635"/>
              <a:gd name="connsiteY77" fmla="*/ 77118 h 1542362"/>
              <a:gd name="connsiteX78" fmla="*/ 462708 w 1674635"/>
              <a:gd name="connsiteY78" fmla="*/ 0 h 1542362"/>
              <a:gd name="connsiteX79" fmla="*/ 429657 w 1674635"/>
              <a:gd name="connsiteY79" fmla="*/ 11017 h 1542362"/>
              <a:gd name="connsiteX80" fmla="*/ 363556 w 1674635"/>
              <a:gd name="connsiteY80" fmla="*/ 44068 h 1542362"/>
              <a:gd name="connsiteX81" fmla="*/ 220337 w 1674635"/>
              <a:gd name="connsiteY81" fmla="*/ 77118 h 1542362"/>
              <a:gd name="connsiteX82" fmla="*/ 154236 w 1674635"/>
              <a:gd name="connsiteY82" fmla="*/ 110169 h 1542362"/>
              <a:gd name="connsiteX83" fmla="*/ 0 w 1674635"/>
              <a:gd name="connsiteY83" fmla="*/ 143220 h 154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674635" h="1542362">
                <a:moveTo>
                  <a:pt x="0" y="143220"/>
                </a:moveTo>
                <a:lnTo>
                  <a:pt x="0" y="143220"/>
                </a:lnTo>
                <a:cubicBezTo>
                  <a:pt x="18361" y="168926"/>
                  <a:pt x="40107" y="192524"/>
                  <a:pt x="55084" y="220338"/>
                </a:cubicBezTo>
                <a:cubicBezTo>
                  <a:pt x="66095" y="240787"/>
                  <a:pt x="69774" y="264405"/>
                  <a:pt x="77118" y="286439"/>
                </a:cubicBezTo>
                <a:cubicBezTo>
                  <a:pt x="80790" y="297456"/>
                  <a:pt x="81693" y="309827"/>
                  <a:pt x="88134" y="319489"/>
                </a:cubicBezTo>
                <a:cubicBezTo>
                  <a:pt x="95479" y="330506"/>
                  <a:pt x="104247" y="340697"/>
                  <a:pt x="110168" y="352540"/>
                </a:cubicBezTo>
                <a:cubicBezTo>
                  <a:pt x="131607" y="395418"/>
                  <a:pt x="111023" y="380240"/>
                  <a:pt x="132202" y="429658"/>
                </a:cubicBezTo>
                <a:cubicBezTo>
                  <a:pt x="143706" y="456500"/>
                  <a:pt x="167433" y="475906"/>
                  <a:pt x="187286" y="495759"/>
                </a:cubicBezTo>
                <a:cubicBezTo>
                  <a:pt x="190958" y="506776"/>
                  <a:pt x="196394" y="517355"/>
                  <a:pt x="198303" y="528810"/>
                </a:cubicBezTo>
                <a:cubicBezTo>
                  <a:pt x="203770" y="561612"/>
                  <a:pt x="196970" y="597086"/>
                  <a:pt x="209320" y="627962"/>
                </a:cubicBezTo>
                <a:cubicBezTo>
                  <a:pt x="213633" y="638744"/>
                  <a:pt x="231354" y="635307"/>
                  <a:pt x="242371" y="638979"/>
                </a:cubicBezTo>
                <a:cubicBezTo>
                  <a:pt x="249715" y="649996"/>
                  <a:pt x="259027" y="659930"/>
                  <a:pt x="264404" y="672029"/>
                </a:cubicBezTo>
                <a:cubicBezTo>
                  <a:pt x="273837" y="693253"/>
                  <a:pt x="280805" y="715598"/>
                  <a:pt x="286438" y="738130"/>
                </a:cubicBezTo>
                <a:cubicBezTo>
                  <a:pt x="290110" y="752819"/>
                  <a:pt x="290684" y="768655"/>
                  <a:pt x="297455" y="782198"/>
                </a:cubicBezTo>
                <a:cubicBezTo>
                  <a:pt x="319756" y="826800"/>
                  <a:pt x="328770" y="853591"/>
                  <a:pt x="374573" y="859316"/>
                </a:cubicBezTo>
                <a:cubicBezTo>
                  <a:pt x="422084" y="865255"/>
                  <a:pt x="470052" y="866661"/>
                  <a:pt x="517792" y="870333"/>
                </a:cubicBezTo>
                <a:cubicBezTo>
                  <a:pt x="528809" y="881350"/>
                  <a:pt x="541278" y="891085"/>
                  <a:pt x="550843" y="903383"/>
                </a:cubicBezTo>
                <a:cubicBezTo>
                  <a:pt x="567101" y="924286"/>
                  <a:pt x="572876" y="954796"/>
                  <a:pt x="594910" y="969485"/>
                </a:cubicBezTo>
                <a:lnTo>
                  <a:pt x="627961" y="991518"/>
                </a:lnTo>
                <a:cubicBezTo>
                  <a:pt x="651735" y="1062839"/>
                  <a:pt x="628927" y="1053174"/>
                  <a:pt x="683045" y="1068636"/>
                </a:cubicBezTo>
                <a:cubicBezTo>
                  <a:pt x="697604" y="1072796"/>
                  <a:pt x="712424" y="1075981"/>
                  <a:pt x="727113" y="1079653"/>
                </a:cubicBezTo>
                <a:cubicBezTo>
                  <a:pt x="738130" y="1086998"/>
                  <a:pt x="751892" y="1091348"/>
                  <a:pt x="760163" y="1101687"/>
                </a:cubicBezTo>
                <a:cubicBezTo>
                  <a:pt x="767417" y="1110755"/>
                  <a:pt x="762968" y="1126526"/>
                  <a:pt x="771180" y="1134738"/>
                </a:cubicBezTo>
                <a:cubicBezTo>
                  <a:pt x="809061" y="1172619"/>
                  <a:pt x="828772" y="1175969"/>
                  <a:pt x="870332" y="1189822"/>
                </a:cubicBezTo>
                <a:cubicBezTo>
                  <a:pt x="882279" y="1225662"/>
                  <a:pt x="875400" y="1227573"/>
                  <a:pt x="914400" y="1244906"/>
                </a:cubicBezTo>
                <a:cubicBezTo>
                  <a:pt x="935624" y="1254339"/>
                  <a:pt x="980501" y="1266940"/>
                  <a:pt x="980501" y="1266940"/>
                </a:cubicBezTo>
                <a:cubicBezTo>
                  <a:pt x="987845" y="1255923"/>
                  <a:pt x="999050" y="1246663"/>
                  <a:pt x="1002534" y="1233889"/>
                </a:cubicBezTo>
                <a:cubicBezTo>
                  <a:pt x="1010324" y="1205326"/>
                  <a:pt x="1002555" y="1173244"/>
                  <a:pt x="1013551" y="1145755"/>
                </a:cubicBezTo>
                <a:cubicBezTo>
                  <a:pt x="1018469" y="1133461"/>
                  <a:pt x="1035585" y="1131066"/>
                  <a:pt x="1046602" y="1123721"/>
                </a:cubicBezTo>
                <a:cubicBezTo>
                  <a:pt x="1054548" y="1125310"/>
                  <a:pt x="1120219" y="1136076"/>
                  <a:pt x="1134737" y="1145755"/>
                </a:cubicBezTo>
                <a:cubicBezTo>
                  <a:pt x="1170946" y="1169894"/>
                  <a:pt x="1164417" y="1181372"/>
                  <a:pt x="1189821" y="1211856"/>
                </a:cubicBezTo>
                <a:cubicBezTo>
                  <a:pt x="1199795" y="1223825"/>
                  <a:pt x="1211855" y="1233889"/>
                  <a:pt x="1222872" y="1244906"/>
                </a:cubicBezTo>
                <a:cubicBezTo>
                  <a:pt x="1230217" y="1266940"/>
                  <a:pt x="1243685" y="1287814"/>
                  <a:pt x="1244906" y="1311008"/>
                </a:cubicBezTo>
                <a:cubicBezTo>
                  <a:pt x="1248578" y="1380781"/>
                  <a:pt x="1233827" y="1454044"/>
                  <a:pt x="1255922" y="1520328"/>
                </a:cubicBezTo>
                <a:cubicBezTo>
                  <a:pt x="1263267" y="1542362"/>
                  <a:pt x="1322024" y="1542362"/>
                  <a:pt x="1322024" y="1542362"/>
                </a:cubicBezTo>
                <a:cubicBezTo>
                  <a:pt x="1355736" y="1533934"/>
                  <a:pt x="1373782" y="1534671"/>
                  <a:pt x="1399142" y="1509311"/>
                </a:cubicBezTo>
                <a:cubicBezTo>
                  <a:pt x="1408504" y="1499949"/>
                  <a:pt x="1413831" y="1487278"/>
                  <a:pt x="1421175" y="1476261"/>
                </a:cubicBezTo>
                <a:cubicBezTo>
                  <a:pt x="1439117" y="1477756"/>
                  <a:pt x="1591894" y="1500387"/>
                  <a:pt x="1630496" y="1476261"/>
                </a:cubicBezTo>
                <a:cubicBezTo>
                  <a:pt x="1643336" y="1468236"/>
                  <a:pt x="1637841" y="1446882"/>
                  <a:pt x="1641513" y="1432193"/>
                </a:cubicBezTo>
                <a:cubicBezTo>
                  <a:pt x="1630496" y="1428521"/>
                  <a:pt x="1616674" y="1429387"/>
                  <a:pt x="1608462" y="1421176"/>
                </a:cubicBezTo>
                <a:cubicBezTo>
                  <a:pt x="1593772" y="1406487"/>
                  <a:pt x="1593773" y="1369764"/>
                  <a:pt x="1608462" y="1355075"/>
                </a:cubicBezTo>
                <a:cubicBezTo>
                  <a:pt x="1616674" y="1346863"/>
                  <a:pt x="1630496" y="1347730"/>
                  <a:pt x="1641513" y="1344058"/>
                </a:cubicBezTo>
                <a:cubicBezTo>
                  <a:pt x="1652530" y="1336713"/>
                  <a:pt x="1670376" y="1334585"/>
                  <a:pt x="1674563" y="1322024"/>
                </a:cubicBezTo>
                <a:cubicBezTo>
                  <a:pt x="1674635" y="1321808"/>
                  <a:pt x="1657671" y="1250047"/>
                  <a:pt x="1652530" y="1244906"/>
                </a:cubicBezTo>
                <a:cubicBezTo>
                  <a:pt x="1647261" y="1239637"/>
                  <a:pt x="1575795" y="1222969"/>
                  <a:pt x="1575412" y="1222873"/>
                </a:cubicBezTo>
                <a:cubicBezTo>
                  <a:pt x="1571740" y="1211856"/>
                  <a:pt x="1570035" y="1199974"/>
                  <a:pt x="1564395" y="1189822"/>
                </a:cubicBezTo>
                <a:cubicBezTo>
                  <a:pt x="1551534" y="1166673"/>
                  <a:pt x="1520327" y="1123721"/>
                  <a:pt x="1520327" y="1123721"/>
                </a:cubicBezTo>
                <a:cubicBezTo>
                  <a:pt x="1523999" y="1086998"/>
                  <a:pt x="1519673" y="1048564"/>
                  <a:pt x="1531344" y="1013552"/>
                </a:cubicBezTo>
                <a:cubicBezTo>
                  <a:pt x="1535531" y="1000991"/>
                  <a:pt x="1555032" y="1000881"/>
                  <a:pt x="1564395" y="991518"/>
                </a:cubicBezTo>
                <a:cubicBezTo>
                  <a:pt x="1573757" y="982156"/>
                  <a:pt x="1581051" y="970567"/>
                  <a:pt x="1586428" y="958468"/>
                </a:cubicBezTo>
                <a:cubicBezTo>
                  <a:pt x="1595861" y="937244"/>
                  <a:pt x="1608462" y="892367"/>
                  <a:pt x="1608462" y="892367"/>
                </a:cubicBezTo>
                <a:cubicBezTo>
                  <a:pt x="1604790" y="881350"/>
                  <a:pt x="1606895" y="866066"/>
                  <a:pt x="1597445" y="859316"/>
                </a:cubicBezTo>
                <a:cubicBezTo>
                  <a:pt x="1578546" y="845816"/>
                  <a:pt x="1531344" y="837282"/>
                  <a:pt x="1531344" y="837282"/>
                </a:cubicBezTo>
                <a:cubicBezTo>
                  <a:pt x="1535016" y="778525"/>
                  <a:pt x="1529590" y="718481"/>
                  <a:pt x="1542361" y="661012"/>
                </a:cubicBezTo>
                <a:cubicBezTo>
                  <a:pt x="1545233" y="648087"/>
                  <a:pt x="1569491" y="650822"/>
                  <a:pt x="1575412" y="638979"/>
                </a:cubicBezTo>
                <a:cubicBezTo>
                  <a:pt x="1585402" y="618999"/>
                  <a:pt x="1582756" y="594911"/>
                  <a:pt x="1586428" y="572877"/>
                </a:cubicBezTo>
                <a:cubicBezTo>
                  <a:pt x="1582756" y="547171"/>
                  <a:pt x="1596185" y="511339"/>
                  <a:pt x="1575412" y="495759"/>
                </a:cubicBezTo>
                <a:cubicBezTo>
                  <a:pt x="1542051" y="470738"/>
                  <a:pt x="1490904" y="511703"/>
                  <a:pt x="1465243" y="528810"/>
                </a:cubicBezTo>
                <a:cubicBezTo>
                  <a:pt x="1416701" y="521875"/>
                  <a:pt x="1388476" y="529160"/>
                  <a:pt x="1355074" y="495759"/>
                </a:cubicBezTo>
                <a:cubicBezTo>
                  <a:pt x="1345711" y="486397"/>
                  <a:pt x="1340385" y="473726"/>
                  <a:pt x="1333040" y="462709"/>
                </a:cubicBezTo>
                <a:cubicBezTo>
                  <a:pt x="1329368" y="451692"/>
                  <a:pt x="1329278" y="438726"/>
                  <a:pt x="1322024" y="429658"/>
                </a:cubicBezTo>
                <a:cubicBezTo>
                  <a:pt x="1313753" y="419319"/>
                  <a:pt x="1299145" y="416100"/>
                  <a:pt x="1288973" y="407624"/>
                </a:cubicBezTo>
                <a:cubicBezTo>
                  <a:pt x="1233957" y="361778"/>
                  <a:pt x="1280954" y="382918"/>
                  <a:pt x="1222872" y="363557"/>
                </a:cubicBezTo>
                <a:cubicBezTo>
                  <a:pt x="1216900" y="333696"/>
                  <a:pt x="1216838" y="297036"/>
                  <a:pt x="1189821" y="275422"/>
                </a:cubicBezTo>
                <a:cubicBezTo>
                  <a:pt x="1180753" y="268168"/>
                  <a:pt x="1167788" y="268077"/>
                  <a:pt x="1156771" y="264405"/>
                </a:cubicBezTo>
                <a:cubicBezTo>
                  <a:pt x="1153099" y="253388"/>
                  <a:pt x="1150947" y="241742"/>
                  <a:pt x="1145754" y="231355"/>
                </a:cubicBezTo>
                <a:cubicBezTo>
                  <a:pt x="1105836" y="151520"/>
                  <a:pt x="1083817" y="200964"/>
                  <a:pt x="958467" y="209321"/>
                </a:cubicBezTo>
                <a:cubicBezTo>
                  <a:pt x="947450" y="216666"/>
                  <a:pt x="937586" y="226139"/>
                  <a:pt x="925416" y="231355"/>
                </a:cubicBezTo>
                <a:cubicBezTo>
                  <a:pt x="911499" y="237319"/>
                  <a:pt x="895907" y="238212"/>
                  <a:pt x="881349" y="242371"/>
                </a:cubicBezTo>
                <a:cubicBezTo>
                  <a:pt x="870183" y="245561"/>
                  <a:pt x="859315" y="249716"/>
                  <a:pt x="848298" y="253388"/>
                </a:cubicBezTo>
                <a:cubicBezTo>
                  <a:pt x="840954" y="264405"/>
                  <a:pt x="837282" y="279094"/>
                  <a:pt x="826265" y="286439"/>
                </a:cubicBezTo>
                <a:cubicBezTo>
                  <a:pt x="813667" y="294838"/>
                  <a:pt x="797338" y="297456"/>
                  <a:pt x="782197" y="297456"/>
                </a:cubicBezTo>
                <a:cubicBezTo>
                  <a:pt x="755609" y="297456"/>
                  <a:pt x="720142" y="284115"/>
                  <a:pt x="694062" y="275422"/>
                </a:cubicBezTo>
                <a:cubicBezTo>
                  <a:pt x="683045" y="268077"/>
                  <a:pt x="673111" y="258765"/>
                  <a:pt x="661012" y="253388"/>
                </a:cubicBezTo>
                <a:cubicBezTo>
                  <a:pt x="639788" y="243955"/>
                  <a:pt x="594910" y="231355"/>
                  <a:pt x="594910" y="231355"/>
                </a:cubicBezTo>
                <a:lnTo>
                  <a:pt x="550843" y="165253"/>
                </a:lnTo>
                <a:lnTo>
                  <a:pt x="528809" y="132203"/>
                </a:lnTo>
                <a:cubicBezTo>
                  <a:pt x="501118" y="49130"/>
                  <a:pt x="541692" y="148305"/>
                  <a:pt x="484742" y="77118"/>
                </a:cubicBezTo>
                <a:cubicBezTo>
                  <a:pt x="478994" y="69933"/>
                  <a:pt x="463428" y="2880"/>
                  <a:pt x="462708" y="0"/>
                </a:cubicBezTo>
                <a:cubicBezTo>
                  <a:pt x="451691" y="3672"/>
                  <a:pt x="440044" y="5823"/>
                  <a:pt x="429657" y="11017"/>
                </a:cubicBezTo>
                <a:cubicBezTo>
                  <a:pt x="344231" y="53731"/>
                  <a:pt x="446631" y="16376"/>
                  <a:pt x="363556" y="44068"/>
                </a:cubicBezTo>
                <a:cubicBezTo>
                  <a:pt x="286524" y="95424"/>
                  <a:pt x="380683" y="40116"/>
                  <a:pt x="220337" y="77118"/>
                </a:cubicBezTo>
                <a:cubicBezTo>
                  <a:pt x="104027" y="103958"/>
                  <a:pt x="264394" y="96399"/>
                  <a:pt x="154236" y="110169"/>
                </a:cubicBezTo>
                <a:cubicBezTo>
                  <a:pt x="3693" y="128987"/>
                  <a:pt x="25706" y="137712"/>
                  <a:pt x="0" y="143220"/>
                </a:cubicBezTo>
                <a:close/>
              </a:path>
            </a:pathLst>
          </a:custGeom>
          <a:solidFill>
            <a:srgbClr val="9BBB59">
              <a:alpha val="5098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5672526" y="3553449"/>
            <a:ext cx="1752843" cy="1338040"/>
          </a:xfrm>
          <a:custGeom>
            <a:avLst/>
            <a:gdLst>
              <a:gd name="connsiteX0" fmla="*/ 1161 w 1752843"/>
              <a:gd name="connsiteY0" fmla="*/ 776180 h 1338040"/>
              <a:gd name="connsiteX1" fmla="*/ 1161 w 1752843"/>
              <a:gd name="connsiteY1" fmla="*/ 776180 h 1338040"/>
              <a:gd name="connsiteX2" fmla="*/ 111329 w 1752843"/>
              <a:gd name="connsiteY2" fmla="*/ 699062 h 1338040"/>
              <a:gd name="connsiteX3" fmla="*/ 155397 w 1752843"/>
              <a:gd name="connsiteY3" fmla="*/ 599910 h 1338040"/>
              <a:gd name="connsiteX4" fmla="*/ 166414 w 1752843"/>
              <a:gd name="connsiteY4" fmla="*/ 566859 h 1338040"/>
              <a:gd name="connsiteX5" fmla="*/ 210481 w 1752843"/>
              <a:gd name="connsiteY5" fmla="*/ 500758 h 1338040"/>
              <a:gd name="connsiteX6" fmla="*/ 243532 w 1752843"/>
              <a:gd name="connsiteY6" fmla="*/ 434657 h 1338040"/>
              <a:gd name="connsiteX7" fmla="*/ 254549 w 1752843"/>
              <a:gd name="connsiteY7" fmla="*/ 401606 h 1338040"/>
              <a:gd name="connsiteX8" fmla="*/ 287599 w 1752843"/>
              <a:gd name="connsiteY8" fmla="*/ 379573 h 1338040"/>
              <a:gd name="connsiteX9" fmla="*/ 320650 w 1752843"/>
              <a:gd name="connsiteY9" fmla="*/ 346522 h 1338040"/>
              <a:gd name="connsiteX10" fmla="*/ 375734 w 1752843"/>
              <a:gd name="connsiteY10" fmla="*/ 258387 h 1338040"/>
              <a:gd name="connsiteX11" fmla="*/ 408785 w 1752843"/>
              <a:gd name="connsiteY11" fmla="*/ 247370 h 1338040"/>
              <a:gd name="connsiteX12" fmla="*/ 695223 w 1752843"/>
              <a:gd name="connsiteY12" fmla="*/ 269404 h 1338040"/>
              <a:gd name="connsiteX13" fmla="*/ 728274 w 1752843"/>
              <a:gd name="connsiteY13" fmla="*/ 280421 h 1338040"/>
              <a:gd name="connsiteX14" fmla="*/ 739291 w 1752843"/>
              <a:gd name="connsiteY14" fmla="*/ 247370 h 1338040"/>
              <a:gd name="connsiteX15" fmla="*/ 772341 w 1752843"/>
              <a:gd name="connsiteY15" fmla="*/ 170252 h 1338040"/>
              <a:gd name="connsiteX16" fmla="*/ 805392 w 1752843"/>
              <a:gd name="connsiteY16" fmla="*/ 148218 h 1338040"/>
              <a:gd name="connsiteX17" fmla="*/ 816409 w 1752843"/>
              <a:gd name="connsiteY17" fmla="*/ 115168 h 1338040"/>
              <a:gd name="connsiteX18" fmla="*/ 827426 w 1752843"/>
              <a:gd name="connsiteY18" fmla="*/ 49067 h 1338040"/>
              <a:gd name="connsiteX19" fmla="*/ 849460 w 1752843"/>
              <a:gd name="connsiteY19" fmla="*/ 16016 h 1338040"/>
              <a:gd name="connsiteX20" fmla="*/ 926578 w 1752843"/>
              <a:gd name="connsiteY20" fmla="*/ 27033 h 1338040"/>
              <a:gd name="connsiteX21" fmla="*/ 959628 w 1752843"/>
              <a:gd name="connsiteY21" fmla="*/ 38050 h 1338040"/>
              <a:gd name="connsiteX22" fmla="*/ 1047763 w 1752843"/>
              <a:gd name="connsiteY22" fmla="*/ 27033 h 1338040"/>
              <a:gd name="connsiteX23" fmla="*/ 1201999 w 1752843"/>
              <a:gd name="connsiteY23" fmla="*/ 27033 h 1338040"/>
              <a:gd name="connsiteX24" fmla="*/ 1224033 w 1752843"/>
              <a:gd name="connsiteY24" fmla="*/ 60084 h 1338040"/>
              <a:gd name="connsiteX25" fmla="*/ 1290134 w 1752843"/>
              <a:gd name="connsiteY25" fmla="*/ 82117 h 1338040"/>
              <a:gd name="connsiteX26" fmla="*/ 1323185 w 1752843"/>
              <a:gd name="connsiteY26" fmla="*/ 93134 h 1338040"/>
              <a:gd name="connsiteX27" fmla="*/ 1356235 w 1752843"/>
              <a:gd name="connsiteY27" fmla="*/ 126185 h 1338040"/>
              <a:gd name="connsiteX28" fmla="*/ 1367252 w 1752843"/>
              <a:gd name="connsiteY28" fmla="*/ 159235 h 1338040"/>
              <a:gd name="connsiteX29" fmla="*/ 1411320 w 1752843"/>
              <a:gd name="connsiteY29" fmla="*/ 225337 h 1338040"/>
              <a:gd name="connsiteX30" fmla="*/ 1433354 w 1752843"/>
              <a:gd name="connsiteY30" fmla="*/ 258387 h 1338040"/>
              <a:gd name="connsiteX31" fmla="*/ 1488438 w 1752843"/>
              <a:gd name="connsiteY31" fmla="*/ 357539 h 1338040"/>
              <a:gd name="connsiteX32" fmla="*/ 1543522 w 1752843"/>
              <a:gd name="connsiteY32" fmla="*/ 401606 h 1338040"/>
              <a:gd name="connsiteX33" fmla="*/ 1565556 w 1752843"/>
              <a:gd name="connsiteY33" fmla="*/ 434657 h 1338040"/>
              <a:gd name="connsiteX34" fmla="*/ 1631657 w 1752843"/>
              <a:gd name="connsiteY34" fmla="*/ 478724 h 1338040"/>
              <a:gd name="connsiteX35" fmla="*/ 1664708 w 1752843"/>
              <a:gd name="connsiteY35" fmla="*/ 500758 h 1338040"/>
              <a:gd name="connsiteX36" fmla="*/ 1730809 w 1752843"/>
              <a:gd name="connsiteY36" fmla="*/ 555843 h 1338040"/>
              <a:gd name="connsiteX37" fmla="*/ 1730809 w 1752843"/>
              <a:gd name="connsiteY37" fmla="*/ 621944 h 1338040"/>
              <a:gd name="connsiteX38" fmla="*/ 1697758 w 1752843"/>
              <a:gd name="connsiteY38" fmla="*/ 632961 h 1338040"/>
              <a:gd name="connsiteX39" fmla="*/ 1675725 w 1752843"/>
              <a:gd name="connsiteY39" fmla="*/ 666011 h 1338040"/>
              <a:gd name="connsiteX40" fmla="*/ 1642674 w 1752843"/>
              <a:gd name="connsiteY40" fmla="*/ 677028 h 1338040"/>
              <a:gd name="connsiteX41" fmla="*/ 1631657 w 1752843"/>
              <a:gd name="connsiteY41" fmla="*/ 732112 h 1338040"/>
              <a:gd name="connsiteX42" fmla="*/ 1609623 w 1752843"/>
              <a:gd name="connsiteY42" fmla="*/ 765163 h 1338040"/>
              <a:gd name="connsiteX43" fmla="*/ 1653691 w 1752843"/>
              <a:gd name="connsiteY43" fmla="*/ 864315 h 1338040"/>
              <a:gd name="connsiteX44" fmla="*/ 1642674 w 1752843"/>
              <a:gd name="connsiteY44" fmla="*/ 930416 h 1338040"/>
              <a:gd name="connsiteX45" fmla="*/ 1499455 w 1752843"/>
              <a:gd name="connsiteY45" fmla="*/ 908382 h 1338040"/>
              <a:gd name="connsiteX46" fmla="*/ 1510472 w 1752843"/>
              <a:gd name="connsiteY46" fmla="*/ 974484 h 1338040"/>
              <a:gd name="connsiteX47" fmla="*/ 1521488 w 1752843"/>
              <a:gd name="connsiteY47" fmla="*/ 1007534 h 1338040"/>
              <a:gd name="connsiteX48" fmla="*/ 1510472 w 1752843"/>
              <a:gd name="connsiteY48" fmla="*/ 1271939 h 1338040"/>
              <a:gd name="connsiteX49" fmla="*/ 1466404 w 1752843"/>
              <a:gd name="connsiteY49" fmla="*/ 1338040 h 1338040"/>
              <a:gd name="connsiteX50" fmla="*/ 1367252 w 1752843"/>
              <a:gd name="connsiteY50" fmla="*/ 1327023 h 1338040"/>
              <a:gd name="connsiteX51" fmla="*/ 1334202 w 1752843"/>
              <a:gd name="connsiteY51" fmla="*/ 1304990 h 1338040"/>
              <a:gd name="connsiteX52" fmla="*/ 1301151 w 1752843"/>
              <a:gd name="connsiteY52" fmla="*/ 1293973 h 1338040"/>
              <a:gd name="connsiteX53" fmla="*/ 1268101 w 1752843"/>
              <a:gd name="connsiteY53" fmla="*/ 1271939 h 1338040"/>
              <a:gd name="connsiteX54" fmla="*/ 1201999 w 1752843"/>
              <a:gd name="connsiteY54" fmla="*/ 1249905 h 1338040"/>
              <a:gd name="connsiteX55" fmla="*/ 1102847 w 1752843"/>
              <a:gd name="connsiteY55" fmla="*/ 1238888 h 1338040"/>
              <a:gd name="connsiteX56" fmla="*/ 1080814 w 1752843"/>
              <a:gd name="connsiteY56" fmla="*/ 1271939 h 1338040"/>
              <a:gd name="connsiteX57" fmla="*/ 926578 w 1752843"/>
              <a:gd name="connsiteY57" fmla="*/ 1304990 h 1338040"/>
              <a:gd name="connsiteX58" fmla="*/ 893527 w 1752843"/>
              <a:gd name="connsiteY58" fmla="*/ 1316006 h 1338040"/>
              <a:gd name="connsiteX59" fmla="*/ 629122 w 1752843"/>
              <a:gd name="connsiteY59" fmla="*/ 1316006 h 1338040"/>
              <a:gd name="connsiteX60" fmla="*/ 563021 w 1752843"/>
              <a:gd name="connsiteY60" fmla="*/ 1282956 h 1338040"/>
              <a:gd name="connsiteX61" fmla="*/ 496920 w 1752843"/>
              <a:gd name="connsiteY61" fmla="*/ 1304990 h 1338040"/>
              <a:gd name="connsiteX62" fmla="*/ 463869 w 1752843"/>
              <a:gd name="connsiteY62" fmla="*/ 1293973 h 1338040"/>
              <a:gd name="connsiteX63" fmla="*/ 452852 w 1752843"/>
              <a:gd name="connsiteY63" fmla="*/ 1260922 h 1338040"/>
              <a:gd name="connsiteX64" fmla="*/ 430819 w 1752843"/>
              <a:gd name="connsiteY64" fmla="*/ 1227871 h 1338040"/>
              <a:gd name="connsiteX65" fmla="*/ 430819 w 1752843"/>
              <a:gd name="connsiteY65" fmla="*/ 1106686 h 1338040"/>
              <a:gd name="connsiteX66" fmla="*/ 408785 w 1752843"/>
              <a:gd name="connsiteY66" fmla="*/ 1073635 h 1338040"/>
              <a:gd name="connsiteX67" fmla="*/ 375734 w 1752843"/>
              <a:gd name="connsiteY67" fmla="*/ 1084652 h 1338040"/>
              <a:gd name="connsiteX68" fmla="*/ 353701 w 1752843"/>
              <a:gd name="connsiteY68" fmla="*/ 1117703 h 1338040"/>
              <a:gd name="connsiteX69" fmla="*/ 276582 w 1752843"/>
              <a:gd name="connsiteY69" fmla="*/ 1106686 h 1338040"/>
              <a:gd name="connsiteX70" fmla="*/ 199464 w 1752843"/>
              <a:gd name="connsiteY70" fmla="*/ 1051602 h 1338040"/>
              <a:gd name="connsiteX71" fmla="*/ 188447 w 1752843"/>
              <a:gd name="connsiteY71" fmla="*/ 985500 h 1338040"/>
              <a:gd name="connsiteX72" fmla="*/ 122346 w 1752843"/>
              <a:gd name="connsiteY72" fmla="*/ 963467 h 1338040"/>
              <a:gd name="connsiteX73" fmla="*/ 89296 w 1752843"/>
              <a:gd name="connsiteY73" fmla="*/ 952450 h 1338040"/>
              <a:gd name="connsiteX74" fmla="*/ 45228 w 1752843"/>
              <a:gd name="connsiteY74" fmla="*/ 853298 h 1338040"/>
              <a:gd name="connsiteX75" fmla="*/ 12178 w 1752843"/>
              <a:gd name="connsiteY75" fmla="*/ 820247 h 1338040"/>
              <a:gd name="connsiteX76" fmla="*/ 1161 w 1752843"/>
              <a:gd name="connsiteY76" fmla="*/ 776180 h 133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752843" h="1338040">
                <a:moveTo>
                  <a:pt x="1161" y="776180"/>
                </a:moveTo>
                <a:lnTo>
                  <a:pt x="1161" y="776180"/>
                </a:lnTo>
                <a:cubicBezTo>
                  <a:pt x="37884" y="750474"/>
                  <a:pt x="97154" y="741587"/>
                  <a:pt x="111329" y="699062"/>
                </a:cubicBezTo>
                <a:cubicBezTo>
                  <a:pt x="168176" y="528525"/>
                  <a:pt x="103020" y="704663"/>
                  <a:pt x="155397" y="599910"/>
                </a:cubicBezTo>
                <a:cubicBezTo>
                  <a:pt x="160590" y="589523"/>
                  <a:pt x="160774" y="577011"/>
                  <a:pt x="166414" y="566859"/>
                </a:cubicBezTo>
                <a:cubicBezTo>
                  <a:pt x="179274" y="543710"/>
                  <a:pt x="202107" y="525880"/>
                  <a:pt x="210481" y="500758"/>
                </a:cubicBezTo>
                <a:cubicBezTo>
                  <a:pt x="238173" y="417683"/>
                  <a:pt x="200817" y="520086"/>
                  <a:pt x="243532" y="434657"/>
                </a:cubicBezTo>
                <a:cubicBezTo>
                  <a:pt x="248725" y="424270"/>
                  <a:pt x="247294" y="410674"/>
                  <a:pt x="254549" y="401606"/>
                </a:cubicBezTo>
                <a:cubicBezTo>
                  <a:pt x="262820" y="391267"/>
                  <a:pt x="277427" y="388049"/>
                  <a:pt x="287599" y="379573"/>
                </a:cubicBezTo>
                <a:cubicBezTo>
                  <a:pt x="299568" y="369599"/>
                  <a:pt x="309633" y="357539"/>
                  <a:pt x="320650" y="346522"/>
                </a:cubicBezTo>
                <a:cubicBezTo>
                  <a:pt x="340746" y="286236"/>
                  <a:pt x="326851" y="282829"/>
                  <a:pt x="375734" y="258387"/>
                </a:cubicBezTo>
                <a:cubicBezTo>
                  <a:pt x="386121" y="253193"/>
                  <a:pt x="397768" y="251042"/>
                  <a:pt x="408785" y="247370"/>
                </a:cubicBezTo>
                <a:cubicBezTo>
                  <a:pt x="504205" y="252141"/>
                  <a:pt x="601306" y="248533"/>
                  <a:pt x="695223" y="269404"/>
                </a:cubicBezTo>
                <a:cubicBezTo>
                  <a:pt x="706559" y="271923"/>
                  <a:pt x="717257" y="276749"/>
                  <a:pt x="728274" y="280421"/>
                </a:cubicBezTo>
                <a:cubicBezTo>
                  <a:pt x="731946" y="269404"/>
                  <a:pt x="736101" y="258536"/>
                  <a:pt x="739291" y="247370"/>
                </a:cubicBezTo>
                <a:cubicBezTo>
                  <a:pt x="749404" y="211975"/>
                  <a:pt x="745508" y="197085"/>
                  <a:pt x="772341" y="170252"/>
                </a:cubicBezTo>
                <a:cubicBezTo>
                  <a:pt x="781704" y="160889"/>
                  <a:pt x="794375" y="155563"/>
                  <a:pt x="805392" y="148218"/>
                </a:cubicBezTo>
                <a:cubicBezTo>
                  <a:pt x="809064" y="137201"/>
                  <a:pt x="813890" y="126504"/>
                  <a:pt x="816409" y="115168"/>
                </a:cubicBezTo>
                <a:cubicBezTo>
                  <a:pt x="821255" y="93362"/>
                  <a:pt x="820362" y="70258"/>
                  <a:pt x="827426" y="49067"/>
                </a:cubicBezTo>
                <a:cubicBezTo>
                  <a:pt x="831613" y="36506"/>
                  <a:pt x="842115" y="27033"/>
                  <a:pt x="849460" y="16016"/>
                </a:cubicBezTo>
                <a:cubicBezTo>
                  <a:pt x="875166" y="19688"/>
                  <a:pt x="901115" y="21940"/>
                  <a:pt x="926578" y="27033"/>
                </a:cubicBezTo>
                <a:cubicBezTo>
                  <a:pt x="937965" y="29310"/>
                  <a:pt x="948015" y="38050"/>
                  <a:pt x="959628" y="38050"/>
                </a:cubicBezTo>
                <a:cubicBezTo>
                  <a:pt x="989235" y="38050"/>
                  <a:pt x="1018385" y="30705"/>
                  <a:pt x="1047763" y="27033"/>
                </a:cubicBezTo>
                <a:cubicBezTo>
                  <a:pt x="1106441" y="7474"/>
                  <a:pt x="1114143" y="0"/>
                  <a:pt x="1201999" y="27033"/>
                </a:cubicBezTo>
                <a:cubicBezTo>
                  <a:pt x="1214654" y="30927"/>
                  <a:pt x="1212805" y="53066"/>
                  <a:pt x="1224033" y="60084"/>
                </a:cubicBezTo>
                <a:cubicBezTo>
                  <a:pt x="1243728" y="72393"/>
                  <a:pt x="1268100" y="74773"/>
                  <a:pt x="1290134" y="82117"/>
                </a:cubicBezTo>
                <a:lnTo>
                  <a:pt x="1323185" y="93134"/>
                </a:lnTo>
                <a:cubicBezTo>
                  <a:pt x="1334202" y="104151"/>
                  <a:pt x="1347593" y="113221"/>
                  <a:pt x="1356235" y="126185"/>
                </a:cubicBezTo>
                <a:cubicBezTo>
                  <a:pt x="1362676" y="135847"/>
                  <a:pt x="1361612" y="149084"/>
                  <a:pt x="1367252" y="159235"/>
                </a:cubicBezTo>
                <a:cubicBezTo>
                  <a:pt x="1380113" y="182384"/>
                  <a:pt x="1396631" y="203303"/>
                  <a:pt x="1411320" y="225337"/>
                </a:cubicBezTo>
                <a:lnTo>
                  <a:pt x="1433354" y="258387"/>
                </a:lnTo>
                <a:cubicBezTo>
                  <a:pt x="1458203" y="357788"/>
                  <a:pt x="1426659" y="336946"/>
                  <a:pt x="1488438" y="357539"/>
                </a:cubicBezTo>
                <a:cubicBezTo>
                  <a:pt x="1551586" y="452261"/>
                  <a:pt x="1467502" y="340790"/>
                  <a:pt x="1543522" y="401606"/>
                </a:cubicBezTo>
                <a:cubicBezTo>
                  <a:pt x="1553861" y="409877"/>
                  <a:pt x="1555591" y="425938"/>
                  <a:pt x="1565556" y="434657"/>
                </a:cubicBezTo>
                <a:cubicBezTo>
                  <a:pt x="1585485" y="452095"/>
                  <a:pt x="1609623" y="464035"/>
                  <a:pt x="1631657" y="478724"/>
                </a:cubicBezTo>
                <a:cubicBezTo>
                  <a:pt x="1642674" y="486069"/>
                  <a:pt x="1655345" y="491395"/>
                  <a:pt x="1664708" y="500758"/>
                </a:cubicBezTo>
                <a:cubicBezTo>
                  <a:pt x="1707121" y="543172"/>
                  <a:pt x="1684795" y="525167"/>
                  <a:pt x="1730809" y="555843"/>
                </a:cubicBezTo>
                <a:cubicBezTo>
                  <a:pt x="1738154" y="577877"/>
                  <a:pt x="1752843" y="599910"/>
                  <a:pt x="1730809" y="621944"/>
                </a:cubicBezTo>
                <a:cubicBezTo>
                  <a:pt x="1722597" y="630156"/>
                  <a:pt x="1708775" y="629289"/>
                  <a:pt x="1697758" y="632961"/>
                </a:cubicBezTo>
                <a:cubicBezTo>
                  <a:pt x="1690414" y="643978"/>
                  <a:pt x="1686064" y="657740"/>
                  <a:pt x="1675725" y="666011"/>
                </a:cubicBezTo>
                <a:cubicBezTo>
                  <a:pt x="1666657" y="673266"/>
                  <a:pt x="1649116" y="667365"/>
                  <a:pt x="1642674" y="677028"/>
                </a:cubicBezTo>
                <a:cubicBezTo>
                  <a:pt x="1632287" y="692608"/>
                  <a:pt x="1638232" y="714579"/>
                  <a:pt x="1631657" y="732112"/>
                </a:cubicBezTo>
                <a:cubicBezTo>
                  <a:pt x="1627008" y="744510"/>
                  <a:pt x="1616968" y="754146"/>
                  <a:pt x="1609623" y="765163"/>
                </a:cubicBezTo>
                <a:cubicBezTo>
                  <a:pt x="1635844" y="843825"/>
                  <a:pt x="1618774" y="811939"/>
                  <a:pt x="1653691" y="864315"/>
                </a:cubicBezTo>
                <a:cubicBezTo>
                  <a:pt x="1650019" y="886349"/>
                  <a:pt x="1663009" y="921173"/>
                  <a:pt x="1642674" y="930416"/>
                </a:cubicBezTo>
                <a:cubicBezTo>
                  <a:pt x="1606624" y="946802"/>
                  <a:pt x="1540560" y="922084"/>
                  <a:pt x="1499455" y="908382"/>
                </a:cubicBezTo>
                <a:cubicBezTo>
                  <a:pt x="1503127" y="930416"/>
                  <a:pt x="1505626" y="952678"/>
                  <a:pt x="1510472" y="974484"/>
                </a:cubicBezTo>
                <a:cubicBezTo>
                  <a:pt x="1512991" y="985820"/>
                  <a:pt x="1521488" y="995921"/>
                  <a:pt x="1521488" y="1007534"/>
                </a:cubicBezTo>
                <a:cubicBezTo>
                  <a:pt x="1521488" y="1095745"/>
                  <a:pt x="1524974" y="1184928"/>
                  <a:pt x="1510472" y="1271939"/>
                </a:cubicBezTo>
                <a:cubicBezTo>
                  <a:pt x="1506119" y="1298060"/>
                  <a:pt x="1466404" y="1338040"/>
                  <a:pt x="1466404" y="1338040"/>
                </a:cubicBezTo>
                <a:cubicBezTo>
                  <a:pt x="1433353" y="1334368"/>
                  <a:pt x="1399513" y="1335088"/>
                  <a:pt x="1367252" y="1327023"/>
                </a:cubicBezTo>
                <a:cubicBezTo>
                  <a:pt x="1354407" y="1323812"/>
                  <a:pt x="1346045" y="1310911"/>
                  <a:pt x="1334202" y="1304990"/>
                </a:cubicBezTo>
                <a:cubicBezTo>
                  <a:pt x="1323815" y="1299797"/>
                  <a:pt x="1312168" y="1297645"/>
                  <a:pt x="1301151" y="1293973"/>
                </a:cubicBezTo>
                <a:cubicBezTo>
                  <a:pt x="1290134" y="1286628"/>
                  <a:pt x="1280200" y="1277317"/>
                  <a:pt x="1268101" y="1271939"/>
                </a:cubicBezTo>
                <a:cubicBezTo>
                  <a:pt x="1246877" y="1262506"/>
                  <a:pt x="1201999" y="1249905"/>
                  <a:pt x="1201999" y="1249905"/>
                </a:cubicBezTo>
                <a:cubicBezTo>
                  <a:pt x="1163769" y="1224418"/>
                  <a:pt x="1159392" y="1210615"/>
                  <a:pt x="1102847" y="1238888"/>
                </a:cubicBezTo>
                <a:cubicBezTo>
                  <a:pt x="1091004" y="1244809"/>
                  <a:pt x="1092042" y="1264921"/>
                  <a:pt x="1080814" y="1271939"/>
                </a:cubicBezTo>
                <a:cubicBezTo>
                  <a:pt x="1041569" y="1296468"/>
                  <a:pt x="967719" y="1299847"/>
                  <a:pt x="926578" y="1304990"/>
                </a:cubicBezTo>
                <a:cubicBezTo>
                  <a:pt x="915561" y="1308662"/>
                  <a:pt x="905005" y="1314240"/>
                  <a:pt x="893527" y="1316006"/>
                </a:cubicBezTo>
                <a:cubicBezTo>
                  <a:pt x="770659" y="1334908"/>
                  <a:pt x="766279" y="1325803"/>
                  <a:pt x="629122" y="1316006"/>
                </a:cubicBezTo>
                <a:cubicBezTo>
                  <a:pt x="616126" y="1307342"/>
                  <a:pt x="582569" y="1280784"/>
                  <a:pt x="563021" y="1282956"/>
                </a:cubicBezTo>
                <a:cubicBezTo>
                  <a:pt x="539937" y="1285521"/>
                  <a:pt x="496920" y="1304990"/>
                  <a:pt x="496920" y="1304990"/>
                </a:cubicBezTo>
                <a:cubicBezTo>
                  <a:pt x="485903" y="1301318"/>
                  <a:pt x="472081" y="1302185"/>
                  <a:pt x="463869" y="1293973"/>
                </a:cubicBezTo>
                <a:cubicBezTo>
                  <a:pt x="455657" y="1285761"/>
                  <a:pt x="458045" y="1271309"/>
                  <a:pt x="452852" y="1260922"/>
                </a:cubicBezTo>
                <a:cubicBezTo>
                  <a:pt x="446931" y="1249079"/>
                  <a:pt x="438163" y="1238888"/>
                  <a:pt x="430819" y="1227871"/>
                </a:cubicBezTo>
                <a:cubicBezTo>
                  <a:pt x="444296" y="1173958"/>
                  <a:pt x="450555" y="1172475"/>
                  <a:pt x="430819" y="1106686"/>
                </a:cubicBezTo>
                <a:cubicBezTo>
                  <a:pt x="427014" y="1094004"/>
                  <a:pt x="416130" y="1084652"/>
                  <a:pt x="408785" y="1073635"/>
                </a:cubicBezTo>
                <a:cubicBezTo>
                  <a:pt x="397768" y="1077307"/>
                  <a:pt x="384802" y="1077397"/>
                  <a:pt x="375734" y="1084652"/>
                </a:cubicBezTo>
                <a:cubicBezTo>
                  <a:pt x="365395" y="1092923"/>
                  <a:pt x="366626" y="1114831"/>
                  <a:pt x="353701" y="1117703"/>
                </a:cubicBezTo>
                <a:cubicBezTo>
                  <a:pt x="328352" y="1123336"/>
                  <a:pt x="302288" y="1110358"/>
                  <a:pt x="276582" y="1106686"/>
                </a:cubicBezTo>
                <a:cubicBezTo>
                  <a:pt x="199464" y="1080980"/>
                  <a:pt x="217826" y="1106686"/>
                  <a:pt x="199464" y="1051602"/>
                </a:cubicBezTo>
                <a:cubicBezTo>
                  <a:pt x="195792" y="1029568"/>
                  <a:pt x="203157" y="1002311"/>
                  <a:pt x="188447" y="985500"/>
                </a:cubicBezTo>
                <a:cubicBezTo>
                  <a:pt x="173153" y="968021"/>
                  <a:pt x="144380" y="970811"/>
                  <a:pt x="122346" y="963467"/>
                </a:cubicBezTo>
                <a:lnTo>
                  <a:pt x="89296" y="952450"/>
                </a:lnTo>
                <a:cubicBezTo>
                  <a:pt x="73282" y="904410"/>
                  <a:pt x="74326" y="888216"/>
                  <a:pt x="45228" y="853298"/>
                </a:cubicBezTo>
                <a:cubicBezTo>
                  <a:pt x="35254" y="841329"/>
                  <a:pt x="23195" y="831264"/>
                  <a:pt x="12178" y="820247"/>
                </a:cubicBezTo>
                <a:cubicBezTo>
                  <a:pt x="0" y="783713"/>
                  <a:pt x="2997" y="783524"/>
                  <a:pt x="1161" y="776180"/>
                </a:cubicBezTo>
                <a:close/>
              </a:path>
            </a:pathLst>
          </a:custGeom>
          <a:solidFill>
            <a:srgbClr val="C0504D">
              <a:alpha val="50196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 rot="474640">
            <a:off x="4364758" y="3423118"/>
            <a:ext cx="2123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ČESKOSLOVENSKO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80112" y="278092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POLSKO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211960" y="389516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RAKOUSKO</a:t>
            </a:r>
            <a:endParaRPr lang="cs-CZ" sz="1050" dirty="0"/>
          </a:p>
        </p:txBody>
      </p:sp>
      <p:sp>
        <p:nvSpPr>
          <p:cNvPr id="10" name="TextovéPole 9"/>
          <p:cNvSpPr txBox="1"/>
          <p:nvPr/>
        </p:nvSpPr>
        <p:spPr>
          <a:xfrm rot="19958975">
            <a:off x="5092009" y="3977459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MAĎARSKO</a:t>
            </a:r>
            <a:endParaRPr lang="cs-CZ" sz="1000" dirty="0"/>
          </a:p>
        </p:txBody>
      </p:sp>
      <p:sp>
        <p:nvSpPr>
          <p:cNvPr id="11" name="TextovéPole 10"/>
          <p:cNvSpPr txBox="1"/>
          <p:nvPr/>
        </p:nvSpPr>
        <p:spPr>
          <a:xfrm rot="1531099">
            <a:off x="4719710" y="470669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JUGOSLÁVIE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40152" y="414908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RUMUNSKO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 rot="20643300">
            <a:off x="3491880" y="256490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NĚMECKÁ VÝMARSKÁ </a:t>
            </a:r>
          </a:p>
          <a:p>
            <a:r>
              <a:rPr lang="cs-CZ" sz="1200" dirty="0" smtClean="0">
                <a:solidFill>
                  <a:schemeClr val="bg1"/>
                </a:solidFill>
              </a:rPr>
              <a:t>REPUBLIKA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 rot="20592198">
            <a:off x="7304273" y="1961540"/>
            <a:ext cx="119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Sovětské Rusko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188640"/>
            <a:ext cx="12961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1923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1205880" y="692696"/>
            <a:ext cx="2160240" cy="936104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VÍTĚZOVÉ</a:t>
            </a:r>
            <a:endParaRPr lang="cs-CZ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724128" y="764704"/>
            <a:ext cx="2160240" cy="9361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PORAŽENÍ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9" name="Picture 7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28" y="1844824"/>
            <a:ext cx="1296144" cy="648072"/>
          </a:xfrm>
          <a:prstGeom prst="rect">
            <a:avLst/>
          </a:prstGeom>
          <a:noFill/>
        </p:spPr>
      </p:pic>
      <p:pic>
        <p:nvPicPr>
          <p:cNvPr id="10" name="Picture 5" descr="Soubor:Flag of Franc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940" y="2564904"/>
            <a:ext cx="1080120" cy="719631"/>
          </a:xfrm>
          <a:prstGeom prst="rect">
            <a:avLst/>
          </a:prstGeom>
          <a:noFill/>
        </p:spPr>
      </p:pic>
      <p:pic>
        <p:nvPicPr>
          <p:cNvPr id="11" name="Picture 9" descr="Soubor:US flag 48 stars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8671" y="3356992"/>
            <a:ext cx="1094658" cy="720080"/>
          </a:xfrm>
          <a:prstGeom prst="rect">
            <a:avLst/>
          </a:prstGeom>
          <a:noFill/>
        </p:spPr>
      </p:pic>
      <p:pic>
        <p:nvPicPr>
          <p:cNvPr id="12" name="Picture 14" descr="Soubor:Flag of Italy (1861-1946)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5601" y="4149080"/>
            <a:ext cx="1080799" cy="720080"/>
          </a:xfrm>
          <a:prstGeom prst="rect">
            <a:avLst/>
          </a:prstGeom>
          <a:noFill/>
        </p:spPr>
      </p:pic>
      <p:pic>
        <p:nvPicPr>
          <p:cNvPr id="4098" name="Picture 2" descr="Soubor:Flag of Greece (1828-1978)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5940" y="4941168"/>
            <a:ext cx="1080120" cy="719630"/>
          </a:xfrm>
          <a:prstGeom prst="rect">
            <a:avLst/>
          </a:prstGeom>
          <a:noFill/>
        </p:spPr>
      </p:pic>
      <p:pic>
        <p:nvPicPr>
          <p:cNvPr id="4100" name="Picture 4" descr="Soubor:State Flag of Serbia (1882-1918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5940" y="5733256"/>
            <a:ext cx="1080120" cy="719630"/>
          </a:xfrm>
          <a:prstGeom prst="rect">
            <a:avLst/>
          </a:prstGeom>
          <a:noFill/>
        </p:spPr>
      </p:pic>
      <p:pic>
        <p:nvPicPr>
          <p:cNvPr id="4102" name="Picture 6" descr="Soubor:Flag of the German Empire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1844824"/>
            <a:ext cx="1152128" cy="767605"/>
          </a:xfrm>
          <a:prstGeom prst="rect">
            <a:avLst/>
          </a:prstGeom>
          <a:noFill/>
        </p:spPr>
      </p:pic>
      <p:pic>
        <p:nvPicPr>
          <p:cNvPr id="4104" name="Picture 8" descr="Soubor:Flag of Austria-Hungary 1869-1918.sv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2708920"/>
            <a:ext cx="1152128" cy="768085"/>
          </a:xfrm>
          <a:prstGeom prst="rect">
            <a:avLst/>
          </a:prstGeom>
          <a:noFill/>
        </p:spPr>
      </p:pic>
      <p:pic>
        <p:nvPicPr>
          <p:cNvPr id="4106" name="Picture 10" descr="Soubor:Ottoman Flag.sv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3573016"/>
            <a:ext cx="1152128" cy="767606"/>
          </a:xfrm>
          <a:prstGeom prst="rect">
            <a:avLst/>
          </a:prstGeom>
          <a:noFill/>
        </p:spPr>
      </p:pic>
      <p:pic>
        <p:nvPicPr>
          <p:cNvPr id="4108" name="Picture 12" descr="Soubor:Flag of Bulgaria.sv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04182" y="4437112"/>
            <a:ext cx="1200133" cy="720080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2195736" y="6581001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/>
              <a:t>KLIKNUTÍM NA VLAJKU SI OVĚŘ SPRÁVNOST </a:t>
            </a:r>
            <a:endParaRPr lang="cs-CZ" sz="1200" i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691680" y="1886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Které země patřily mezi vítěze a které mezi poražené?</a:t>
            </a:r>
            <a:endParaRPr lang="cs-CZ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915816" y="19888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Velká Británie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915816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Francie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843808" y="36450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USA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843808" y="45091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Itálie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2843808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Ř</a:t>
            </a:r>
            <a:r>
              <a:rPr lang="cs-CZ" dirty="0" smtClean="0"/>
              <a:t>ecko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843808" y="60932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Srbsko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380312" y="198884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Německé </a:t>
            </a:r>
          </a:p>
          <a:p>
            <a:r>
              <a:rPr lang="cs-CZ" dirty="0" smtClean="0"/>
              <a:t>císařství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344816" y="2852936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Rakousko - Uhersko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380312" y="37170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Osmanská říše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380312" y="45091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Bulharské carství</a:t>
            </a:r>
            <a:endParaRPr lang="cs-CZ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4999">
              <a:srgbClr val="F0EBD5">
                <a:alpha val="66000"/>
              </a:srgbClr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oubor:Lesser Coat of Arms of Russian Empir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2520280" cy="304578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331640" y="1196752"/>
            <a:ext cx="655272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Vysvětli proč ani mezi vítězi</a:t>
            </a:r>
          </a:p>
          <a:p>
            <a:pPr algn="ctr"/>
            <a:r>
              <a:rPr lang="cs-CZ" sz="3600" b="1" dirty="0" smtClean="0"/>
              <a:t> ani mezi poraženými není Rusko</a:t>
            </a:r>
            <a:endParaRPr lang="cs-CZ" sz="3600" b="1" dirty="0"/>
          </a:p>
        </p:txBody>
      </p:sp>
      <p:sp>
        <p:nvSpPr>
          <p:cNvPr id="4" name="Šrafovaná šipka doprava 3"/>
          <p:cNvSpPr/>
          <p:nvPr/>
        </p:nvSpPr>
        <p:spPr>
          <a:xfrm>
            <a:off x="3275856" y="4653136"/>
            <a:ext cx="2880320" cy="432048"/>
          </a:xfrm>
          <a:prstGeom prst="stripedRightArrow">
            <a:avLst>
              <a:gd name="adj1" fmla="val 50000"/>
              <a:gd name="adj2" fmla="val 13414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7.11.1917</a:t>
            </a:r>
            <a:endParaRPr lang="cs-CZ" dirty="0"/>
          </a:p>
        </p:txBody>
      </p:sp>
      <p:pic>
        <p:nvPicPr>
          <p:cNvPr id="15364" name="Picture 4" descr="Hammer And Sickle Nobg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544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5366" name="Picture 6" descr="Hammer And Sickle Nobg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544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5368" name="Picture 8" descr="http://upload.wikimedia.org/wikipedia/commons/thumb/3/35/Hammer_and_sickle_nobg.svg/414px-Hammer_and_sickle_nobg.svg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6582466" y="3351234"/>
            <a:ext cx="2116499" cy="21164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1484784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Pařížská mírová konference</a:t>
            </a:r>
          </a:p>
          <a:p>
            <a:r>
              <a:rPr lang="cs-CZ" dirty="0" smtClean="0"/>
              <a:t> v roce 1919 byla mezinárodní konferencí pořádanou vítězi první světové války, na které se projednávaly mírové smlouvy mezi státy Dohody, jejich spojenci a poraženými centrálními mocnostmi, tedy Německem, Rakouskem, Maďarskem, Bulharskem a Osmanskou říší. Na řízení konference a vyjednávání měly největší vliv státy, které měly největší podíl na konečném vítězství, „Velká pětka“, tedy Spojené království, Francie, Itálie, USA a Japonsko. Konference byla zahájena 18. ledna 1919 a s několika přestávkami trvala až do 21. ledna</a:t>
            </a:r>
            <a:r>
              <a:rPr lang="cs-CZ" dirty="0"/>
              <a:t> </a:t>
            </a:r>
            <a:r>
              <a:rPr lang="cs-CZ" dirty="0" smtClean="0"/>
              <a:t>1920. Účastnili se jí představitelé celkem 32 států.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2worldwar2.com/wp-content/uploads/2010/11/C-000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148" y="0"/>
            <a:ext cx="918014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startzman.pbworks.com/f/1266983008/treaty%20of%20versai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4176464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211960" y="0"/>
            <a:ext cx="475252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Hlavní závěry mírové smlouvy byly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cs-CZ" sz="1200" dirty="0" smtClean="0"/>
              <a:t>(1) Všechna koloniální území Německa  budou pod mandátní správou Společnosti národů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(2) </a:t>
            </a:r>
            <a:r>
              <a:rPr lang="cs-CZ" sz="1200" dirty="0" smtClean="0"/>
              <a:t>Alsasko –Lotrinsko bude vráceno Francii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(3) </a:t>
            </a:r>
            <a:r>
              <a:rPr lang="cs-CZ" sz="1200" dirty="0" smtClean="0"/>
              <a:t>Německo postoupí oblasti </a:t>
            </a:r>
            <a:r>
              <a:rPr lang="cs-CZ" sz="1200" dirty="0" err="1" smtClean="0"/>
              <a:t>Eupen</a:t>
            </a:r>
            <a:r>
              <a:rPr lang="cs-CZ" sz="1200" dirty="0" smtClean="0"/>
              <a:t>- </a:t>
            </a:r>
            <a:r>
              <a:rPr lang="cs-CZ" sz="1200" dirty="0" err="1" smtClean="0"/>
              <a:t>Malmedy</a:t>
            </a:r>
            <a:r>
              <a:rPr lang="cs-CZ" sz="1200" dirty="0" smtClean="0"/>
              <a:t>  Belgii, </a:t>
            </a:r>
            <a:r>
              <a:rPr lang="cs-CZ" sz="1200" dirty="0" err="1" smtClean="0"/>
              <a:t>Memel</a:t>
            </a:r>
            <a:r>
              <a:rPr lang="cs-CZ" sz="1200" dirty="0" smtClean="0"/>
              <a:t> Litvě a </a:t>
            </a:r>
            <a:r>
              <a:rPr lang="cs-CZ" sz="1200" dirty="0" err="1" smtClean="0"/>
              <a:t>Hlučínsko</a:t>
            </a:r>
            <a:r>
              <a:rPr lang="cs-CZ" sz="1200" dirty="0" smtClean="0"/>
              <a:t>  Československu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(4) </a:t>
            </a:r>
            <a:r>
              <a:rPr lang="en-US" sz="1200" dirty="0" err="1" smtClean="0"/>
              <a:t>Poz</a:t>
            </a:r>
            <a:r>
              <a:rPr lang="cs-CZ" sz="1200" dirty="0" smtClean="0"/>
              <a:t>naň,</a:t>
            </a:r>
            <a:r>
              <a:rPr lang="en-US" sz="1200" dirty="0" smtClean="0"/>
              <a:t> </a:t>
            </a:r>
            <a:r>
              <a:rPr lang="cs-CZ" sz="1200" dirty="0" smtClean="0"/>
              <a:t>část Východního Pruska a Horní Slezsko připadne Polsku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(5)</a:t>
            </a:r>
            <a:r>
              <a:rPr lang="cs-CZ" sz="1200" dirty="0" smtClean="0"/>
              <a:t>Gdaňsk se stane svobodným městem</a:t>
            </a:r>
            <a:r>
              <a:rPr lang="en-US" sz="1200" dirty="0" smtClean="0"/>
              <a:t>;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(6) </a:t>
            </a:r>
            <a:r>
              <a:rPr lang="cs-CZ" sz="1200" dirty="0" smtClean="0"/>
              <a:t>V  severním Šlesvicku proběhne plebiscit  o uspořádání Německo- Dánské hranice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(7) </a:t>
            </a:r>
            <a:r>
              <a:rPr lang="cs-CZ" sz="1200" dirty="0" smtClean="0"/>
              <a:t>Zvláštní status pro Sársko pod kontrolou Francie</a:t>
            </a:r>
          </a:p>
          <a:p>
            <a:endParaRPr lang="cs-CZ" sz="1200" dirty="0" smtClean="0"/>
          </a:p>
          <a:p>
            <a:r>
              <a:rPr lang="en-US" sz="1200" dirty="0" smtClean="0"/>
              <a:t>(8)</a:t>
            </a:r>
            <a:r>
              <a:rPr lang="cs-CZ" sz="1200" dirty="0" smtClean="0"/>
              <a:t> Demilitarizace a 15 – ti </a:t>
            </a:r>
            <a:r>
              <a:rPr lang="cs-CZ" sz="1200" dirty="0" err="1" smtClean="0"/>
              <a:t>letá</a:t>
            </a:r>
            <a:r>
              <a:rPr lang="cs-CZ" sz="1200" dirty="0" smtClean="0"/>
              <a:t> francouzská okupace Porýní</a:t>
            </a:r>
            <a:r>
              <a:rPr lang="en-US" sz="1200" dirty="0" smtClean="0"/>
              <a:t>;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(9) </a:t>
            </a:r>
            <a:r>
              <a:rPr lang="cs-CZ" sz="1200" dirty="0" smtClean="0"/>
              <a:t>Německé válečné reparace stanoveny  </a:t>
            </a:r>
            <a:r>
              <a:rPr lang="en-US" sz="1200" dirty="0" smtClean="0"/>
              <a:t>6</a:t>
            </a:r>
            <a:r>
              <a:rPr lang="cs-CZ" sz="1200" dirty="0" smtClean="0"/>
              <a:t> </a:t>
            </a:r>
            <a:r>
              <a:rPr lang="en-US" sz="1200" dirty="0" smtClean="0"/>
              <a:t>600 </a:t>
            </a:r>
            <a:r>
              <a:rPr lang="cs-CZ" sz="1200" dirty="0" smtClean="0"/>
              <a:t> 000 </a:t>
            </a:r>
            <a:r>
              <a:rPr lang="en-US" sz="1200" dirty="0" smtClean="0"/>
              <a:t>£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(10) </a:t>
            </a:r>
            <a:r>
              <a:rPr lang="cs-CZ" sz="1200" dirty="0" smtClean="0"/>
              <a:t>Zákaz možného spojení Německa a Rakouska</a:t>
            </a:r>
            <a:r>
              <a:rPr lang="en-US" sz="1200" dirty="0" smtClean="0"/>
              <a:t>;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(11) </a:t>
            </a:r>
            <a:r>
              <a:rPr lang="cs-CZ" sz="1200" dirty="0" smtClean="0"/>
              <a:t>Německo přijme vinu za rozpoutání války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(1</a:t>
            </a:r>
            <a:r>
              <a:rPr lang="cs-CZ" sz="1200" dirty="0" smtClean="0"/>
              <a:t>2) Ustanovení  o potrestání císaře a dalších válečných vůdců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(1</a:t>
            </a:r>
            <a:r>
              <a:rPr lang="cs-CZ" sz="1200" dirty="0" smtClean="0"/>
              <a:t>3</a:t>
            </a:r>
            <a:r>
              <a:rPr lang="en-US" sz="1200" dirty="0" smtClean="0"/>
              <a:t>) </a:t>
            </a:r>
            <a:r>
              <a:rPr lang="cs-CZ" sz="1200" dirty="0" smtClean="0"/>
              <a:t> německá armáda limitována  max. počtem 100 000 mužů, zrušena branná povinnost,  nesmí být vyzbrojena tanky, letectvem ani těžkým dělostřelectvem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(1</a:t>
            </a:r>
            <a:r>
              <a:rPr lang="cs-CZ" sz="1200" dirty="0" smtClean="0"/>
              <a:t>4</a:t>
            </a:r>
            <a:r>
              <a:rPr lang="en-US" sz="1200" dirty="0" smtClean="0"/>
              <a:t>) </a:t>
            </a:r>
            <a:r>
              <a:rPr lang="cs-CZ" sz="1200" dirty="0" smtClean="0"/>
              <a:t> Námořní síly omezeny na lodě s nízkým výtlakem a byly zrušeno ponorkové loďstvo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cs-CZ" sz="1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 rot="1174701">
            <a:off x="5236167" y="485505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Č E S K O S L O V E N S K O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84368" y="3501008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 O L S K O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16016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 A K O U S K O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5172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F R A N C I E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 rot="1156903">
            <a:off x="1932224" y="4626242"/>
            <a:ext cx="75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ALSASKO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 rot="5915393">
            <a:off x="1753577" y="5374159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LOTRINSKO</a:t>
            </a:r>
            <a:endParaRPr lang="cs-CZ" sz="11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75856" y="19888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>
                    <a:lumMod val="95000"/>
                  </a:schemeClr>
                </a:solidFill>
              </a:rPr>
              <a:t>N Ě M E C K O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668344" y="1124744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>
                    <a:lumMod val="95000"/>
                  </a:schemeClr>
                </a:solidFill>
              </a:rPr>
              <a:t>VÝCHODNÍ PRUSKO</a:t>
            </a:r>
            <a:endParaRPr lang="cs-CZ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20801897">
            <a:off x="6702560" y="1702965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ZÁPADNÍ</a:t>
            </a:r>
          </a:p>
          <a:p>
            <a:r>
              <a:rPr lang="cs-CZ" sz="1400" b="1" dirty="0" smtClean="0"/>
              <a:t>PRUSKO</a:t>
            </a:r>
            <a:endParaRPr lang="cs-CZ" sz="1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228184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POSEN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236296" y="407707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SLEZSKO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 rot="704817">
            <a:off x="999393" y="330439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BELGIE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 rot="20876910">
            <a:off x="1538584" y="224572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NIZOZEMSKO</a:t>
            </a:r>
            <a:endParaRPr lang="cs-CZ" sz="1200" b="1" dirty="0"/>
          </a:p>
        </p:txBody>
      </p:sp>
      <p:sp>
        <p:nvSpPr>
          <p:cNvPr id="17" name="Obdélník 16"/>
          <p:cNvSpPr/>
          <p:nvPr/>
        </p:nvSpPr>
        <p:spPr>
          <a:xfrm>
            <a:off x="539552" y="1700808"/>
            <a:ext cx="100811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chemeClr val="tx1"/>
                </a:solidFill>
              </a:rPr>
              <a:t>EUPEN MALMEDY</a:t>
            </a:r>
          </a:p>
          <a:p>
            <a:pPr algn="ctr"/>
            <a:r>
              <a:rPr lang="cs-CZ" sz="900" dirty="0" smtClean="0">
                <a:solidFill>
                  <a:schemeClr val="tx1"/>
                </a:solidFill>
              </a:rPr>
              <a:t>BELGII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699792" y="2996952"/>
            <a:ext cx="115212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chemeClr val="tx1"/>
                </a:solidFill>
              </a:rPr>
              <a:t>DEMILITRIZOVANÁ ZÓNA </a:t>
            </a:r>
          </a:p>
          <a:p>
            <a:pPr algn="ctr"/>
            <a:r>
              <a:rPr lang="cs-CZ" sz="900" dirty="0" smtClean="0">
                <a:solidFill>
                  <a:schemeClr val="tx1"/>
                </a:solidFill>
              </a:rPr>
              <a:t> OKUPACE </a:t>
            </a:r>
            <a:r>
              <a:rPr lang="cs-CZ" sz="900" dirty="0">
                <a:solidFill>
                  <a:schemeClr val="tx1"/>
                </a:solidFill>
              </a:rPr>
              <a:t>F</a:t>
            </a:r>
            <a:r>
              <a:rPr lang="cs-CZ" sz="900" dirty="0" smtClean="0">
                <a:solidFill>
                  <a:schemeClr val="tx1"/>
                </a:solidFill>
              </a:rPr>
              <a:t>RANCIÍ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203848" y="4149080"/>
            <a:ext cx="10801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/>
              <a:t>SÁRSKO </a:t>
            </a:r>
          </a:p>
          <a:p>
            <a:pPr algn="ctr"/>
            <a:r>
              <a:rPr lang="cs-CZ" sz="1000" dirty="0" smtClean="0"/>
              <a:t>PROTEKTORÁT 15 LET</a:t>
            </a:r>
          </a:p>
          <a:p>
            <a:pPr algn="ctr"/>
            <a:endParaRPr lang="cs-CZ" sz="1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403648" y="4797152"/>
            <a:ext cx="792088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VRÁCENO FRANCII </a:t>
            </a:r>
          </a:p>
          <a:p>
            <a:r>
              <a:rPr lang="cs-CZ" sz="1100" dirty="0" smtClean="0"/>
              <a:t>(OD 1871)</a:t>
            </a:r>
            <a:endParaRPr lang="cs-CZ" sz="11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236296" y="2852936"/>
            <a:ext cx="10081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PŘIPADLO POLSKU</a:t>
            </a:r>
            <a:endParaRPr lang="cs-CZ" sz="1400" dirty="0"/>
          </a:p>
        </p:txBody>
      </p:sp>
      <p:cxnSp>
        <p:nvCxnSpPr>
          <p:cNvPr id="23" name="Přímá spojovací čára 22"/>
          <p:cNvCxnSpPr>
            <a:stCxn id="21" idx="2"/>
          </p:cNvCxnSpPr>
          <p:nvPr/>
        </p:nvCxnSpPr>
        <p:spPr>
          <a:xfrm rot="5400000">
            <a:off x="7353890" y="3546594"/>
            <a:ext cx="55690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876256" y="188640"/>
            <a:ext cx="9361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GDAŇSK – SVOBODNÉ MĚSTO</a:t>
            </a:r>
            <a:endParaRPr lang="cs-CZ" sz="1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2195736" y="0"/>
            <a:ext cx="108012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100" dirty="0" smtClean="0"/>
              <a:t>SEVERNÍ ŠLESVICKO PŘIPADLO DÁNSKU</a:t>
            </a:r>
            <a:endParaRPr lang="cs-CZ" sz="1100" dirty="0"/>
          </a:p>
        </p:txBody>
      </p:sp>
      <p:sp>
        <p:nvSpPr>
          <p:cNvPr id="26" name="Obousměrná vodorovná šipka 25"/>
          <p:cNvSpPr/>
          <p:nvPr/>
        </p:nvSpPr>
        <p:spPr>
          <a:xfrm rot="2169616">
            <a:off x="3902208" y="5428927"/>
            <a:ext cx="1598811" cy="720080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ZÁKAZ SPOJENÍ</a:t>
            </a:r>
            <a:endParaRPr lang="cs-CZ" sz="1200" dirty="0"/>
          </a:p>
        </p:txBody>
      </p:sp>
      <p:cxnSp>
        <p:nvCxnSpPr>
          <p:cNvPr id="29" name="Přímá spojovací čára 28"/>
          <p:cNvCxnSpPr/>
          <p:nvPr/>
        </p:nvCxnSpPr>
        <p:spPr>
          <a:xfrm rot="5400000" flipH="1" flipV="1">
            <a:off x="4283968" y="3140968"/>
            <a:ext cx="504056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4283968" y="2636912"/>
            <a:ext cx="151216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NOVÉ STÁTNÍ ZŘÍZENÍ  </a:t>
            </a:r>
          </a:p>
          <a:p>
            <a:pPr algn="ctr"/>
            <a:r>
              <a:rPr lang="cs-CZ" sz="1200" dirty="0" smtClean="0"/>
              <a:t>Výmarská republika</a:t>
            </a:r>
            <a:endParaRPr lang="cs-CZ" sz="12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0" y="40770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PAŘÍŽ</a:t>
            </a:r>
            <a:endParaRPr lang="cs-CZ" dirty="0"/>
          </a:p>
        </p:txBody>
      </p:sp>
      <p:pic>
        <p:nvPicPr>
          <p:cNvPr id="31" name="Obrázek 30" descr="279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77072"/>
            <a:ext cx="504056" cy="336037"/>
          </a:xfrm>
          <a:prstGeom prst="rect">
            <a:avLst/>
          </a:prstGeom>
        </p:spPr>
      </p:pic>
      <p:pic>
        <p:nvPicPr>
          <p:cNvPr id="21510" name="Picture 6" descr="Soubor:Flag of Poland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852936"/>
            <a:ext cx="648072" cy="405045"/>
          </a:xfrm>
          <a:prstGeom prst="rect">
            <a:avLst/>
          </a:prstGeom>
          <a:noFill/>
        </p:spPr>
      </p:pic>
      <p:pic>
        <p:nvPicPr>
          <p:cNvPr id="33" name="Picture 5" descr="Soubor:Flag of France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085184"/>
            <a:ext cx="576064" cy="383803"/>
          </a:xfrm>
          <a:prstGeom prst="rect">
            <a:avLst/>
          </a:prstGeom>
          <a:noFill/>
        </p:spPr>
      </p:pic>
      <p:pic>
        <p:nvPicPr>
          <p:cNvPr id="21512" name="Picture 8" descr="Soubor:Flag of Belgium (civil)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3068960"/>
            <a:ext cx="432048" cy="288032"/>
          </a:xfrm>
          <a:prstGeom prst="rect">
            <a:avLst/>
          </a:prstGeom>
          <a:noFill/>
        </p:spPr>
      </p:pic>
      <p:pic>
        <p:nvPicPr>
          <p:cNvPr id="21514" name="Picture 10" descr="Soubor:Flag of the Netherlands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1700808"/>
            <a:ext cx="504056" cy="335827"/>
          </a:xfrm>
          <a:prstGeom prst="rect">
            <a:avLst/>
          </a:prstGeom>
          <a:noFill/>
        </p:spPr>
      </p:pic>
      <p:pic>
        <p:nvPicPr>
          <p:cNvPr id="21516" name="Picture 12" descr="Soubor:Flag of Germany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5" y="2132856"/>
            <a:ext cx="696077" cy="417647"/>
          </a:xfrm>
          <a:prstGeom prst="rect">
            <a:avLst/>
          </a:prstGeom>
          <a:noFill/>
        </p:spPr>
      </p:pic>
      <p:pic>
        <p:nvPicPr>
          <p:cNvPr id="21518" name="Picture 14" descr="http://upload.wikimedia.org/wikipedia/commons/thumb/2/2b/Flag_of_Saar_%281947%E2%80%931956%29.svg/150px-Flag_of_Saar_%281947%E2%80%931956%29.svg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03290" y="4636740"/>
            <a:ext cx="348630" cy="232420"/>
          </a:xfrm>
          <a:prstGeom prst="rect">
            <a:avLst/>
          </a:prstGeom>
          <a:noFill/>
        </p:spPr>
      </p:pic>
      <p:pic>
        <p:nvPicPr>
          <p:cNvPr id="21520" name="Picture 16" descr="Soubor:Flag of Austria (state).sv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52120" y="5661248"/>
            <a:ext cx="756084" cy="504056"/>
          </a:xfrm>
          <a:prstGeom prst="rect">
            <a:avLst/>
          </a:prstGeom>
          <a:noFill/>
        </p:spPr>
      </p:pic>
      <p:pic>
        <p:nvPicPr>
          <p:cNvPr id="21522" name="Picture 18" descr="Soubor:Gdansk flag.sv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72200" y="404664"/>
            <a:ext cx="504056" cy="378042"/>
          </a:xfrm>
          <a:prstGeom prst="rect">
            <a:avLst/>
          </a:prstGeom>
          <a:noFill/>
        </p:spPr>
      </p:pic>
      <p:pic>
        <p:nvPicPr>
          <p:cNvPr id="21524" name="Picture 20" descr="Soubor:Flag of Denmark.sv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63888" y="260648"/>
            <a:ext cx="360040" cy="272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760" y="2459504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solidFill>
                  <a:srgbClr val="002060"/>
                </a:solidFill>
              </a:rPr>
              <a:t>ÚZEMNÍ ZMĚNY V EVROPĚ PO PRVNÍ SVĚTOVÉ VÁLCE</a:t>
            </a:r>
            <a:endParaRPr lang="cs-CZ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188640"/>
            <a:ext cx="12961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1914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274</Words>
  <Application>Microsoft Office PowerPoint</Application>
  <PresentationFormat>Předvádění na obrazovce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1ZSOSTROV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harzhe</dc:creator>
  <cp:lastModifiedBy>harzhe</cp:lastModifiedBy>
  <cp:revision>25</cp:revision>
  <dcterms:created xsi:type="dcterms:W3CDTF">2011-04-28T05:43:53Z</dcterms:created>
  <dcterms:modified xsi:type="dcterms:W3CDTF">2011-10-11T13:00:15Z</dcterms:modified>
</cp:coreProperties>
</file>