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layout>
        <c:manualLayout>
          <c:xMode val="edge"/>
          <c:yMode val="edge"/>
          <c:x val="0.19239120489880215"/>
          <c:y val="2.460966869314262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PLOCHA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Percent val="1"/>
            <c:showLeaderLines val="1"/>
          </c:dLbls>
          <c:cat>
            <c:strRef>
              <c:f>List1!$A$2:$A$4</c:f>
              <c:strCache>
                <c:ptCount val="3"/>
                <c:pt idx="0">
                  <c:v>VELMOCI A JEJICH KOLONIE</c:v>
                </c:pt>
                <c:pt idx="1">
                  <c:v>POLOKOLONIÁLNÍ STÁTY</c:v>
                </c:pt>
                <c:pt idx="2">
                  <c:v>SAMOSTATNÉ STÁTY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68</c:v>
                </c:pt>
                <c:pt idx="1">
                  <c:v>11</c:v>
                </c:pt>
                <c:pt idx="2">
                  <c:v>21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314407988153537"/>
          <c:y val="0.24703171869792248"/>
          <c:w val="0.42685601070780504"/>
          <c:h val="0.61298066364719173"/>
        </c:manualLayout>
      </c:layout>
      <c:txPr>
        <a:bodyPr/>
        <a:lstStyle/>
        <a:p>
          <a:pPr>
            <a:defRPr sz="1600"/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OBYVATELSTVO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Percent val="1"/>
            <c:showLeaderLines val="1"/>
          </c:dLbls>
          <c:cat>
            <c:strRef>
              <c:f>List1!$A$2:$A$4</c:f>
              <c:strCache>
                <c:ptCount val="3"/>
                <c:pt idx="0">
                  <c:v>VELMOCI A JEJICH KOLONIE</c:v>
                </c:pt>
                <c:pt idx="1">
                  <c:v>POLOKOLONIÁLNÍ STÁTY</c:v>
                </c:pt>
                <c:pt idx="2">
                  <c:v>SAMOSTATNÉ STÁTY18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60</c:v>
                </c:pt>
                <c:pt idx="1">
                  <c:v>22</c:v>
                </c:pt>
                <c:pt idx="2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CDF5A-72DF-45D4-942E-232CED578023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/>
      <dgm:spPr/>
    </dgm:pt>
    <dgm:pt modelId="{A85B2D4D-2467-4A4F-B5E9-3D3E910712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Verdana" pitchFamily="34" charset="0"/>
              <a:cs typeface="Arial" charset="0"/>
            </a:rPr>
            <a:t>Formy imperialismu</a:t>
          </a:r>
        </a:p>
      </dgm:t>
    </dgm:pt>
    <dgm:pt modelId="{D9266264-61F7-4C27-85C2-73B1EB4501EF}" type="parTrans" cxnId="{77346592-D65F-4543-882D-86C0C258CBB6}">
      <dgm:prSet/>
      <dgm:spPr/>
      <dgm:t>
        <a:bodyPr/>
        <a:lstStyle/>
        <a:p>
          <a:endParaRPr lang="cs-CZ"/>
        </a:p>
      </dgm:t>
    </dgm:pt>
    <dgm:pt modelId="{7CD8F3B0-1523-448E-904B-1C77EDFD65B5}" type="sibTrans" cxnId="{77346592-D65F-4543-882D-86C0C258CBB6}">
      <dgm:prSet/>
      <dgm:spPr/>
      <dgm:t>
        <a:bodyPr/>
        <a:lstStyle/>
        <a:p>
          <a:endParaRPr lang="cs-CZ"/>
        </a:p>
      </dgm:t>
    </dgm:pt>
    <dgm:pt modelId="{427F7D7E-6BC1-4477-BC1F-D389DF81789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Verdana" pitchFamily="34" charset="0"/>
              <a:cs typeface="Arial" charset="0"/>
            </a:rPr>
            <a:t>Kolonie</a:t>
          </a:r>
        </a:p>
      </dgm:t>
    </dgm:pt>
    <dgm:pt modelId="{24A82AF9-D31D-48D1-B4B8-A9306A0CAC9F}" type="parTrans" cxnId="{3E0B6BB5-D604-4170-B07E-767EC28DFA9C}">
      <dgm:prSet/>
      <dgm:spPr/>
      <dgm:t>
        <a:bodyPr/>
        <a:lstStyle/>
        <a:p>
          <a:endParaRPr lang="cs-CZ"/>
        </a:p>
      </dgm:t>
    </dgm:pt>
    <dgm:pt modelId="{95931FFF-DBD9-46BE-BC63-40844D856F57}" type="sibTrans" cxnId="{3E0B6BB5-D604-4170-B07E-767EC28DFA9C}">
      <dgm:prSet/>
      <dgm:spPr/>
      <dgm:t>
        <a:bodyPr/>
        <a:lstStyle/>
        <a:p>
          <a:endParaRPr lang="cs-CZ"/>
        </a:p>
      </dgm:t>
    </dgm:pt>
    <dgm:pt modelId="{E4F855D2-0ED9-440B-91B0-259A80AE7A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Verdana" pitchFamily="34" charset="0"/>
              <a:cs typeface="Arial" charset="0"/>
            </a:rPr>
            <a:t>Protektorát</a:t>
          </a:r>
        </a:p>
      </dgm:t>
    </dgm:pt>
    <dgm:pt modelId="{D9B415EE-D8B8-4DF9-B935-A585AB8CC5EC}" type="parTrans" cxnId="{6F190306-8B7E-4B4C-872D-141CBADDF834}">
      <dgm:prSet/>
      <dgm:spPr/>
      <dgm:t>
        <a:bodyPr/>
        <a:lstStyle/>
        <a:p>
          <a:endParaRPr lang="cs-CZ"/>
        </a:p>
      </dgm:t>
    </dgm:pt>
    <dgm:pt modelId="{DCE473F5-7891-4985-9B09-1CA2838369D5}" type="sibTrans" cxnId="{6F190306-8B7E-4B4C-872D-141CBADDF834}">
      <dgm:prSet/>
      <dgm:spPr/>
      <dgm:t>
        <a:bodyPr/>
        <a:lstStyle/>
        <a:p>
          <a:endParaRPr lang="cs-CZ"/>
        </a:p>
      </dgm:t>
    </dgm:pt>
    <dgm:pt modelId="{FF8988EC-D768-44B6-AC84-A623DEBE27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Verdana" pitchFamily="34" charset="0"/>
              <a:cs typeface="Arial" charset="0"/>
            </a:rPr>
            <a:t>Sféra vlivu</a:t>
          </a:r>
        </a:p>
      </dgm:t>
    </dgm:pt>
    <dgm:pt modelId="{BF1FB44C-0713-46E6-A3B8-3B62D23BE384}" type="parTrans" cxnId="{7A64BF16-9469-434A-AA22-0D7B886864E8}">
      <dgm:prSet/>
      <dgm:spPr/>
      <dgm:t>
        <a:bodyPr/>
        <a:lstStyle/>
        <a:p>
          <a:endParaRPr lang="cs-CZ"/>
        </a:p>
      </dgm:t>
    </dgm:pt>
    <dgm:pt modelId="{8CB3B75C-E1FB-4E2A-862B-770272722C73}" type="sibTrans" cxnId="{7A64BF16-9469-434A-AA22-0D7B886864E8}">
      <dgm:prSet/>
      <dgm:spPr/>
      <dgm:t>
        <a:bodyPr/>
        <a:lstStyle/>
        <a:p>
          <a:endParaRPr lang="cs-CZ"/>
        </a:p>
      </dgm:t>
    </dgm:pt>
    <dgm:pt modelId="{BE87E022-9C99-44DD-982F-C925FBAB66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dirty="0" smtClean="0">
              <a:ln/>
              <a:effectLst/>
              <a:latin typeface="Verdana" pitchFamily="34" charset="0"/>
              <a:cs typeface="Arial" charset="0"/>
            </a:rPr>
            <a:t>Ekonomický vliv</a:t>
          </a:r>
        </a:p>
      </dgm:t>
    </dgm:pt>
    <dgm:pt modelId="{8272AB7C-071B-42EA-B210-4D90FBBFCE38}" type="parTrans" cxnId="{D7593F59-1DD0-47DF-A523-AECAC98E5184}">
      <dgm:prSet/>
      <dgm:spPr/>
      <dgm:t>
        <a:bodyPr/>
        <a:lstStyle/>
        <a:p>
          <a:endParaRPr lang="cs-CZ"/>
        </a:p>
      </dgm:t>
    </dgm:pt>
    <dgm:pt modelId="{5C6613E1-21AC-41AB-B5BA-E20E897680D1}" type="sibTrans" cxnId="{D7593F59-1DD0-47DF-A523-AECAC98E5184}">
      <dgm:prSet/>
      <dgm:spPr/>
      <dgm:t>
        <a:bodyPr/>
        <a:lstStyle/>
        <a:p>
          <a:endParaRPr lang="cs-CZ"/>
        </a:p>
      </dgm:t>
    </dgm:pt>
    <dgm:pt modelId="{FF5E8D85-75AB-4320-B2AF-25408E75436F}" type="pres">
      <dgm:prSet presAssocID="{361CDF5A-72DF-45D4-942E-232CED5780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530623-7E8A-4136-98E2-24689848CA76}" type="pres">
      <dgm:prSet presAssocID="{A85B2D4D-2467-4A4F-B5E9-3D3E910712C9}" presName="hierRoot1" presStyleCnt="0">
        <dgm:presLayoutVars>
          <dgm:hierBranch/>
        </dgm:presLayoutVars>
      </dgm:prSet>
      <dgm:spPr/>
    </dgm:pt>
    <dgm:pt modelId="{CFB258C6-C5DD-4753-92F1-88063D75BCB3}" type="pres">
      <dgm:prSet presAssocID="{A85B2D4D-2467-4A4F-B5E9-3D3E910712C9}" presName="rootComposite1" presStyleCnt="0"/>
      <dgm:spPr/>
    </dgm:pt>
    <dgm:pt modelId="{1D711F32-4B50-48A6-8D77-03703085DC40}" type="pres">
      <dgm:prSet presAssocID="{A85B2D4D-2467-4A4F-B5E9-3D3E910712C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B89274-6B25-48B2-8D34-D5A189EC5287}" type="pres">
      <dgm:prSet presAssocID="{A85B2D4D-2467-4A4F-B5E9-3D3E910712C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0CFBE1D-6A1D-4181-B56D-948037473266}" type="pres">
      <dgm:prSet presAssocID="{A85B2D4D-2467-4A4F-B5E9-3D3E910712C9}" presName="hierChild2" presStyleCnt="0"/>
      <dgm:spPr/>
    </dgm:pt>
    <dgm:pt modelId="{639486E8-4011-4FEF-BAC3-9921DBFB72D8}" type="pres">
      <dgm:prSet presAssocID="{24A82AF9-D31D-48D1-B4B8-A9306A0CAC9F}" presName="Name35" presStyleLbl="parChTrans1D2" presStyleIdx="0" presStyleCnt="4"/>
      <dgm:spPr/>
      <dgm:t>
        <a:bodyPr/>
        <a:lstStyle/>
        <a:p>
          <a:endParaRPr lang="cs-CZ"/>
        </a:p>
      </dgm:t>
    </dgm:pt>
    <dgm:pt modelId="{2A13BFC7-C044-4883-A617-D3189AE641EC}" type="pres">
      <dgm:prSet presAssocID="{427F7D7E-6BC1-4477-BC1F-D389DF817897}" presName="hierRoot2" presStyleCnt="0">
        <dgm:presLayoutVars>
          <dgm:hierBranch/>
        </dgm:presLayoutVars>
      </dgm:prSet>
      <dgm:spPr/>
    </dgm:pt>
    <dgm:pt modelId="{A3DD195F-CAB7-41A6-9F0E-2583BFD78CCC}" type="pres">
      <dgm:prSet presAssocID="{427F7D7E-6BC1-4477-BC1F-D389DF817897}" presName="rootComposite" presStyleCnt="0"/>
      <dgm:spPr/>
    </dgm:pt>
    <dgm:pt modelId="{3BDC4BB4-6E09-458B-8EE5-789084ACA25D}" type="pres">
      <dgm:prSet presAssocID="{427F7D7E-6BC1-4477-BC1F-D389DF81789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2F2AAB-0AAD-44BA-AA07-AC7C0840C89E}" type="pres">
      <dgm:prSet presAssocID="{427F7D7E-6BC1-4477-BC1F-D389DF817897}" presName="rootConnector" presStyleLbl="node2" presStyleIdx="0" presStyleCnt="4"/>
      <dgm:spPr/>
      <dgm:t>
        <a:bodyPr/>
        <a:lstStyle/>
        <a:p>
          <a:endParaRPr lang="cs-CZ"/>
        </a:p>
      </dgm:t>
    </dgm:pt>
    <dgm:pt modelId="{58A4C768-C337-4407-ADF5-990C6044E783}" type="pres">
      <dgm:prSet presAssocID="{427F7D7E-6BC1-4477-BC1F-D389DF817897}" presName="hierChild4" presStyleCnt="0"/>
      <dgm:spPr/>
    </dgm:pt>
    <dgm:pt modelId="{F38C8696-3A1E-446F-8452-197726E352D7}" type="pres">
      <dgm:prSet presAssocID="{427F7D7E-6BC1-4477-BC1F-D389DF817897}" presName="hierChild5" presStyleCnt="0"/>
      <dgm:spPr/>
    </dgm:pt>
    <dgm:pt modelId="{F3CA6836-DD41-4B97-AB53-2B25BC4B7549}" type="pres">
      <dgm:prSet presAssocID="{D9B415EE-D8B8-4DF9-B935-A585AB8CC5EC}" presName="Name35" presStyleLbl="parChTrans1D2" presStyleIdx="1" presStyleCnt="4"/>
      <dgm:spPr/>
      <dgm:t>
        <a:bodyPr/>
        <a:lstStyle/>
        <a:p>
          <a:endParaRPr lang="cs-CZ"/>
        </a:p>
      </dgm:t>
    </dgm:pt>
    <dgm:pt modelId="{39601195-625C-4C46-99FE-1DA43E512C2B}" type="pres">
      <dgm:prSet presAssocID="{E4F855D2-0ED9-440B-91B0-259A80AE7AFC}" presName="hierRoot2" presStyleCnt="0">
        <dgm:presLayoutVars>
          <dgm:hierBranch/>
        </dgm:presLayoutVars>
      </dgm:prSet>
      <dgm:spPr/>
    </dgm:pt>
    <dgm:pt modelId="{EE551404-D7C0-444B-93F5-73640841BE49}" type="pres">
      <dgm:prSet presAssocID="{E4F855D2-0ED9-440B-91B0-259A80AE7AFC}" presName="rootComposite" presStyleCnt="0"/>
      <dgm:spPr/>
    </dgm:pt>
    <dgm:pt modelId="{80A98119-D483-420C-8573-FE150D37FBAC}" type="pres">
      <dgm:prSet presAssocID="{E4F855D2-0ED9-440B-91B0-259A80AE7AF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0A2B81E-E6CB-4A1C-BFE2-392670C3793F}" type="pres">
      <dgm:prSet presAssocID="{E4F855D2-0ED9-440B-91B0-259A80AE7AFC}" presName="rootConnector" presStyleLbl="node2" presStyleIdx="1" presStyleCnt="4"/>
      <dgm:spPr/>
      <dgm:t>
        <a:bodyPr/>
        <a:lstStyle/>
        <a:p>
          <a:endParaRPr lang="cs-CZ"/>
        </a:p>
      </dgm:t>
    </dgm:pt>
    <dgm:pt modelId="{8C7C6A53-F653-4D17-9032-D322BEDA574C}" type="pres">
      <dgm:prSet presAssocID="{E4F855D2-0ED9-440B-91B0-259A80AE7AFC}" presName="hierChild4" presStyleCnt="0"/>
      <dgm:spPr/>
    </dgm:pt>
    <dgm:pt modelId="{E3175998-B30B-4F97-A134-31033EFB46C1}" type="pres">
      <dgm:prSet presAssocID="{E4F855D2-0ED9-440B-91B0-259A80AE7AFC}" presName="hierChild5" presStyleCnt="0"/>
      <dgm:spPr/>
    </dgm:pt>
    <dgm:pt modelId="{042B5AB9-1399-4FFF-8934-C9F7D429B55D}" type="pres">
      <dgm:prSet presAssocID="{BF1FB44C-0713-46E6-A3B8-3B62D23BE384}" presName="Name35" presStyleLbl="parChTrans1D2" presStyleIdx="2" presStyleCnt="4"/>
      <dgm:spPr/>
      <dgm:t>
        <a:bodyPr/>
        <a:lstStyle/>
        <a:p>
          <a:endParaRPr lang="cs-CZ"/>
        </a:p>
      </dgm:t>
    </dgm:pt>
    <dgm:pt modelId="{E0EABB2D-5321-4EF9-9A7A-C6D632BBDB58}" type="pres">
      <dgm:prSet presAssocID="{FF8988EC-D768-44B6-AC84-A623DEBE2736}" presName="hierRoot2" presStyleCnt="0">
        <dgm:presLayoutVars>
          <dgm:hierBranch/>
        </dgm:presLayoutVars>
      </dgm:prSet>
      <dgm:spPr/>
    </dgm:pt>
    <dgm:pt modelId="{840693BC-5D00-4478-9431-5112ECD01969}" type="pres">
      <dgm:prSet presAssocID="{FF8988EC-D768-44B6-AC84-A623DEBE2736}" presName="rootComposite" presStyleCnt="0"/>
      <dgm:spPr/>
    </dgm:pt>
    <dgm:pt modelId="{09BD0335-7147-4A7B-B2F1-63BB03FC0724}" type="pres">
      <dgm:prSet presAssocID="{FF8988EC-D768-44B6-AC84-A623DEBE273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F3A3AC-F2E9-434F-8890-5DD97EF8C6D3}" type="pres">
      <dgm:prSet presAssocID="{FF8988EC-D768-44B6-AC84-A623DEBE2736}" presName="rootConnector" presStyleLbl="node2" presStyleIdx="2" presStyleCnt="4"/>
      <dgm:spPr/>
      <dgm:t>
        <a:bodyPr/>
        <a:lstStyle/>
        <a:p>
          <a:endParaRPr lang="cs-CZ"/>
        </a:p>
      </dgm:t>
    </dgm:pt>
    <dgm:pt modelId="{B7601E63-57AA-4CE4-BE3A-E5D1717A1846}" type="pres">
      <dgm:prSet presAssocID="{FF8988EC-D768-44B6-AC84-A623DEBE2736}" presName="hierChild4" presStyleCnt="0"/>
      <dgm:spPr/>
    </dgm:pt>
    <dgm:pt modelId="{E42D049D-50A1-4942-A0EA-CC3B75D7E2D9}" type="pres">
      <dgm:prSet presAssocID="{FF8988EC-D768-44B6-AC84-A623DEBE2736}" presName="hierChild5" presStyleCnt="0"/>
      <dgm:spPr/>
    </dgm:pt>
    <dgm:pt modelId="{77FD00F3-B70C-490B-BA54-EC1038A808AD}" type="pres">
      <dgm:prSet presAssocID="{8272AB7C-071B-42EA-B210-4D90FBBFCE38}" presName="Name35" presStyleLbl="parChTrans1D2" presStyleIdx="3" presStyleCnt="4"/>
      <dgm:spPr/>
      <dgm:t>
        <a:bodyPr/>
        <a:lstStyle/>
        <a:p>
          <a:endParaRPr lang="cs-CZ"/>
        </a:p>
      </dgm:t>
    </dgm:pt>
    <dgm:pt modelId="{E2C0C0A6-6908-4B11-806F-2848953AA803}" type="pres">
      <dgm:prSet presAssocID="{BE87E022-9C99-44DD-982F-C925FBAB6693}" presName="hierRoot2" presStyleCnt="0">
        <dgm:presLayoutVars>
          <dgm:hierBranch/>
        </dgm:presLayoutVars>
      </dgm:prSet>
      <dgm:spPr/>
    </dgm:pt>
    <dgm:pt modelId="{A1088471-F48E-4211-B435-AFCFD393BD7D}" type="pres">
      <dgm:prSet presAssocID="{BE87E022-9C99-44DD-982F-C925FBAB6693}" presName="rootComposite" presStyleCnt="0"/>
      <dgm:spPr/>
    </dgm:pt>
    <dgm:pt modelId="{FE1A9AD6-3BD0-492C-941E-ACEBD2F99FB1}" type="pres">
      <dgm:prSet presAssocID="{BE87E022-9C99-44DD-982F-C925FBAB669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34120C-5EDF-41B5-89FB-688788360044}" type="pres">
      <dgm:prSet presAssocID="{BE87E022-9C99-44DD-982F-C925FBAB6693}" presName="rootConnector" presStyleLbl="node2" presStyleIdx="3" presStyleCnt="4"/>
      <dgm:spPr/>
      <dgm:t>
        <a:bodyPr/>
        <a:lstStyle/>
        <a:p>
          <a:endParaRPr lang="cs-CZ"/>
        </a:p>
      </dgm:t>
    </dgm:pt>
    <dgm:pt modelId="{C9FABBA8-8B41-4731-B2DF-E9D4F3E4253B}" type="pres">
      <dgm:prSet presAssocID="{BE87E022-9C99-44DD-982F-C925FBAB6693}" presName="hierChild4" presStyleCnt="0"/>
      <dgm:spPr/>
    </dgm:pt>
    <dgm:pt modelId="{AC3B095D-71C0-4158-96E0-1379882B5CCC}" type="pres">
      <dgm:prSet presAssocID="{BE87E022-9C99-44DD-982F-C925FBAB6693}" presName="hierChild5" presStyleCnt="0"/>
      <dgm:spPr/>
    </dgm:pt>
    <dgm:pt modelId="{1CDC304D-62B0-41B7-A00E-4DF7A67876FF}" type="pres">
      <dgm:prSet presAssocID="{A85B2D4D-2467-4A4F-B5E9-3D3E910712C9}" presName="hierChild3" presStyleCnt="0"/>
      <dgm:spPr/>
    </dgm:pt>
  </dgm:ptLst>
  <dgm:cxnLst>
    <dgm:cxn modelId="{F70C8B00-C6A2-4A8D-B8F5-E74759471B9D}" type="presOf" srcId="{24A82AF9-D31D-48D1-B4B8-A9306A0CAC9F}" destId="{639486E8-4011-4FEF-BAC3-9921DBFB72D8}" srcOrd="0" destOrd="0" presId="urn:microsoft.com/office/officeart/2005/8/layout/orgChart1"/>
    <dgm:cxn modelId="{7EF2E39D-DFCE-45A2-8F4F-CC0E54E8D436}" type="presOf" srcId="{427F7D7E-6BC1-4477-BC1F-D389DF817897}" destId="{902F2AAB-0AAD-44BA-AA07-AC7C0840C89E}" srcOrd="1" destOrd="0" presId="urn:microsoft.com/office/officeart/2005/8/layout/orgChart1"/>
    <dgm:cxn modelId="{1F1DFA14-2351-4189-94ED-3506C7C61E80}" type="presOf" srcId="{D9B415EE-D8B8-4DF9-B935-A585AB8CC5EC}" destId="{F3CA6836-DD41-4B97-AB53-2B25BC4B7549}" srcOrd="0" destOrd="0" presId="urn:microsoft.com/office/officeart/2005/8/layout/orgChart1"/>
    <dgm:cxn modelId="{FE9995A0-D579-4060-8517-8A13012C5E71}" type="presOf" srcId="{8272AB7C-071B-42EA-B210-4D90FBBFCE38}" destId="{77FD00F3-B70C-490B-BA54-EC1038A808AD}" srcOrd="0" destOrd="0" presId="urn:microsoft.com/office/officeart/2005/8/layout/orgChart1"/>
    <dgm:cxn modelId="{A7DD85A4-00F0-455A-93D5-6CA83F88CA83}" type="presOf" srcId="{FF8988EC-D768-44B6-AC84-A623DEBE2736}" destId="{55F3A3AC-F2E9-434F-8890-5DD97EF8C6D3}" srcOrd="1" destOrd="0" presId="urn:microsoft.com/office/officeart/2005/8/layout/orgChart1"/>
    <dgm:cxn modelId="{92C00F34-59DF-4C58-B7A4-12591F93E6A4}" type="presOf" srcId="{E4F855D2-0ED9-440B-91B0-259A80AE7AFC}" destId="{80A98119-D483-420C-8573-FE150D37FBAC}" srcOrd="0" destOrd="0" presId="urn:microsoft.com/office/officeart/2005/8/layout/orgChart1"/>
    <dgm:cxn modelId="{0FC89F9F-A758-44A1-AF1D-5B69DCD5D4EF}" type="presOf" srcId="{E4F855D2-0ED9-440B-91B0-259A80AE7AFC}" destId="{90A2B81E-E6CB-4A1C-BFE2-392670C3793F}" srcOrd="1" destOrd="0" presId="urn:microsoft.com/office/officeart/2005/8/layout/orgChart1"/>
    <dgm:cxn modelId="{BD8E6603-E16F-405C-B81B-D27BD9A1EC26}" type="presOf" srcId="{361CDF5A-72DF-45D4-942E-232CED578023}" destId="{FF5E8D85-75AB-4320-B2AF-25408E75436F}" srcOrd="0" destOrd="0" presId="urn:microsoft.com/office/officeart/2005/8/layout/orgChart1"/>
    <dgm:cxn modelId="{7A64BF16-9469-434A-AA22-0D7B886864E8}" srcId="{A85B2D4D-2467-4A4F-B5E9-3D3E910712C9}" destId="{FF8988EC-D768-44B6-AC84-A623DEBE2736}" srcOrd="2" destOrd="0" parTransId="{BF1FB44C-0713-46E6-A3B8-3B62D23BE384}" sibTransId="{8CB3B75C-E1FB-4E2A-862B-770272722C73}"/>
    <dgm:cxn modelId="{76743F9D-7E0F-4A06-A964-D42B3B28C2CE}" type="presOf" srcId="{A85B2D4D-2467-4A4F-B5E9-3D3E910712C9}" destId="{1D711F32-4B50-48A6-8D77-03703085DC40}" srcOrd="0" destOrd="0" presId="urn:microsoft.com/office/officeart/2005/8/layout/orgChart1"/>
    <dgm:cxn modelId="{6F190306-8B7E-4B4C-872D-141CBADDF834}" srcId="{A85B2D4D-2467-4A4F-B5E9-3D3E910712C9}" destId="{E4F855D2-0ED9-440B-91B0-259A80AE7AFC}" srcOrd="1" destOrd="0" parTransId="{D9B415EE-D8B8-4DF9-B935-A585AB8CC5EC}" sibTransId="{DCE473F5-7891-4985-9B09-1CA2838369D5}"/>
    <dgm:cxn modelId="{8825AFA2-F7B4-4817-B7CE-F9630D2F0DE4}" type="presOf" srcId="{BE87E022-9C99-44DD-982F-C925FBAB6693}" destId="{FE1A9AD6-3BD0-492C-941E-ACEBD2F99FB1}" srcOrd="0" destOrd="0" presId="urn:microsoft.com/office/officeart/2005/8/layout/orgChart1"/>
    <dgm:cxn modelId="{E8F923F0-00C3-492B-9D16-B0734D2B0030}" type="presOf" srcId="{A85B2D4D-2467-4A4F-B5E9-3D3E910712C9}" destId="{CEB89274-6B25-48B2-8D34-D5A189EC5287}" srcOrd="1" destOrd="0" presId="urn:microsoft.com/office/officeart/2005/8/layout/orgChart1"/>
    <dgm:cxn modelId="{3E0B6BB5-D604-4170-B07E-767EC28DFA9C}" srcId="{A85B2D4D-2467-4A4F-B5E9-3D3E910712C9}" destId="{427F7D7E-6BC1-4477-BC1F-D389DF817897}" srcOrd="0" destOrd="0" parTransId="{24A82AF9-D31D-48D1-B4B8-A9306A0CAC9F}" sibTransId="{95931FFF-DBD9-46BE-BC63-40844D856F57}"/>
    <dgm:cxn modelId="{F8463D51-A655-40E4-8550-00D5C7F7C556}" type="presOf" srcId="{BF1FB44C-0713-46E6-A3B8-3B62D23BE384}" destId="{042B5AB9-1399-4FFF-8934-C9F7D429B55D}" srcOrd="0" destOrd="0" presId="urn:microsoft.com/office/officeart/2005/8/layout/orgChart1"/>
    <dgm:cxn modelId="{D7593F59-1DD0-47DF-A523-AECAC98E5184}" srcId="{A85B2D4D-2467-4A4F-B5E9-3D3E910712C9}" destId="{BE87E022-9C99-44DD-982F-C925FBAB6693}" srcOrd="3" destOrd="0" parTransId="{8272AB7C-071B-42EA-B210-4D90FBBFCE38}" sibTransId="{5C6613E1-21AC-41AB-B5BA-E20E897680D1}"/>
    <dgm:cxn modelId="{77346592-D65F-4543-882D-86C0C258CBB6}" srcId="{361CDF5A-72DF-45D4-942E-232CED578023}" destId="{A85B2D4D-2467-4A4F-B5E9-3D3E910712C9}" srcOrd="0" destOrd="0" parTransId="{D9266264-61F7-4C27-85C2-73B1EB4501EF}" sibTransId="{7CD8F3B0-1523-448E-904B-1C77EDFD65B5}"/>
    <dgm:cxn modelId="{E05DA04B-150B-4FD8-9572-CE5F938230DC}" type="presOf" srcId="{FF8988EC-D768-44B6-AC84-A623DEBE2736}" destId="{09BD0335-7147-4A7B-B2F1-63BB03FC0724}" srcOrd="0" destOrd="0" presId="urn:microsoft.com/office/officeart/2005/8/layout/orgChart1"/>
    <dgm:cxn modelId="{87F2D39E-7FC9-42F8-8B2A-6B8B8EB8F09A}" type="presOf" srcId="{BE87E022-9C99-44DD-982F-C925FBAB6693}" destId="{3434120C-5EDF-41B5-89FB-688788360044}" srcOrd="1" destOrd="0" presId="urn:microsoft.com/office/officeart/2005/8/layout/orgChart1"/>
    <dgm:cxn modelId="{E0900FA2-DCE2-4D2C-A5CF-E42FCB69FEFA}" type="presOf" srcId="{427F7D7E-6BC1-4477-BC1F-D389DF817897}" destId="{3BDC4BB4-6E09-458B-8EE5-789084ACA25D}" srcOrd="0" destOrd="0" presId="urn:microsoft.com/office/officeart/2005/8/layout/orgChart1"/>
    <dgm:cxn modelId="{ABE3E03A-CDE8-4626-AA79-40F8114E4BBB}" type="presParOf" srcId="{FF5E8D85-75AB-4320-B2AF-25408E75436F}" destId="{FC530623-7E8A-4136-98E2-24689848CA76}" srcOrd="0" destOrd="0" presId="urn:microsoft.com/office/officeart/2005/8/layout/orgChart1"/>
    <dgm:cxn modelId="{3FFDC36E-E1D6-4609-83B4-B8F90BF9BCB1}" type="presParOf" srcId="{FC530623-7E8A-4136-98E2-24689848CA76}" destId="{CFB258C6-C5DD-4753-92F1-88063D75BCB3}" srcOrd="0" destOrd="0" presId="urn:microsoft.com/office/officeart/2005/8/layout/orgChart1"/>
    <dgm:cxn modelId="{DB9A8DD6-0AAD-4F0E-99E0-C68856A7A6BB}" type="presParOf" srcId="{CFB258C6-C5DD-4753-92F1-88063D75BCB3}" destId="{1D711F32-4B50-48A6-8D77-03703085DC40}" srcOrd="0" destOrd="0" presId="urn:microsoft.com/office/officeart/2005/8/layout/orgChart1"/>
    <dgm:cxn modelId="{B48D4825-B38A-4B4E-8AC1-2FB0EE6326D9}" type="presParOf" srcId="{CFB258C6-C5DD-4753-92F1-88063D75BCB3}" destId="{CEB89274-6B25-48B2-8D34-D5A189EC5287}" srcOrd="1" destOrd="0" presId="urn:microsoft.com/office/officeart/2005/8/layout/orgChart1"/>
    <dgm:cxn modelId="{93DA1AF4-33C4-428B-827F-BB67ED86B9C3}" type="presParOf" srcId="{FC530623-7E8A-4136-98E2-24689848CA76}" destId="{40CFBE1D-6A1D-4181-B56D-948037473266}" srcOrd="1" destOrd="0" presId="urn:microsoft.com/office/officeart/2005/8/layout/orgChart1"/>
    <dgm:cxn modelId="{BFA5DC78-48AB-4013-97F1-D5D3F95ABF58}" type="presParOf" srcId="{40CFBE1D-6A1D-4181-B56D-948037473266}" destId="{639486E8-4011-4FEF-BAC3-9921DBFB72D8}" srcOrd="0" destOrd="0" presId="urn:microsoft.com/office/officeart/2005/8/layout/orgChart1"/>
    <dgm:cxn modelId="{4CF84AC6-2784-40B4-A3ED-C63D2A7B5560}" type="presParOf" srcId="{40CFBE1D-6A1D-4181-B56D-948037473266}" destId="{2A13BFC7-C044-4883-A617-D3189AE641EC}" srcOrd="1" destOrd="0" presId="urn:microsoft.com/office/officeart/2005/8/layout/orgChart1"/>
    <dgm:cxn modelId="{8D47EDB9-9F45-4482-ABD9-464F099EBB20}" type="presParOf" srcId="{2A13BFC7-C044-4883-A617-D3189AE641EC}" destId="{A3DD195F-CAB7-41A6-9F0E-2583BFD78CCC}" srcOrd="0" destOrd="0" presId="urn:microsoft.com/office/officeart/2005/8/layout/orgChart1"/>
    <dgm:cxn modelId="{289CA1B3-BBC4-487C-B52C-032E86AD393B}" type="presParOf" srcId="{A3DD195F-CAB7-41A6-9F0E-2583BFD78CCC}" destId="{3BDC4BB4-6E09-458B-8EE5-789084ACA25D}" srcOrd="0" destOrd="0" presId="urn:microsoft.com/office/officeart/2005/8/layout/orgChart1"/>
    <dgm:cxn modelId="{DDE3F26D-D75B-4BE2-B413-1A6AD4ABD6E3}" type="presParOf" srcId="{A3DD195F-CAB7-41A6-9F0E-2583BFD78CCC}" destId="{902F2AAB-0AAD-44BA-AA07-AC7C0840C89E}" srcOrd="1" destOrd="0" presId="urn:microsoft.com/office/officeart/2005/8/layout/orgChart1"/>
    <dgm:cxn modelId="{A28EA395-9DF8-4C58-868E-BA583CD6C583}" type="presParOf" srcId="{2A13BFC7-C044-4883-A617-D3189AE641EC}" destId="{58A4C768-C337-4407-ADF5-990C6044E783}" srcOrd="1" destOrd="0" presId="urn:microsoft.com/office/officeart/2005/8/layout/orgChart1"/>
    <dgm:cxn modelId="{029FAE97-CE61-4659-9BD3-C0D0E61F8441}" type="presParOf" srcId="{2A13BFC7-C044-4883-A617-D3189AE641EC}" destId="{F38C8696-3A1E-446F-8452-197726E352D7}" srcOrd="2" destOrd="0" presId="urn:microsoft.com/office/officeart/2005/8/layout/orgChart1"/>
    <dgm:cxn modelId="{74C44AC6-33EE-4B1A-89A2-F78EC1FA7D57}" type="presParOf" srcId="{40CFBE1D-6A1D-4181-B56D-948037473266}" destId="{F3CA6836-DD41-4B97-AB53-2B25BC4B7549}" srcOrd="2" destOrd="0" presId="urn:microsoft.com/office/officeart/2005/8/layout/orgChart1"/>
    <dgm:cxn modelId="{FE38FF01-1159-4A71-8DA0-1D8797065646}" type="presParOf" srcId="{40CFBE1D-6A1D-4181-B56D-948037473266}" destId="{39601195-625C-4C46-99FE-1DA43E512C2B}" srcOrd="3" destOrd="0" presId="urn:microsoft.com/office/officeart/2005/8/layout/orgChart1"/>
    <dgm:cxn modelId="{EFE9956B-D772-41E3-B30F-86057BA899A4}" type="presParOf" srcId="{39601195-625C-4C46-99FE-1DA43E512C2B}" destId="{EE551404-D7C0-444B-93F5-73640841BE49}" srcOrd="0" destOrd="0" presId="urn:microsoft.com/office/officeart/2005/8/layout/orgChart1"/>
    <dgm:cxn modelId="{96D07018-07F9-45BE-BDDE-5A66AC0BE979}" type="presParOf" srcId="{EE551404-D7C0-444B-93F5-73640841BE49}" destId="{80A98119-D483-420C-8573-FE150D37FBAC}" srcOrd="0" destOrd="0" presId="urn:microsoft.com/office/officeart/2005/8/layout/orgChart1"/>
    <dgm:cxn modelId="{E6550A8E-4641-47F7-A1F6-9536A5D6ADD9}" type="presParOf" srcId="{EE551404-D7C0-444B-93F5-73640841BE49}" destId="{90A2B81E-E6CB-4A1C-BFE2-392670C3793F}" srcOrd="1" destOrd="0" presId="urn:microsoft.com/office/officeart/2005/8/layout/orgChart1"/>
    <dgm:cxn modelId="{71772744-82EE-4425-B45C-D5BF84B6E14B}" type="presParOf" srcId="{39601195-625C-4C46-99FE-1DA43E512C2B}" destId="{8C7C6A53-F653-4D17-9032-D322BEDA574C}" srcOrd="1" destOrd="0" presId="urn:microsoft.com/office/officeart/2005/8/layout/orgChart1"/>
    <dgm:cxn modelId="{0A712DDF-7C29-4ED3-AD9C-BBEAB055DA74}" type="presParOf" srcId="{39601195-625C-4C46-99FE-1DA43E512C2B}" destId="{E3175998-B30B-4F97-A134-31033EFB46C1}" srcOrd="2" destOrd="0" presId="urn:microsoft.com/office/officeart/2005/8/layout/orgChart1"/>
    <dgm:cxn modelId="{06ED7522-BF6F-435B-9E05-481D030C681E}" type="presParOf" srcId="{40CFBE1D-6A1D-4181-B56D-948037473266}" destId="{042B5AB9-1399-4FFF-8934-C9F7D429B55D}" srcOrd="4" destOrd="0" presId="urn:microsoft.com/office/officeart/2005/8/layout/orgChart1"/>
    <dgm:cxn modelId="{B6D6035C-232B-4984-B49E-20512498D546}" type="presParOf" srcId="{40CFBE1D-6A1D-4181-B56D-948037473266}" destId="{E0EABB2D-5321-4EF9-9A7A-C6D632BBDB58}" srcOrd="5" destOrd="0" presId="urn:microsoft.com/office/officeart/2005/8/layout/orgChart1"/>
    <dgm:cxn modelId="{06551C14-CECF-4EE4-AB06-E0AA106D093C}" type="presParOf" srcId="{E0EABB2D-5321-4EF9-9A7A-C6D632BBDB58}" destId="{840693BC-5D00-4478-9431-5112ECD01969}" srcOrd="0" destOrd="0" presId="urn:microsoft.com/office/officeart/2005/8/layout/orgChart1"/>
    <dgm:cxn modelId="{8F5826AE-E0FC-4B40-A300-AF7DE63EAE29}" type="presParOf" srcId="{840693BC-5D00-4478-9431-5112ECD01969}" destId="{09BD0335-7147-4A7B-B2F1-63BB03FC0724}" srcOrd="0" destOrd="0" presId="urn:microsoft.com/office/officeart/2005/8/layout/orgChart1"/>
    <dgm:cxn modelId="{41CA1A3C-D67B-4EE1-9F86-B5172572FC3E}" type="presParOf" srcId="{840693BC-5D00-4478-9431-5112ECD01969}" destId="{55F3A3AC-F2E9-434F-8890-5DD97EF8C6D3}" srcOrd="1" destOrd="0" presId="urn:microsoft.com/office/officeart/2005/8/layout/orgChart1"/>
    <dgm:cxn modelId="{36CE6F9F-5108-42F4-886D-BC5EF6F5E058}" type="presParOf" srcId="{E0EABB2D-5321-4EF9-9A7A-C6D632BBDB58}" destId="{B7601E63-57AA-4CE4-BE3A-E5D1717A1846}" srcOrd="1" destOrd="0" presId="urn:microsoft.com/office/officeart/2005/8/layout/orgChart1"/>
    <dgm:cxn modelId="{3183F0CA-C8F3-421B-BD0B-6B403C69DAC1}" type="presParOf" srcId="{E0EABB2D-5321-4EF9-9A7A-C6D632BBDB58}" destId="{E42D049D-50A1-4942-A0EA-CC3B75D7E2D9}" srcOrd="2" destOrd="0" presId="urn:microsoft.com/office/officeart/2005/8/layout/orgChart1"/>
    <dgm:cxn modelId="{7816EB99-440B-4636-B963-C13F3D6FAC77}" type="presParOf" srcId="{40CFBE1D-6A1D-4181-B56D-948037473266}" destId="{77FD00F3-B70C-490B-BA54-EC1038A808AD}" srcOrd="6" destOrd="0" presId="urn:microsoft.com/office/officeart/2005/8/layout/orgChart1"/>
    <dgm:cxn modelId="{A103B301-E77B-45DA-BA7A-3D081FCE8699}" type="presParOf" srcId="{40CFBE1D-6A1D-4181-B56D-948037473266}" destId="{E2C0C0A6-6908-4B11-806F-2848953AA803}" srcOrd="7" destOrd="0" presId="urn:microsoft.com/office/officeart/2005/8/layout/orgChart1"/>
    <dgm:cxn modelId="{B2D04728-4F82-491F-8CB0-21E03C8A6BD3}" type="presParOf" srcId="{E2C0C0A6-6908-4B11-806F-2848953AA803}" destId="{A1088471-F48E-4211-B435-AFCFD393BD7D}" srcOrd="0" destOrd="0" presId="urn:microsoft.com/office/officeart/2005/8/layout/orgChart1"/>
    <dgm:cxn modelId="{F4263260-38A4-479E-B700-284E80B0F1A4}" type="presParOf" srcId="{A1088471-F48E-4211-B435-AFCFD393BD7D}" destId="{FE1A9AD6-3BD0-492C-941E-ACEBD2F99FB1}" srcOrd="0" destOrd="0" presId="urn:microsoft.com/office/officeart/2005/8/layout/orgChart1"/>
    <dgm:cxn modelId="{BD37A22E-B315-4799-9F7A-58A7758DD5D5}" type="presParOf" srcId="{A1088471-F48E-4211-B435-AFCFD393BD7D}" destId="{3434120C-5EDF-41B5-89FB-688788360044}" srcOrd="1" destOrd="0" presId="urn:microsoft.com/office/officeart/2005/8/layout/orgChart1"/>
    <dgm:cxn modelId="{C5F7B7FD-26E8-4C4A-9F19-EAA035A0BD34}" type="presParOf" srcId="{E2C0C0A6-6908-4B11-806F-2848953AA803}" destId="{C9FABBA8-8B41-4731-B2DF-E9D4F3E4253B}" srcOrd="1" destOrd="0" presId="urn:microsoft.com/office/officeart/2005/8/layout/orgChart1"/>
    <dgm:cxn modelId="{A5F5BF13-FFF0-4A59-B973-F8522A8157D9}" type="presParOf" srcId="{E2C0C0A6-6908-4B11-806F-2848953AA803}" destId="{AC3B095D-71C0-4158-96E0-1379882B5CCC}" srcOrd="2" destOrd="0" presId="urn:microsoft.com/office/officeart/2005/8/layout/orgChart1"/>
    <dgm:cxn modelId="{688B28B2-09B7-48C5-A75C-A5239B746923}" type="presParOf" srcId="{FC530623-7E8A-4136-98E2-24689848CA76}" destId="{1CDC304D-62B0-41B7-A00E-4DF7A67876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FD00F3-B70C-490B-BA54-EC1038A808AD}">
      <dsp:nvSpPr>
        <dsp:cNvPr id="0" name=""/>
        <dsp:cNvSpPr/>
      </dsp:nvSpPr>
      <dsp:spPr>
        <a:xfrm>
          <a:off x="4411662" y="1059791"/>
          <a:ext cx="3455241" cy="399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89"/>
              </a:lnTo>
              <a:lnTo>
                <a:pt x="3455241" y="199889"/>
              </a:lnTo>
              <a:lnTo>
                <a:pt x="3455241" y="399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B5AB9-1399-4FFF-8934-C9F7D429B55D}">
      <dsp:nvSpPr>
        <dsp:cNvPr id="0" name=""/>
        <dsp:cNvSpPr/>
      </dsp:nvSpPr>
      <dsp:spPr>
        <a:xfrm>
          <a:off x="4411662" y="1059791"/>
          <a:ext cx="1151747" cy="399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89"/>
              </a:lnTo>
              <a:lnTo>
                <a:pt x="1151747" y="199889"/>
              </a:lnTo>
              <a:lnTo>
                <a:pt x="1151747" y="399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A6836-DD41-4B97-AB53-2B25BC4B7549}">
      <dsp:nvSpPr>
        <dsp:cNvPr id="0" name=""/>
        <dsp:cNvSpPr/>
      </dsp:nvSpPr>
      <dsp:spPr>
        <a:xfrm>
          <a:off x="3259915" y="1059791"/>
          <a:ext cx="1151747" cy="399779"/>
        </a:xfrm>
        <a:custGeom>
          <a:avLst/>
          <a:gdLst/>
          <a:ahLst/>
          <a:cxnLst/>
          <a:rect l="0" t="0" r="0" b="0"/>
          <a:pathLst>
            <a:path>
              <a:moveTo>
                <a:pt x="1151747" y="0"/>
              </a:moveTo>
              <a:lnTo>
                <a:pt x="1151747" y="199889"/>
              </a:lnTo>
              <a:lnTo>
                <a:pt x="0" y="199889"/>
              </a:lnTo>
              <a:lnTo>
                <a:pt x="0" y="399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486E8-4011-4FEF-BAC3-9921DBFB72D8}">
      <dsp:nvSpPr>
        <dsp:cNvPr id="0" name=""/>
        <dsp:cNvSpPr/>
      </dsp:nvSpPr>
      <dsp:spPr>
        <a:xfrm>
          <a:off x="956421" y="1059791"/>
          <a:ext cx="3455241" cy="399779"/>
        </a:xfrm>
        <a:custGeom>
          <a:avLst/>
          <a:gdLst/>
          <a:ahLst/>
          <a:cxnLst/>
          <a:rect l="0" t="0" r="0" b="0"/>
          <a:pathLst>
            <a:path>
              <a:moveTo>
                <a:pt x="3455241" y="0"/>
              </a:moveTo>
              <a:lnTo>
                <a:pt x="3455241" y="199889"/>
              </a:lnTo>
              <a:lnTo>
                <a:pt x="0" y="199889"/>
              </a:lnTo>
              <a:lnTo>
                <a:pt x="0" y="3997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11F32-4B50-48A6-8D77-03703085DC40}">
      <dsp:nvSpPr>
        <dsp:cNvPr id="0" name=""/>
        <dsp:cNvSpPr/>
      </dsp:nvSpPr>
      <dsp:spPr>
        <a:xfrm>
          <a:off x="3459805" y="107933"/>
          <a:ext cx="1903714" cy="951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0" i="0" u="none" strike="noStrike" kern="1200" cap="none" normalizeH="0" baseline="0" dirty="0" smtClean="0">
              <a:ln/>
              <a:effectLst/>
              <a:latin typeface="Verdana" pitchFamily="34" charset="0"/>
              <a:cs typeface="Arial" charset="0"/>
            </a:rPr>
            <a:t>Formy imperialismu</a:t>
          </a:r>
        </a:p>
      </dsp:txBody>
      <dsp:txXfrm>
        <a:off x="3459805" y="107933"/>
        <a:ext cx="1903714" cy="951857"/>
      </dsp:txXfrm>
    </dsp:sp>
    <dsp:sp modelId="{3BDC4BB4-6E09-458B-8EE5-789084ACA25D}">
      <dsp:nvSpPr>
        <dsp:cNvPr id="0" name=""/>
        <dsp:cNvSpPr/>
      </dsp:nvSpPr>
      <dsp:spPr>
        <a:xfrm>
          <a:off x="4564" y="1459570"/>
          <a:ext cx="1903714" cy="951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0" i="0" u="none" strike="noStrike" kern="1200" cap="none" normalizeH="0" baseline="0" dirty="0" smtClean="0">
              <a:ln/>
              <a:effectLst/>
              <a:latin typeface="Verdana" pitchFamily="34" charset="0"/>
              <a:cs typeface="Arial" charset="0"/>
            </a:rPr>
            <a:t>Kolonie</a:t>
          </a:r>
        </a:p>
      </dsp:txBody>
      <dsp:txXfrm>
        <a:off x="4564" y="1459570"/>
        <a:ext cx="1903714" cy="951857"/>
      </dsp:txXfrm>
    </dsp:sp>
    <dsp:sp modelId="{80A98119-D483-420C-8573-FE150D37FBAC}">
      <dsp:nvSpPr>
        <dsp:cNvPr id="0" name=""/>
        <dsp:cNvSpPr/>
      </dsp:nvSpPr>
      <dsp:spPr>
        <a:xfrm>
          <a:off x="2308058" y="1459570"/>
          <a:ext cx="1903714" cy="951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0" i="0" u="none" strike="noStrike" kern="1200" cap="none" normalizeH="0" baseline="0" dirty="0" smtClean="0">
              <a:ln/>
              <a:effectLst/>
              <a:latin typeface="Verdana" pitchFamily="34" charset="0"/>
              <a:cs typeface="Arial" charset="0"/>
            </a:rPr>
            <a:t>Protektorát</a:t>
          </a:r>
        </a:p>
      </dsp:txBody>
      <dsp:txXfrm>
        <a:off x="2308058" y="1459570"/>
        <a:ext cx="1903714" cy="951857"/>
      </dsp:txXfrm>
    </dsp:sp>
    <dsp:sp modelId="{09BD0335-7147-4A7B-B2F1-63BB03FC0724}">
      <dsp:nvSpPr>
        <dsp:cNvPr id="0" name=""/>
        <dsp:cNvSpPr/>
      </dsp:nvSpPr>
      <dsp:spPr>
        <a:xfrm>
          <a:off x="4611552" y="1459570"/>
          <a:ext cx="1903714" cy="951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0" i="0" u="none" strike="noStrike" kern="1200" cap="none" normalizeH="0" baseline="0" dirty="0" smtClean="0">
              <a:ln/>
              <a:effectLst/>
              <a:latin typeface="Verdana" pitchFamily="34" charset="0"/>
              <a:cs typeface="Arial" charset="0"/>
            </a:rPr>
            <a:t>Sféra vlivu</a:t>
          </a:r>
        </a:p>
      </dsp:txBody>
      <dsp:txXfrm>
        <a:off x="4611552" y="1459570"/>
        <a:ext cx="1903714" cy="951857"/>
      </dsp:txXfrm>
    </dsp:sp>
    <dsp:sp modelId="{FE1A9AD6-3BD0-492C-941E-ACEBD2F99FB1}">
      <dsp:nvSpPr>
        <dsp:cNvPr id="0" name=""/>
        <dsp:cNvSpPr/>
      </dsp:nvSpPr>
      <dsp:spPr>
        <a:xfrm>
          <a:off x="6915046" y="1459570"/>
          <a:ext cx="1903714" cy="951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0" i="0" u="none" strike="noStrike" kern="1200" cap="none" normalizeH="0" baseline="0" dirty="0" smtClean="0">
              <a:ln/>
              <a:effectLst/>
              <a:latin typeface="Verdana" pitchFamily="34" charset="0"/>
              <a:cs typeface="Arial" charset="0"/>
            </a:rPr>
            <a:t>Ekonomický vliv</a:t>
          </a:r>
        </a:p>
      </dsp:txBody>
      <dsp:txXfrm>
        <a:off x="6915046" y="1459570"/>
        <a:ext cx="1903714" cy="951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B8DB4F-5934-4042-ADD6-8CB4F6C0CC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406384-A811-4B0D-9866-C3D0EE247F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3D858-648B-4EE9-8FA0-DF78BA00D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927A3-E1F2-46BC-ABD8-F8184E719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7ABDD5-72CB-4661-8FC2-E79923F88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762E3-00C6-48C7-B2A0-CF0BDD57B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07DAC-F5C4-47BC-9803-AB422EFD5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D798F-D1FF-4D85-8EFE-60A07D56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705F1-6454-4206-95FD-06B617295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E483C-C61D-4C78-961F-E1B95E123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E0417-5901-433B-B292-EAD65644B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FB08F-921A-4502-A850-3B81D3994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2026C-FB38-4F7C-8362-F745DC950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C087A-AC62-446B-915E-804EFA39B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77689-FB5A-4C05-BC24-D8514858E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D59BC-17D4-4671-98C1-39C885987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720CD-B4FD-492F-848E-BDCB8A3E7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76D2-2DAA-472C-97CA-6DEA057CF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D4CAC-495C-4F5B-9B2D-C1E52CCEA7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D0A26-998F-40C1-8566-663A52062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F0B53-B7F1-40D6-B30B-EB5CE3BF5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6ECBA-FFC1-49BD-A1B6-1F92B7EE6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3B3B1-F70B-438B-9CA6-E9381208BC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7C1801-22C1-400E-B2BE-C5EB2514AE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B301E7-BE5E-4C97-8EAB-C538604315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0"/>
            <a:ext cx="864096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Kolonialismus </a:t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imperialismus ve druhé polovině 19. st.</a:t>
            </a:r>
            <a:b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cs-C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(1850 – 1914)</a:t>
            </a:r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10" descr="Obrázek4"/>
          <p:cNvPicPr>
            <a:picLocks noChangeAspect="1" noChangeArrowheads="1"/>
          </p:cNvPicPr>
          <p:nvPr/>
        </p:nvPicPr>
        <p:blipFill>
          <a:blip r:embed="rId2" cstate="print"/>
          <a:srcRect t="9450" b="10101"/>
          <a:stretch>
            <a:fillRect/>
          </a:stretch>
        </p:blipFill>
        <p:spPr bwMode="auto">
          <a:xfrm>
            <a:off x="3131840" y="1772816"/>
            <a:ext cx="4608512" cy="4670902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924944"/>
            <a:ext cx="1440160" cy="13000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467544" y="4437112"/>
            <a:ext cx="2448272" cy="17543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Prohlédni si pozorně obrázek a pokus se vysvětlit, jaký vztah mají jednotlivé osoby k mladíkovi bílé pleti a odkud asi pocházejí.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260648"/>
            <a:ext cx="6316662" cy="71095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Imperialismus</a:t>
            </a:r>
            <a:endParaRPr lang="cs-CZ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980729"/>
            <a:ext cx="6326187" cy="1512168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cs-CZ" dirty="0" smtClean="0"/>
              <a:t>= společenské, ekonomické a politické ovládání jednoho národa druhým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</a:pPr>
            <a:r>
              <a:rPr lang="cs-CZ" dirty="0" smtClean="0"/>
              <a:t>19. stol. bylo </a:t>
            </a:r>
            <a:r>
              <a:rPr lang="cs-CZ" b="1" dirty="0" smtClean="0">
                <a:solidFill>
                  <a:srgbClr val="FFFF00"/>
                </a:solidFill>
              </a:rPr>
              <a:t>„věkem impérií“</a:t>
            </a:r>
          </a:p>
          <a:p>
            <a:endParaRPr lang="cs-CZ" dirty="0"/>
          </a:p>
        </p:txBody>
      </p:sp>
      <p:sp>
        <p:nvSpPr>
          <p:cNvPr id="6" name="Ohnutá šipka 5"/>
          <p:cNvSpPr/>
          <p:nvPr/>
        </p:nvSpPr>
        <p:spPr>
          <a:xfrm rot="10800000">
            <a:off x="5076056" y="2276872"/>
            <a:ext cx="864096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20888"/>
            <a:ext cx="1440160" cy="130000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2843808" y="3861048"/>
            <a:ext cx="532859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Pokus se uvést příklady impérií z dějin starověku a středověku a najdi společné znaky, na základě kterých bys mohl potvrdit platnost definice z nadpisu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996" y="1556792"/>
            <a:ext cx="4644008" cy="513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539552" y="0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Imperialismus západu nebyl nový: </a:t>
            </a:r>
          </a:p>
          <a:p>
            <a:pPr marL="457200" indent="-457200"/>
            <a:r>
              <a:rPr lang="cs-CZ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Evropané dobývali části světa od 15. století.</a:t>
            </a:r>
          </a:p>
          <a:p>
            <a:pPr marL="457200" indent="-457200"/>
            <a:r>
              <a:rPr lang="cs-CZ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Koncem 19. století však zesílila jeho agresivita</a:t>
            </a:r>
          </a:p>
          <a:p>
            <a:endParaRPr lang="cs-CZ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54279" name="Picture 7" descr="http://www.valka.cz/html_images/12_2010/ruzickova_3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1589170"/>
            <a:ext cx="4608512" cy="5008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260648"/>
            <a:ext cx="612068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Vývoj evropského koloniálního panství</a:t>
            </a:r>
            <a:endParaRPr lang="cs-CZ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2924944"/>
            <a:ext cx="15121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Objevy a dobývání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91680" y="2924944"/>
            <a:ext cx="1512168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Obchod a zakládání osad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8" y="2924944"/>
            <a:ext cx="2088232" cy="86409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Rozdělení světa mezi koloniální impéria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92080" y="2924944"/>
            <a:ext cx="2160240" cy="8640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Reformy a národně osvobozenecký boj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452320" y="2924944"/>
            <a:ext cx="15121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Osvobození</a:t>
            </a:r>
          </a:p>
          <a:p>
            <a:pPr algn="ctr"/>
            <a:r>
              <a:rPr lang="cs-CZ" dirty="0" smtClean="0"/>
              <a:t>Třetího světa</a:t>
            </a:r>
            <a:endParaRPr lang="cs-CZ" dirty="0"/>
          </a:p>
        </p:txBody>
      </p:sp>
      <p:sp>
        <p:nvSpPr>
          <p:cNvPr id="9" name="Rovnoramenný trojúhelník 8"/>
          <p:cNvSpPr/>
          <p:nvPr/>
        </p:nvSpPr>
        <p:spPr>
          <a:xfrm>
            <a:off x="179512" y="1196752"/>
            <a:ext cx="8712968" cy="1728192"/>
          </a:xfrm>
          <a:prstGeom prst="triangle">
            <a:avLst>
              <a:gd name="adj" fmla="val 48881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179512" y="3789040"/>
          <a:ext cx="87849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12168"/>
                <a:gridCol w="2088232"/>
                <a:gridCol w="2160240"/>
                <a:gridCol w="151216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1492 - 1763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1763 - 1882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1882 - 1919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1919 - 1945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1945 - dnes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Volný tvar 10"/>
          <p:cNvSpPr/>
          <p:nvPr/>
        </p:nvSpPr>
        <p:spPr>
          <a:xfrm>
            <a:off x="1259632" y="1628800"/>
            <a:ext cx="6863509" cy="1226544"/>
          </a:xfrm>
          <a:custGeom>
            <a:avLst/>
            <a:gdLst>
              <a:gd name="connsiteX0" fmla="*/ 0 w 6863509"/>
              <a:gd name="connsiteY0" fmla="*/ 1226544 h 1226544"/>
              <a:gd name="connsiteX1" fmla="*/ 3040656 w 6863509"/>
              <a:gd name="connsiteY1" fmla="*/ 3672 h 1226544"/>
              <a:gd name="connsiteX2" fmla="*/ 6863509 w 6863509"/>
              <a:gd name="connsiteY2" fmla="*/ 1204511 h 122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3509" h="1226544">
                <a:moveTo>
                  <a:pt x="0" y="1226544"/>
                </a:moveTo>
                <a:cubicBezTo>
                  <a:pt x="948369" y="616944"/>
                  <a:pt x="1896738" y="7344"/>
                  <a:pt x="3040656" y="3672"/>
                </a:cubicBezTo>
                <a:cubicBezTo>
                  <a:pt x="4184574" y="0"/>
                  <a:pt x="5524041" y="602255"/>
                  <a:pt x="6863509" y="1204511"/>
                </a:cubicBezTo>
              </a:path>
            </a:pathLst>
          </a:cu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/>
        </p:nvSpPr>
        <p:spPr bwMode="auto">
          <a:xfrm flipH="1" flipV="1">
            <a:off x="2133600" y="1981200"/>
            <a:ext cx="1143000" cy="6858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val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2000" y="1219200"/>
            <a:ext cx="1524000" cy="1066800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Ekonomické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2057400" y="1219200"/>
            <a:ext cx="762000" cy="1524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819400" y="762000"/>
            <a:ext cx="1219200" cy="990600"/>
          </a:xfrm>
          <a:prstGeom prst="ellipse">
            <a:avLst/>
          </a:prstGeom>
          <a:solidFill>
            <a:srgbClr val="FFBF7F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Potřeba 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surovin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524000" y="2286000"/>
            <a:ext cx="152400" cy="4572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1295400" y="2667000"/>
            <a:ext cx="1219200" cy="990600"/>
          </a:xfrm>
          <a:prstGeom prst="ellipse">
            <a:avLst/>
          </a:prstGeom>
          <a:solidFill>
            <a:srgbClr val="FFBF7F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endParaRPr lang="cs-CZ" sz="1600" b="1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Odbytiště 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výrobků</a:t>
            </a:r>
          </a:p>
          <a:p>
            <a:pPr algn="ctr"/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5105400" y="1600200"/>
            <a:ext cx="381000" cy="10668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4787900" y="549275"/>
            <a:ext cx="1524000" cy="1066800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Nacionalismus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5791200" y="2057400"/>
            <a:ext cx="1371600" cy="6858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858000" y="1143000"/>
            <a:ext cx="1524000" cy="1066800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Misie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 a ochrana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 křesťanů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5867400" y="3429000"/>
            <a:ext cx="1225550" cy="144463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7164388" y="3141663"/>
            <a:ext cx="1524000" cy="1066800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endParaRPr lang="cs-CZ" sz="1600" b="1">
              <a:solidFill>
                <a:srgbClr val="000000"/>
              </a:solidFill>
              <a:latin typeface="Comic Sans MS" pitchFamily="66" charset="0"/>
            </a:endParaRP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Námořní 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Základny</a:t>
            </a:r>
          </a:p>
          <a:p>
            <a:pPr algn="ctr"/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971800" y="2514600"/>
            <a:ext cx="2895600" cy="1143000"/>
          </a:xfrm>
          <a:prstGeom prst="rect">
            <a:avLst/>
          </a:prstGeom>
          <a:solidFill>
            <a:srgbClr val="FFFF00">
              <a:alpha val="84000"/>
            </a:srgbClr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rgbClr val="FF9933"/>
            </a:prstShdw>
          </a:effectLst>
        </p:spPr>
        <p:txBody>
          <a:bodyPr wrap="none" anchor="ctr"/>
          <a:lstStyle/>
          <a:p>
            <a:pPr algn="ctr"/>
            <a:r>
              <a:rPr lang="cs-CZ" sz="2400" b="1">
                <a:solidFill>
                  <a:srgbClr val="000000"/>
                </a:solidFill>
                <a:latin typeface="Comic Sans MS" pitchFamily="66" charset="0"/>
              </a:rPr>
              <a:t>Příčiny kolonialismu</a:t>
            </a:r>
          </a:p>
          <a:p>
            <a:pPr algn="ctr"/>
            <a:r>
              <a:rPr lang="cs-CZ" sz="2400" b="1">
                <a:solidFill>
                  <a:srgbClr val="000000"/>
                </a:solidFill>
                <a:latin typeface="Comic Sans MS" pitchFamily="66" charset="0"/>
              </a:rPr>
              <a:t> v 19. stol.</a:t>
            </a:r>
            <a:r>
              <a:rPr lang="cs-CZ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endParaRPr lang="en-US" sz="20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435600" y="3644900"/>
            <a:ext cx="1143000" cy="1419225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6011863" y="5084763"/>
            <a:ext cx="1584325" cy="1008062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Emigrace</a:t>
            </a:r>
            <a:endParaRPr lang="en-US" sz="1300" b="1">
              <a:latin typeface="Comic Sans MS" pitchFamily="66" charset="0"/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4211638" y="3644900"/>
            <a:ext cx="144462" cy="1655763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3707904" y="5301208"/>
            <a:ext cx="1524000" cy="1066800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Rozvoj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vědy a 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techniky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H="1">
            <a:off x="2057400" y="3657600"/>
            <a:ext cx="914400" cy="7620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1219200" y="4419600"/>
            <a:ext cx="1524000" cy="1066800"/>
          </a:xfrm>
          <a:prstGeom prst="ellipse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FFBD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Pocit 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nadřazenosti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057400" y="5486400"/>
            <a:ext cx="152400" cy="2286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1547813" y="5715000"/>
            <a:ext cx="1423987" cy="954088"/>
          </a:xfrm>
          <a:prstGeom prst="ellipse">
            <a:avLst/>
          </a:prstGeom>
          <a:solidFill>
            <a:srgbClr val="FFBF7F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„Břemeno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bílého muže“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 flipH="1" flipV="1">
            <a:off x="1143000" y="4495800"/>
            <a:ext cx="228600" cy="762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 type="triangle" w="med" len="med"/>
          </a:ln>
          <a:effectLst>
            <a:prstShdw prst="shdw17" dist="17961" dir="2700000">
              <a:srgbClr val="00CC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cs-CZ"/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179388" y="3644900"/>
            <a:ext cx="1268412" cy="927100"/>
          </a:xfrm>
          <a:prstGeom prst="ellipse">
            <a:avLst/>
          </a:prstGeom>
          <a:solidFill>
            <a:srgbClr val="FFBF7F"/>
          </a:solidFill>
          <a:ln w="9525" algn="ctr">
            <a:noFill/>
            <a:round/>
            <a:headEnd/>
            <a:tailEnd/>
          </a:ln>
          <a:effectLst>
            <a:prstShdw prst="shdw17" dist="17961" dir="2700000">
              <a:srgbClr val="FFBF7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Sociální </a:t>
            </a:r>
          </a:p>
          <a:p>
            <a:pPr algn="ctr"/>
            <a:r>
              <a:rPr lang="cs-CZ" sz="1600" b="1">
                <a:solidFill>
                  <a:srgbClr val="000000"/>
                </a:solidFill>
                <a:latin typeface="Comic Sans MS" pitchFamily="66" charset="0"/>
              </a:rPr>
              <a:t>Darwinismus</a:t>
            </a:r>
            <a:endParaRPr lang="en-US" sz="1600" b="1">
              <a:solidFill>
                <a:srgbClr val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46373" y="3429471"/>
            <a:ext cx="6049963" cy="33496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24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Rysy imperialismu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Paternalism</a:t>
            </a: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 – Evropané se starají o domorodce, ale negarantují práva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r>
              <a:rPr kumimoji="0" lang="cs-CZ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Asimilace – přebírání kultury od dominantní civilizace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79388" y="548680"/>
          <a:ext cx="8823325" cy="2519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332656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Pokus se vysvětlit pojem „EUROPEIZACE“ </a:t>
            </a:r>
            <a:endParaRPr lang="cs-CZ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196752"/>
            <a:ext cx="2472918" cy="2232248"/>
          </a:xfrm>
          <a:prstGeom prst="rect">
            <a:avLst/>
          </a:prstGeom>
          <a:noFill/>
        </p:spPr>
      </p:pic>
      <p:pic>
        <p:nvPicPr>
          <p:cNvPr id="79874" name="Picture 2" descr="http://www.biyokulule.com/sawiro/sawirada_waaweyn/Africa-colonialis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132856"/>
            <a:ext cx="477310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ývojový diagram: spojka 2"/>
          <p:cNvSpPr/>
          <p:nvPr/>
        </p:nvSpPr>
        <p:spPr>
          <a:xfrm>
            <a:off x="3635896" y="2492896"/>
            <a:ext cx="1872208" cy="1872208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527884" y="3068960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FAKTORY</a:t>
            </a:r>
          </a:p>
          <a:p>
            <a:pPr algn="ctr"/>
            <a:r>
              <a:rPr lang="cs-CZ" sz="1600" dirty="0" smtClean="0"/>
              <a:t>IMPERIALISMU</a:t>
            </a: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1979712" y="515719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INDUSTRIALIZACE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76056" y="515719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NÁRODNÍ STÁTY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95536" y="4077072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RŮST KAPITÁLU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07504" y="285293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RŮST VÝROBY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55576" y="1628800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RŮST SPOTŘEBY SUROVIN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123728" y="69269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OVLÁDNUTÍ SVĚTOVÉHO TRHU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148064" y="692696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KOLONIÁLNÍ PANSTVÍ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156176" y="1700808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ZÁVODY VE ZBROJENÍ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516216" y="292494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„PRÁVO“ VLÁDNOUT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940152" y="4005064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RŮST EVROPSKÉHO SEBEVĚDOMÍ</a:t>
            </a:r>
            <a:endParaRPr lang="cs-CZ" dirty="0"/>
          </a:p>
        </p:txBody>
      </p:sp>
      <p:cxnSp>
        <p:nvCxnSpPr>
          <p:cNvPr id="16" name="Přímá spojovací čára 15"/>
          <p:cNvCxnSpPr/>
          <p:nvPr/>
        </p:nvCxnSpPr>
        <p:spPr>
          <a:xfrm rot="16200000" flipV="1">
            <a:off x="2087724" y="4905164"/>
            <a:ext cx="432048" cy="720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16200000" flipV="1">
            <a:off x="1727684" y="3753036"/>
            <a:ext cx="576064" cy="720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endCxn id="9" idx="2"/>
          </p:cNvCxnSpPr>
          <p:nvPr/>
        </p:nvCxnSpPr>
        <p:spPr>
          <a:xfrm rot="5400000" flipH="1" flipV="1">
            <a:off x="1655676" y="2528900"/>
            <a:ext cx="576064" cy="720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2051720" y="1412776"/>
            <a:ext cx="288032" cy="14401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>
            <a:stCxn id="6" idx="1"/>
            <a:endCxn id="5" idx="3"/>
          </p:cNvCxnSpPr>
          <p:nvPr/>
        </p:nvCxnSpPr>
        <p:spPr>
          <a:xfrm rot="10800000">
            <a:off x="4427984" y="5481228"/>
            <a:ext cx="64807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rot="16200000" flipV="1">
            <a:off x="7056276" y="1448780"/>
            <a:ext cx="360040" cy="14401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 flipH="1" flipV="1">
            <a:off x="7020272" y="2636912"/>
            <a:ext cx="57606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stCxn id="14" idx="0"/>
          </p:cNvCxnSpPr>
          <p:nvPr/>
        </p:nvCxnSpPr>
        <p:spPr>
          <a:xfrm rot="5400000" flipH="1" flipV="1">
            <a:off x="7002270" y="3771038"/>
            <a:ext cx="432048" cy="3600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5400000">
            <a:off x="6840252" y="4905164"/>
            <a:ext cx="432048" cy="720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>
            <a:stCxn id="11" idx="1"/>
            <a:endCxn id="10" idx="3"/>
          </p:cNvCxnSpPr>
          <p:nvPr/>
        </p:nvCxnSpPr>
        <p:spPr>
          <a:xfrm rot="10800000">
            <a:off x="4572000" y="1016732"/>
            <a:ext cx="57606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395536" y="1988840"/>
          <a:ext cx="489654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 2"/>
          <p:cNvGraphicFramePr/>
          <p:nvPr/>
        </p:nvGraphicFramePr>
        <p:xfrm>
          <a:off x="5004048" y="2060848"/>
          <a:ext cx="374441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73763" y="476672"/>
            <a:ext cx="819647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KOLONIÁLNÍ ROZDĚLENÍ SVĚTA  V ROCE 1914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90_slide">
  <a:themeElements>
    <a:clrScheme name="Motiv sady Office 2">
      <a:dk1>
        <a:srgbClr val="000000"/>
      </a:dk1>
      <a:lt1>
        <a:srgbClr val="9999FF"/>
      </a:lt1>
      <a:dk2>
        <a:srgbClr val="000000"/>
      </a:dk2>
      <a:lt2>
        <a:srgbClr val="666666"/>
      </a:lt2>
      <a:accent1>
        <a:srgbClr val="4D3366"/>
      </a:accent1>
      <a:accent2>
        <a:srgbClr val="464C26"/>
      </a:accent2>
      <a:accent3>
        <a:srgbClr val="CACAFF"/>
      </a:accent3>
      <a:accent4>
        <a:srgbClr val="000000"/>
      </a:accent4>
      <a:accent5>
        <a:srgbClr val="B2ADB8"/>
      </a:accent5>
      <a:accent6>
        <a:srgbClr val="3F4421"/>
      </a:accent6>
      <a:hlink>
        <a:srgbClr val="334D66"/>
      </a:hlink>
      <a:folHlink>
        <a:srgbClr val="333366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545C1"/>
        </a:accent1>
        <a:accent2>
          <a:srgbClr val="4E4EA2"/>
        </a:accent2>
        <a:accent3>
          <a:srgbClr val="CACA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D3366"/>
        </a:accent1>
        <a:accent2>
          <a:srgbClr val="464C26"/>
        </a:accent2>
        <a:accent3>
          <a:srgbClr val="CACA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2B554F"/>
        </a:accent1>
        <a:accent2>
          <a:srgbClr val="55412B"/>
        </a:accent2>
        <a:accent3>
          <a:srgbClr val="CACA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663338"/>
        </a:accent1>
        <a:accent2>
          <a:srgbClr val="33552B"/>
        </a:accent2>
        <a:accent3>
          <a:srgbClr val="CACA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545C1"/>
        </a:accent1>
        <a:accent2>
          <a:srgbClr val="4E4EA2"/>
        </a:accent2>
        <a:accent3>
          <a:srgbClr val="FFFF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D3366"/>
        </a:accent1>
        <a:accent2>
          <a:srgbClr val="464C26"/>
        </a:accent2>
        <a:accent3>
          <a:srgbClr val="FFFF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554F"/>
        </a:accent1>
        <a:accent2>
          <a:srgbClr val="55412B"/>
        </a:accent2>
        <a:accent3>
          <a:srgbClr val="FFFF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338"/>
        </a:accent1>
        <a:accent2>
          <a:srgbClr val="33552B"/>
        </a:accent2>
        <a:accent3>
          <a:srgbClr val="FFFF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99FF"/>
      </a:lt1>
      <a:dk2>
        <a:srgbClr val="000000"/>
      </a:dk2>
      <a:lt2>
        <a:srgbClr val="666666"/>
      </a:lt2>
      <a:accent1>
        <a:srgbClr val="4D3366"/>
      </a:accent1>
      <a:accent2>
        <a:srgbClr val="464C26"/>
      </a:accent2>
      <a:accent3>
        <a:srgbClr val="CACAFF"/>
      </a:accent3>
      <a:accent4>
        <a:srgbClr val="000000"/>
      </a:accent4>
      <a:accent5>
        <a:srgbClr val="B2ADB8"/>
      </a:accent5>
      <a:accent6>
        <a:srgbClr val="3F4421"/>
      </a:accent6>
      <a:hlink>
        <a:srgbClr val="334D66"/>
      </a:hlink>
      <a:folHlink>
        <a:srgbClr val="3333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545C1"/>
        </a:accent1>
        <a:accent2>
          <a:srgbClr val="4E4EA2"/>
        </a:accent2>
        <a:accent3>
          <a:srgbClr val="CACA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4D3366"/>
        </a:accent1>
        <a:accent2>
          <a:srgbClr val="464C26"/>
        </a:accent2>
        <a:accent3>
          <a:srgbClr val="CACA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2B554F"/>
        </a:accent1>
        <a:accent2>
          <a:srgbClr val="55412B"/>
        </a:accent2>
        <a:accent3>
          <a:srgbClr val="CACA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99FF"/>
        </a:lt1>
        <a:dk2>
          <a:srgbClr val="000000"/>
        </a:dk2>
        <a:lt2>
          <a:srgbClr val="666666"/>
        </a:lt2>
        <a:accent1>
          <a:srgbClr val="663338"/>
        </a:accent1>
        <a:accent2>
          <a:srgbClr val="33552B"/>
        </a:accent2>
        <a:accent3>
          <a:srgbClr val="CACA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545C1"/>
        </a:accent1>
        <a:accent2>
          <a:srgbClr val="4E4EA2"/>
        </a:accent2>
        <a:accent3>
          <a:srgbClr val="FFFFFF"/>
        </a:accent3>
        <a:accent4>
          <a:srgbClr val="000000"/>
        </a:accent4>
        <a:accent5>
          <a:srgbClr val="B0B0DD"/>
        </a:accent5>
        <a:accent6>
          <a:srgbClr val="464692"/>
        </a:accent6>
        <a:hlink>
          <a:srgbClr val="2F2F83"/>
        </a:hlink>
        <a:folHlink>
          <a:srgbClr val="00008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D3366"/>
        </a:accent1>
        <a:accent2>
          <a:srgbClr val="464C26"/>
        </a:accent2>
        <a:accent3>
          <a:srgbClr val="FFFFFF"/>
        </a:accent3>
        <a:accent4>
          <a:srgbClr val="000000"/>
        </a:accent4>
        <a:accent5>
          <a:srgbClr val="B2ADB8"/>
        </a:accent5>
        <a:accent6>
          <a:srgbClr val="3F4421"/>
        </a:accent6>
        <a:hlink>
          <a:srgbClr val="334D66"/>
        </a:hlink>
        <a:folHlink>
          <a:srgbClr val="33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554F"/>
        </a:accent1>
        <a:accent2>
          <a:srgbClr val="55412B"/>
        </a:accent2>
        <a:accent3>
          <a:srgbClr val="FFFFFF"/>
        </a:accent3>
        <a:accent4>
          <a:srgbClr val="000000"/>
        </a:accent4>
        <a:accent5>
          <a:srgbClr val="ACB4B2"/>
        </a:accent5>
        <a:accent6>
          <a:srgbClr val="4C3A26"/>
        </a:accent6>
        <a:hlink>
          <a:srgbClr val="333366"/>
        </a:hlink>
        <a:folHlink>
          <a:srgbClr val="5553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338"/>
        </a:accent1>
        <a:accent2>
          <a:srgbClr val="33552B"/>
        </a:accent2>
        <a:accent3>
          <a:srgbClr val="FFFFFF"/>
        </a:accent3>
        <a:accent4>
          <a:srgbClr val="000000"/>
        </a:accent4>
        <a:accent5>
          <a:srgbClr val="B8ADAE"/>
        </a:accent5>
        <a:accent6>
          <a:srgbClr val="2D4C26"/>
        </a:accent6>
        <a:hlink>
          <a:srgbClr val="333366"/>
        </a:hlink>
        <a:folHlink>
          <a:srgbClr val="554A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ind_1290_slide</Template>
  <TotalTime>135</TotalTime>
  <Words>237</Words>
  <Application>Microsoft Office PowerPoint</Application>
  <PresentationFormat>Předvádění na obrazovce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ind_1290_slide</vt:lpstr>
      <vt:lpstr>1_Default Design</vt:lpstr>
      <vt:lpstr>Kolonialismus  a imperialismus ve druhé polovině 19. st. (1850 – 1914)</vt:lpstr>
      <vt:lpstr>Imperialismus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1ZSOSTROV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Kolonialismus  a imperialismus ve druhé polovině 19. st. (1850 – 1914)</dc:title>
  <dc:creator>harzhe</dc:creator>
  <cp:lastModifiedBy>harzhe</cp:lastModifiedBy>
  <cp:revision>14</cp:revision>
  <dcterms:created xsi:type="dcterms:W3CDTF">2011-03-16T06:51:13Z</dcterms:created>
  <dcterms:modified xsi:type="dcterms:W3CDTF">2011-10-11T12:06:55Z</dcterms:modified>
</cp:coreProperties>
</file>