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7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A6D"/>
    <a:srgbClr val="9966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4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61278-3869-4164-9B6C-4D5B721B9BF8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2B597B4E-C801-4C3E-94DE-BCBB45CB580C}">
      <dgm:prSet phldrT="[Text]"/>
      <dgm:spPr/>
      <dgm:t>
        <a:bodyPr/>
        <a:lstStyle/>
        <a:p>
          <a:r>
            <a:rPr lang="cs-CZ" dirty="0" smtClean="0"/>
            <a:t>CALIGULA (37 – 41)</a:t>
          </a:r>
          <a:endParaRPr lang="cs-CZ" dirty="0"/>
        </a:p>
      </dgm:t>
    </dgm:pt>
    <dgm:pt modelId="{504F3896-B5B4-42EF-B9FC-72B1FE5008D1}" type="parTrans" cxnId="{3504E51C-8B0C-4603-B5F8-0D36A273BFA0}">
      <dgm:prSet/>
      <dgm:spPr/>
      <dgm:t>
        <a:bodyPr/>
        <a:lstStyle/>
        <a:p>
          <a:endParaRPr lang="cs-CZ"/>
        </a:p>
      </dgm:t>
    </dgm:pt>
    <dgm:pt modelId="{CDD6A070-C55A-4A9A-82F7-6EC0629FD0B7}" type="sibTrans" cxnId="{3504E51C-8B0C-4603-B5F8-0D36A273BFA0}">
      <dgm:prSet/>
      <dgm:spPr/>
      <dgm:t>
        <a:bodyPr/>
        <a:lstStyle/>
        <a:p>
          <a:endParaRPr lang="cs-CZ"/>
        </a:p>
      </dgm:t>
    </dgm:pt>
    <dgm:pt modelId="{733F7842-BE72-4E9A-9DAF-8F432941DA68}">
      <dgm:prSet phldrT="[Text]"/>
      <dgm:spPr/>
      <dgm:t>
        <a:bodyPr/>
        <a:lstStyle/>
        <a:p>
          <a:r>
            <a:rPr lang="cs-CZ" dirty="0" smtClean="0"/>
            <a:t>Zpočátku oblíben, zrušil </a:t>
          </a:r>
          <a:r>
            <a:rPr lang="cs-CZ" dirty="0" err="1" smtClean="0"/>
            <a:t>Tiberiovy</a:t>
          </a:r>
          <a:r>
            <a:rPr lang="cs-CZ" dirty="0" smtClean="0"/>
            <a:t> zákony o urážce majestátu.</a:t>
          </a:r>
          <a:endParaRPr lang="cs-CZ" dirty="0"/>
        </a:p>
      </dgm:t>
    </dgm:pt>
    <dgm:pt modelId="{C6ACA359-8A0F-46FF-B0A6-A7BD38426708}" type="parTrans" cxnId="{8CD21E00-85CD-4C6B-8BF3-1E892524111C}">
      <dgm:prSet/>
      <dgm:spPr/>
      <dgm:t>
        <a:bodyPr/>
        <a:lstStyle/>
        <a:p>
          <a:endParaRPr lang="cs-CZ"/>
        </a:p>
      </dgm:t>
    </dgm:pt>
    <dgm:pt modelId="{4A6F53F4-EA21-47E3-8785-F0793DAC83CE}" type="sibTrans" cxnId="{8CD21E00-85CD-4C6B-8BF3-1E892524111C}">
      <dgm:prSet/>
      <dgm:spPr/>
      <dgm:t>
        <a:bodyPr/>
        <a:lstStyle/>
        <a:p>
          <a:endParaRPr lang="cs-CZ"/>
        </a:p>
      </dgm:t>
    </dgm:pt>
    <dgm:pt modelId="{189221E5-9BC9-4FF6-B68D-D78CD6F0B3C4}">
      <dgm:prSet phldrT="[Text]"/>
      <dgm:spPr/>
      <dgm:t>
        <a:bodyPr/>
        <a:lstStyle/>
        <a:p>
          <a:r>
            <a:rPr lang="cs-CZ" dirty="0" smtClean="0"/>
            <a:t>Zavražděn vlastními pretoriány.</a:t>
          </a:r>
          <a:endParaRPr lang="cs-CZ" dirty="0"/>
        </a:p>
      </dgm:t>
    </dgm:pt>
    <dgm:pt modelId="{9BCD7779-CA0C-45DF-9266-6D244ED4DF55}" type="parTrans" cxnId="{2659B337-162D-4E52-8383-CCBBB72D63BA}">
      <dgm:prSet/>
      <dgm:spPr/>
      <dgm:t>
        <a:bodyPr/>
        <a:lstStyle/>
        <a:p>
          <a:endParaRPr lang="cs-CZ"/>
        </a:p>
      </dgm:t>
    </dgm:pt>
    <dgm:pt modelId="{956D1D94-E783-412D-99E7-9BBEC4A6AAD4}" type="sibTrans" cxnId="{2659B337-162D-4E52-8383-CCBBB72D63BA}">
      <dgm:prSet/>
      <dgm:spPr/>
      <dgm:t>
        <a:bodyPr/>
        <a:lstStyle/>
        <a:p>
          <a:endParaRPr lang="cs-CZ"/>
        </a:p>
      </dgm:t>
    </dgm:pt>
    <dgm:pt modelId="{5A70F4F3-86AE-42E1-A729-3F6DA1587D75}">
      <dgm:prSet phldrT="[Text]"/>
      <dgm:spPr/>
      <dgm:t>
        <a:bodyPr/>
        <a:lstStyle/>
        <a:p>
          <a:r>
            <a:rPr lang="en-US" dirty="0" smtClean="0"/>
            <a:t>CLAUDIUS </a:t>
          </a:r>
          <a:r>
            <a:rPr lang="cs-CZ" dirty="0" smtClean="0"/>
            <a:t>(41 – 54)</a:t>
          </a:r>
          <a:endParaRPr lang="cs-CZ" dirty="0"/>
        </a:p>
      </dgm:t>
    </dgm:pt>
    <dgm:pt modelId="{05886A47-C485-4247-B9FF-8EFD6BAD42FE}" type="parTrans" cxnId="{A0D51C50-5139-4350-962D-CF2CC75F1743}">
      <dgm:prSet/>
      <dgm:spPr/>
      <dgm:t>
        <a:bodyPr/>
        <a:lstStyle/>
        <a:p>
          <a:endParaRPr lang="cs-CZ"/>
        </a:p>
      </dgm:t>
    </dgm:pt>
    <dgm:pt modelId="{34A5ACBE-6073-4344-9DCC-20F11742B960}" type="sibTrans" cxnId="{A0D51C50-5139-4350-962D-CF2CC75F1743}">
      <dgm:prSet/>
      <dgm:spPr/>
      <dgm:t>
        <a:bodyPr/>
        <a:lstStyle/>
        <a:p>
          <a:endParaRPr lang="cs-CZ"/>
        </a:p>
      </dgm:t>
    </dgm:pt>
    <dgm:pt modelId="{E8425AA8-8A2B-40FB-9BAB-5C8BDBE79A3C}">
      <dgm:prSet phldrT="[Text]"/>
      <dgm:spPr/>
      <dgm:t>
        <a:bodyPr/>
        <a:lstStyle/>
        <a:p>
          <a:r>
            <a:rPr lang="cs-CZ" dirty="0" smtClean="0"/>
            <a:t>Tvůrce státní byrokracie.</a:t>
          </a:r>
          <a:endParaRPr lang="cs-CZ" dirty="0"/>
        </a:p>
      </dgm:t>
    </dgm:pt>
    <dgm:pt modelId="{17B1B920-EEB9-44A8-9AD0-40C5A30586A3}" type="parTrans" cxnId="{64A950FD-6818-42C8-A7E1-BA1132B1DBE6}">
      <dgm:prSet/>
      <dgm:spPr/>
      <dgm:t>
        <a:bodyPr/>
        <a:lstStyle/>
        <a:p>
          <a:endParaRPr lang="cs-CZ"/>
        </a:p>
      </dgm:t>
    </dgm:pt>
    <dgm:pt modelId="{2EF7D413-99AE-46C8-86B1-EED88E04C474}" type="sibTrans" cxnId="{64A950FD-6818-42C8-A7E1-BA1132B1DBE6}">
      <dgm:prSet/>
      <dgm:spPr/>
      <dgm:t>
        <a:bodyPr/>
        <a:lstStyle/>
        <a:p>
          <a:endParaRPr lang="cs-CZ"/>
        </a:p>
      </dgm:t>
    </dgm:pt>
    <dgm:pt modelId="{D2C86A43-80C6-4138-97BC-B206BC9C8A36}">
      <dgm:prSet phldrT="[Text]"/>
      <dgm:spPr/>
      <dgm:t>
        <a:bodyPr/>
        <a:lstStyle/>
        <a:p>
          <a:r>
            <a:rPr lang="cs-CZ" dirty="0" smtClean="0"/>
            <a:t>Výborný hospodář – stavební rozvoj.</a:t>
          </a:r>
          <a:endParaRPr lang="cs-CZ" dirty="0"/>
        </a:p>
      </dgm:t>
    </dgm:pt>
    <dgm:pt modelId="{DBA87114-E867-41A6-B080-FD49447EE6E5}" type="parTrans" cxnId="{5FABA414-ABEB-4151-A29B-2F215B527CB2}">
      <dgm:prSet/>
      <dgm:spPr/>
      <dgm:t>
        <a:bodyPr/>
        <a:lstStyle/>
        <a:p>
          <a:endParaRPr lang="cs-CZ"/>
        </a:p>
      </dgm:t>
    </dgm:pt>
    <dgm:pt modelId="{23E53BE7-9FD6-48BA-A5B8-F598F92AB702}" type="sibTrans" cxnId="{5FABA414-ABEB-4151-A29B-2F215B527CB2}">
      <dgm:prSet/>
      <dgm:spPr/>
      <dgm:t>
        <a:bodyPr/>
        <a:lstStyle/>
        <a:p>
          <a:endParaRPr lang="cs-CZ"/>
        </a:p>
      </dgm:t>
    </dgm:pt>
    <dgm:pt modelId="{36F9CF87-2261-46A4-B8C0-818CF461F20B}">
      <dgm:prSet phldrT="[Text]"/>
      <dgm:spPr/>
      <dgm:t>
        <a:bodyPr/>
        <a:lstStyle/>
        <a:p>
          <a:r>
            <a:rPr lang="cs-CZ" dirty="0" smtClean="0"/>
            <a:t>NERO (54 – 68)</a:t>
          </a:r>
          <a:endParaRPr lang="cs-CZ" dirty="0"/>
        </a:p>
      </dgm:t>
    </dgm:pt>
    <dgm:pt modelId="{DD1D5A15-DB10-4C5C-B336-B8F846855E96}" type="parTrans" cxnId="{5BCA507B-8460-4230-B510-761E375F08E2}">
      <dgm:prSet/>
      <dgm:spPr/>
      <dgm:t>
        <a:bodyPr/>
        <a:lstStyle/>
        <a:p>
          <a:endParaRPr lang="cs-CZ"/>
        </a:p>
      </dgm:t>
    </dgm:pt>
    <dgm:pt modelId="{F677FFCD-BD78-473C-9422-3BDE773E7C86}" type="sibTrans" cxnId="{5BCA507B-8460-4230-B510-761E375F08E2}">
      <dgm:prSet/>
      <dgm:spPr/>
      <dgm:t>
        <a:bodyPr/>
        <a:lstStyle/>
        <a:p>
          <a:endParaRPr lang="cs-CZ"/>
        </a:p>
      </dgm:t>
    </dgm:pt>
    <dgm:pt modelId="{E402319D-05C3-4FAA-ADD0-059EA247DB7F}">
      <dgm:prSet phldrT="[Text]"/>
      <dgm:spPr/>
      <dgm:t>
        <a:bodyPr/>
        <a:lstStyle/>
        <a:p>
          <a:r>
            <a:rPr lang="cs-CZ" dirty="0" smtClean="0"/>
            <a:t>Výstřední a nevyzpytatelný panovník.</a:t>
          </a:r>
          <a:endParaRPr lang="cs-CZ" dirty="0"/>
        </a:p>
      </dgm:t>
    </dgm:pt>
    <dgm:pt modelId="{BA4C9B62-F093-42FD-95A1-F2C0E7DCD716}" type="parTrans" cxnId="{B5C7C174-A786-468A-B89D-865FCD16081F}">
      <dgm:prSet/>
      <dgm:spPr/>
      <dgm:t>
        <a:bodyPr/>
        <a:lstStyle/>
        <a:p>
          <a:endParaRPr lang="cs-CZ"/>
        </a:p>
      </dgm:t>
    </dgm:pt>
    <dgm:pt modelId="{321D447B-AE04-48E0-A765-501739F46611}" type="sibTrans" cxnId="{B5C7C174-A786-468A-B89D-865FCD16081F}">
      <dgm:prSet/>
      <dgm:spPr/>
      <dgm:t>
        <a:bodyPr/>
        <a:lstStyle/>
        <a:p>
          <a:endParaRPr lang="cs-CZ"/>
        </a:p>
      </dgm:t>
    </dgm:pt>
    <dgm:pt modelId="{249A988A-FDE4-4CD2-B8B4-C711B20A83EF}">
      <dgm:prSet phldrT="[Text]"/>
      <dgm:spPr/>
      <dgm:t>
        <a:bodyPr/>
        <a:lstStyle/>
        <a:p>
          <a:r>
            <a:rPr lang="cs-CZ" dirty="0" smtClean="0"/>
            <a:t>Spáchal sebevraždu.</a:t>
          </a:r>
          <a:endParaRPr lang="cs-CZ" dirty="0"/>
        </a:p>
      </dgm:t>
    </dgm:pt>
    <dgm:pt modelId="{648027BD-8D95-4D11-B88E-ED3A1898CE0D}" type="parTrans" cxnId="{4ACBF26C-EEE3-4BC9-B3A0-6AC38CC701E8}">
      <dgm:prSet/>
      <dgm:spPr/>
      <dgm:t>
        <a:bodyPr/>
        <a:lstStyle/>
        <a:p>
          <a:endParaRPr lang="cs-CZ"/>
        </a:p>
      </dgm:t>
    </dgm:pt>
    <dgm:pt modelId="{6572EDDD-67DC-47EB-949B-4AB8B0FA3002}" type="sibTrans" cxnId="{4ACBF26C-EEE3-4BC9-B3A0-6AC38CC701E8}">
      <dgm:prSet/>
      <dgm:spPr/>
      <dgm:t>
        <a:bodyPr/>
        <a:lstStyle/>
        <a:p>
          <a:endParaRPr lang="cs-CZ"/>
        </a:p>
      </dgm:t>
    </dgm:pt>
    <dgm:pt modelId="{67BD88B6-8871-4DF7-83EA-4B055E798FAF}">
      <dgm:prSet phldrT="[Text]"/>
      <dgm:spPr/>
      <dgm:t>
        <a:bodyPr/>
        <a:lstStyle/>
        <a:p>
          <a:r>
            <a:rPr lang="cs-CZ" dirty="0" smtClean="0"/>
            <a:t>Územní expanze do jižní Británie.</a:t>
          </a:r>
          <a:endParaRPr lang="cs-CZ" dirty="0"/>
        </a:p>
      </dgm:t>
    </dgm:pt>
    <dgm:pt modelId="{3CEC1583-0497-4C4B-823A-EF999F405443}" type="parTrans" cxnId="{0D464EBF-623A-4308-91C7-1769B66EF6F3}">
      <dgm:prSet/>
      <dgm:spPr/>
      <dgm:t>
        <a:bodyPr/>
        <a:lstStyle/>
        <a:p>
          <a:endParaRPr lang="cs-CZ"/>
        </a:p>
      </dgm:t>
    </dgm:pt>
    <dgm:pt modelId="{A069F688-93D6-4BB0-9035-3323792F2C59}" type="sibTrans" cxnId="{0D464EBF-623A-4308-91C7-1769B66EF6F3}">
      <dgm:prSet/>
      <dgm:spPr/>
      <dgm:t>
        <a:bodyPr/>
        <a:lstStyle/>
        <a:p>
          <a:endParaRPr lang="cs-CZ"/>
        </a:p>
      </dgm:t>
    </dgm:pt>
    <dgm:pt modelId="{14CB75D9-C4DA-4BF0-8D4B-A3882A83D3EE}">
      <dgm:prSet phldrT="[Text]"/>
      <dgm:spPr/>
      <dgm:t>
        <a:bodyPr/>
        <a:lstStyle/>
        <a:p>
          <a:r>
            <a:rPr lang="cs-CZ" dirty="0" smtClean="0"/>
            <a:t>Nechal vraždit i své nejbližší příbuzné.</a:t>
          </a:r>
          <a:endParaRPr lang="cs-CZ" dirty="0"/>
        </a:p>
      </dgm:t>
    </dgm:pt>
    <dgm:pt modelId="{45AB6496-F888-4556-9753-699F8A091B8E}" type="parTrans" cxnId="{D286452C-7CCE-45B7-88E3-FA0A0097FABD}">
      <dgm:prSet/>
      <dgm:spPr/>
      <dgm:t>
        <a:bodyPr/>
        <a:lstStyle/>
        <a:p>
          <a:endParaRPr lang="cs-CZ"/>
        </a:p>
      </dgm:t>
    </dgm:pt>
    <dgm:pt modelId="{A77E2018-53C0-451D-A28A-DA0F5346D594}" type="sibTrans" cxnId="{D286452C-7CCE-45B7-88E3-FA0A0097FABD}">
      <dgm:prSet/>
      <dgm:spPr/>
      <dgm:t>
        <a:bodyPr/>
        <a:lstStyle/>
        <a:p>
          <a:endParaRPr lang="cs-CZ"/>
        </a:p>
      </dgm:t>
    </dgm:pt>
    <dgm:pt modelId="{07D53324-EE39-4B6C-8C68-3F1218E810C1}" type="pres">
      <dgm:prSet presAssocID="{7F561278-3869-4164-9B6C-4D5B721B9B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66FB7C8-32B8-4E19-B4C9-AD6BA5F5C510}" type="pres">
      <dgm:prSet presAssocID="{2B597B4E-C801-4C3E-94DE-BCBB45CB580C}" presName="comp" presStyleCnt="0"/>
      <dgm:spPr/>
    </dgm:pt>
    <dgm:pt modelId="{D7949130-A724-41B1-A7B5-0B218D10EDE5}" type="pres">
      <dgm:prSet presAssocID="{2B597B4E-C801-4C3E-94DE-BCBB45CB580C}" presName="box" presStyleLbl="node1" presStyleIdx="0" presStyleCnt="3"/>
      <dgm:spPr/>
      <dgm:t>
        <a:bodyPr/>
        <a:lstStyle/>
        <a:p>
          <a:endParaRPr lang="cs-CZ"/>
        </a:p>
      </dgm:t>
    </dgm:pt>
    <dgm:pt modelId="{D9F42318-A694-4CDF-8985-1BF7F18F3B0F}" type="pres">
      <dgm:prSet presAssocID="{2B597B4E-C801-4C3E-94DE-BCBB45CB580C}" presName="img" presStyleLbl="fgImgPlace1" presStyleIdx="0" presStyleCnt="3" custScaleX="85761" custScaleY="1405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3B90AE-6B61-4978-81DD-4620A5DCEECD}" type="pres">
      <dgm:prSet presAssocID="{2B597B4E-C801-4C3E-94DE-BCBB45CB580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397566-F11B-4ED3-B989-5BB2A3742D8D}" type="pres">
      <dgm:prSet presAssocID="{CDD6A070-C55A-4A9A-82F7-6EC0629FD0B7}" presName="spacer" presStyleCnt="0"/>
      <dgm:spPr/>
    </dgm:pt>
    <dgm:pt modelId="{16057FEA-5970-4E93-8FF0-BF5D3A67C4DB}" type="pres">
      <dgm:prSet presAssocID="{5A70F4F3-86AE-42E1-A729-3F6DA1587D75}" presName="comp" presStyleCnt="0"/>
      <dgm:spPr/>
    </dgm:pt>
    <dgm:pt modelId="{D3FF96F4-C848-47B9-A387-B49A68B918DE}" type="pres">
      <dgm:prSet presAssocID="{5A70F4F3-86AE-42E1-A729-3F6DA1587D75}" presName="box" presStyleLbl="node1" presStyleIdx="1" presStyleCnt="3"/>
      <dgm:spPr/>
      <dgm:t>
        <a:bodyPr/>
        <a:lstStyle/>
        <a:p>
          <a:endParaRPr lang="cs-CZ"/>
        </a:p>
      </dgm:t>
    </dgm:pt>
    <dgm:pt modelId="{FDC43F28-2A3A-4A50-9E99-96E2D2D53E9F}" type="pres">
      <dgm:prSet presAssocID="{5A70F4F3-86AE-42E1-A729-3F6DA1587D75}" presName="img" presStyleLbl="fgImgPlace1" presStyleIdx="1" presStyleCnt="3" custScaleX="86533" custScaleY="1331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76DBDFC-1325-4236-BA18-AEE1B9CA74CB}" type="pres">
      <dgm:prSet presAssocID="{5A70F4F3-86AE-42E1-A729-3F6DA1587D7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E460CF-1016-4234-BC37-EC954318B3D0}" type="pres">
      <dgm:prSet presAssocID="{34A5ACBE-6073-4344-9DCC-20F11742B960}" presName="spacer" presStyleCnt="0"/>
      <dgm:spPr/>
    </dgm:pt>
    <dgm:pt modelId="{3B5F085B-9942-4D7A-AC9C-7B542D923F2F}" type="pres">
      <dgm:prSet presAssocID="{36F9CF87-2261-46A4-B8C0-818CF461F20B}" presName="comp" presStyleCnt="0"/>
      <dgm:spPr/>
    </dgm:pt>
    <dgm:pt modelId="{1527BD2E-1FD0-4654-A518-266D2739BC21}" type="pres">
      <dgm:prSet presAssocID="{36F9CF87-2261-46A4-B8C0-818CF461F20B}" presName="box" presStyleLbl="node1" presStyleIdx="2" presStyleCnt="3"/>
      <dgm:spPr/>
      <dgm:t>
        <a:bodyPr/>
        <a:lstStyle/>
        <a:p>
          <a:endParaRPr lang="cs-CZ"/>
        </a:p>
      </dgm:t>
    </dgm:pt>
    <dgm:pt modelId="{BD65EC80-BF20-45A6-9DCC-16B9FE18C89D}" type="pres">
      <dgm:prSet presAssocID="{36F9CF87-2261-46A4-B8C0-818CF461F20B}" presName="img" presStyleLbl="fgImgPlace1" presStyleIdx="2" presStyleCnt="3" custScaleX="86951" custScaleY="1415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DA4A301-5AD8-456F-9F05-34C7F3F983E9}" type="pres">
      <dgm:prSet presAssocID="{36F9CF87-2261-46A4-B8C0-818CF461F20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ACBF26C-EEE3-4BC9-B3A0-6AC38CC701E8}" srcId="{36F9CF87-2261-46A4-B8C0-818CF461F20B}" destId="{249A988A-FDE4-4CD2-B8B4-C711B20A83EF}" srcOrd="2" destOrd="0" parTransId="{648027BD-8D95-4D11-B88E-ED3A1898CE0D}" sibTransId="{6572EDDD-67DC-47EB-949B-4AB8B0FA3002}"/>
    <dgm:cxn modelId="{80DA8154-710C-4ED5-9705-FB93DF42E5DA}" type="presOf" srcId="{5A70F4F3-86AE-42E1-A729-3F6DA1587D75}" destId="{D3FF96F4-C848-47B9-A387-B49A68B918DE}" srcOrd="0" destOrd="0" presId="urn:microsoft.com/office/officeart/2005/8/layout/vList4"/>
    <dgm:cxn modelId="{DD575C72-B0AB-4391-A7B7-D18091B5EC76}" type="presOf" srcId="{67BD88B6-8871-4DF7-83EA-4B055E798FAF}" destId="{D3FF96F4-C848-47B9-A387-B49A68B918DE}" srcOrd="0" destOrd="3" presId="urn:microsoft.com/office/officeart/2005/8/layout/vList4"/>
    <dgm:cxn modelId="{C2F1DC1E-5950-454C-8DD3-A4A6EBC0265C}" type="presOf" srcId="{67BD88B6-8871-4DF7-83EA-4B055E798FAF}" destId="{F76DBDFC-1325-4236-BA18-AEE1B9CA74CB}" srcOrd="1" destOrd="3" presId="urn:microsoft.com/office/officeart/2005/8/layout/vList4"/>
    <dgm:cxn modelId="{7D1591CA-529C-4A7F-AB2A-C82ED2453027}" type="presOf" srcId="{36F9CF87-2261-46A4-B8C0-818CF461F20B}" destId="{1527BD2E-1FD0-4654-A518-266D2739BC21}" srcOrd="0" destOrd="0" presId="urn:microsoft.com/office/officeart/2005/8/layout/vList4"/>
    <dgm:cxn modelId="{10FC8A52-7DAF-42F5-95F8-51D908D6D6AC}" type="presOf" srcId="{E8425AA8-8A2B-40FB-9BAB-5C8BDBE79A3C}" destId="{F76DBDFC-1325-4236-BA18-AEE1B9CA74CB}" srcOrd="1" destOrd="1" presId="urn:microsoft.com/office/officeart/2005/8/layout/vList4"/>
    <dgm:cxn modelId="{48FF8896-E826-4B9D-97E5-E4CB05F31EA5}" type="presOf" srcId="{733F7842-BE72-4E9A-9DAF-8F432941DA68}" destId="{583B90AE-6B61-4978-81DD-4620A5DCEECD}" srcOrd="1" destOrd="1" presId="urn:microsoft.com/office/officeart/2005/8/layout/vList4"/>
    <dgm:cxn modelId="{D286452C-7CCE-45B7-88E3-FA0A0097FABD}" srcId="{36F9CF87-2261-46A4-B8C0-818CF461F20B}" destId="{14CB75D9-C4DA-4BF0-8D4B-A3882A83D3EE}" srcOrd="1" destOrd="0" parTransId="{45AB6496-F888-4556-9753-699F8A091B8E}" sibTransId="{A77E2018-53C0-451D-A28A-DA0F5346D594}"/>
    <dgm:cxn modelId="{5C871072-BE50-49A5-816F-C0EE69C04783}" type="presOf" srcId="{249A988A-FDE4-4CD2-B8B4-C711B20A83EF}" destId="{5DA4A301-5AD8-456F-9F05-34C7F3F983E9}" srcOrd="1" destOrd="3" presId="urn:microsoft.com/office/officeart/2005/8/layout/vList4"/>
    <dgm:cxn modelId="{2BD3DF27-70EF-4B7F-974A-B2478F38C0F9}" type="presOf" srcId="{2B597B4E-C801-4C3E-94DE-BCBB45CB580C}" destId="{D7949130-A724-41B1-A7B5-0B218D10EDE5}" srcOrd="0" destOrd="0" presId="urn:microsoft.com/office/officeart/2005/8/layout/vList4"/>
    <dgm:cxn modelId="{C207D25F-3CC8-4EF0-A05C-A551F56E5EEE}" type="presOf" srcId="{189221E5-9BC9-4FF6-B68D-D78CD6F0B3C4}" destId="{583B90AE-6B61-4978-81DD-4620A5DCEECD}" srcOrd="1" destOrd="2" presId="urn:microsoft.com/office/officeart/2005/8/layout/vList4"/>
    <dgm:cxn modelId="{52B463AB-D31B-420E-80EA-69E3D2C01792}" type="presOf" srcId="{E8425AA8-8A2B-40FB-9BAB-5C8BDBE79A3C}" destId="{D3FF96F4-C848-47B9-A387-B49A68B918DE}" srcOrd="0" destOrd="1" presId="urn:microsoft.com/office/officeart/2005/8/layout/vList4"/>
    <dgm:cxn modelId="{30D82C61-FD4C-418B-B71B-D08E595B0296}" type="presOf" srcId="{733F7842-BE72-4E9A-9DAF-8F432941DA68}" destId="{D7949130-A724-41B1-A7B5-0B218D10EDE5}" srcOrd="0" destOrd="1" presId="urn:microsoft.com/office/officeart/2005/8/layout/vList4"/>
    <dgm:cxn modelId="{64A950FD-6818-42C8-A7E1-BA1132B1DBE6}" srcId="{5A70F4F3-86AE-42E1-A729-3F6DA1587D75}" destId="{E8425AA8-8A2B-40FB-9BAB-5C8BDBE79A3C}" srcOrd="0" destOrd="0" parTransId="{17B1B920-EEB9-44A8-9AD0-40C5A30586A3}" sibTransId="{2EF7D413-99AE-46C8-86B1-EED88E04C474}"/>
    <dgm:cxn modelId="{ADDA91DE-A26C-47BC-8976-6CBCFD090293}" type="presOf" srcId="{36F9CF87-2261-46A4-B8C0-818CF461F20B}" destId="{5DA4A301-5AD8-456F-9F05-34C7F3F983E9}" srcOrd="1" destOrd="0" presId="urn:microsoft.com/office/officeart/2005/8/layout/vList4"/>
    <dgm:cxn modelId="{83EA423B-870C-4077-A7EE-A72E2B88114F}" type="presOf" srcId="{5A70F4F3-86AE-42E1-A729-3F6DA1587D75}" destId="{F76DBDFC-1325-4236-BA18-AEE1B9CA74CB}" srcOrd="1" destOrd="0" presId="urn:microsoft.com/office/officeart/2005/8/layout/vList4"/>
    <dgm:cxn modelId="{261D9098-0B7C-43EF-B917-8AE86FFA2460}" type="presOf" srcId="{189221E5-9BC9-4FF6-B68D-D78CD6F0B3C4}" destId="{D7949130-A724-41B1-A7B5-0B218D10EDE5}" srcOrd="0" destOrd="2" presId="urn:microsoft.com/office/officeart/2005/8/layout/vList4"/>
    <dgm:cxn modelId="{2659B337-162D-4E52-8383-CCBBB72D63BA}" srcId="{2B597B4E-C801-4C3E-94DE-BCBB45CB580C}" destId="{189221E5-9BC9-4FF6-B68D-D78CD6F0B3C4}" srcOrd="1" destOrd="0" parTransId="{9BCD7779-CA0C-45DF-9266-6D244ED4DF55}" sibTransId="{956D1D94-E783-412D-99E7-9BBEC4A6AAD4}"/>
    <dgm:cxn modelId="{F20D4592-0D2D-46AA-A4AE-DE252071A7BE}" type="presOf" srcId="{2B597B4E-C801-4C3E-94DE-BCBB45CB580C}" destId="{583B90AE-6B61-4978-81DD-4620A5DCEECD}" srcOrd="1" destOrd="0" presId="urn:microsoft.com/office/officeart/2005/8/layout/vList4"/>
    <dgm:cxn modelId="{6D7C3A23-9BB6-4177-97FB-5C4D879DD5B4}" type="presOf" srcId="{E402319D-05C3-4FAA-ADD0-059EA247DB7F}" destId="{1527BD2E-1FD0-4654-A518-266D2739BC21}" srcOrd="0" destOrd="1" presId="urn:microsoft.com/office/officeart/2005/8/layout/vList4"/>
    <dgm:cxn modelId="{5FABA414-ABEB-4151-A29B-2F215B527CB2}" srcId="{5A70F4F3-86AE-42E1-A729-3F6DA1587D75}" destId="{D2C86A43-80C6-4138-97BC-B206BC9C8A36}" srcOrd="1" destOrd="0" parTransId="{DBA87114-E867-41A6-B080-FD49447EE6E5}" sibTransId="{23E53BE7-9FD6-48BA-A5B8-F598F92AB702}"/>
    <dgm:cxn modelId="{E172268E-F366-4B90-A462-8ABC6AFB42C0}" type="presOf" srcId="{14CB75D9-C4DA-4BF0-8D4B-A3882A83D3EE}" destId="{1527BD2E-1FD0-4654-A518-266D2739BC21}" srcOrd="0" destOrd="2" presId="urn:microsoft.com/office/officeart/2005/8/layout/vList4"/>
    <dgm:cxn modelId="{3504E51C-8B0C-4603-B5F8-0D36A273BFA0}" srcId="{7F561278-3869-4164-9B6C-4D5B721B9BF8}" destId="{2B597B4E-C801-4C3E-94DE-BCBB45CB580C}" srcOrd="0" destOrd="0" parTransId="{504F3896-B5B4-42EF-B9FC-72B1FE5008D1}" sibTransId="{CDD6A070-C55A-4A9A-82F7-6EC0629FD0B7}"/>
    <dgm:cxn modelId="{A2D066A7-5121-4209-8E5D-376742B9E8E0}" type="presOf" srcId="{14CB75D9-C4DA-4BF0-8D4B-A3882A83D3EE}" destId="{5DA4A301-5AD8-456F-9F05-34C7F3F983E9}" srcOrd="1" destOrd="2" presId="urn:microsoft.com/office/officeart/2005/8/layout/vList4"/>
    <dgm:cxn modelId="{5BCA507B-8460-4230-B510-761E375F08E2}" srcId="{7F561278-3869-4164-9B6C-4D5B721B9BF8}" destId="{36F9CF87-2261-46A4-B8C0-818CF461F20B}" srcOrd="2" destOrd="0" parTransId="{DD1D5A15-DB10-4C5C-B336-B8F846855E96}" sibTransId="{F677FFCD-BD78-473C-9422-3BDE773E7C86}"/>
    <dgm:cxn modelId="{4DBFFD4F-EB64-462A-9625-41C1CE1E32BA}" type="presOf" srcId="{D2C86A43-80C6-4138-97BC-B206BC9C8A36}" destId="{F76DBDFC-1325-4236-BA18-AEE1B9CA74CB}" srcOrd="1" destOrd="2" presId="urn:microsoft.com/office/officeart/2005/8/layout/vList4"/>
    <dgm:cxn modelId="{358AC3D8-6C2E-4E72-B887-185744FB06F2}" type="presOf" srcId="{7F561278-3869-4164-9B6C-4D5B721B9BF8}" destId="{07D53324-EE39-4B6C-8C68-3F1218E810C1}" srcOrd="0" destOrd="0" presId="urn:microsoft.com/office/officeart/2005/8/layout/vList4"/>
    <dgm:cxn modelId="{68311707-97BF-446E-9196-2BAE8492468D}" type="presOf" srcId="{D2C86A43-80C6-4138-97BC-B206BC9C8A36}" destId="{D3FF96F4-C848-47B9-A387-B49A68B918DE}" srcOrd="0" destOrd="2" presId="urn:microsoft.com/office/officeart/2005/8/layout/vList4"/>
    <dgm:cxn modelId="{A0D51C50-5139-4350-962D-CF2CC75F1743}" srcId="{7F561278-3869-4164-9B6C-4D5B721B9BF8}" destId="{5A70F4F3-86AE-42E1-A729-3F6DA1587D75}" srcOrd="1" destOrd="0" parTransId="{05886A47-C485-4247-B9FF-8EFD6BAD42FE}" sibTransId="{34A5ACBE-6073-4344-9DCC-20F11742B960}"/>
    <dgm:cxn modelId="{46237C03-54AF-4F21-AA54-AE72E5407D32}" type="presOf" srcId="{249A988A-FDE4-4CD2-B8B4-C711B20A83EF}" destId="{1527BD2E-1FD0-4654-A518-266D2739BC21}" srcOrd="0" destOrd="3" presId="urn:microsoft.com/office/officeart/2005/8/layout/vList4"/>
    <dgm:cxn modelId="{B5C7C174-A786-468A-B89D-865FCD16081F}" srcId="{36F9CF87-2261-46A4-B8C0-818CF461F20B}" destId="{E402319D-05C3-4FAA-ADD0-059EA247DB7F}" srcOrd="0" destOrd="0" parTransId="{BA4C9B62-F093-42FD-95A1-F2C0E7DCD716}" sibTransId="{321D447B-AE04-48E0-A765-501739F46611}"/>
    <dgm:cxn modelId="{65631479-F66D-4700-A0B6-3624AF26482D}" type="presOf" srcId="{E402319D-05C3-4FAA-ADD0-059EA247DB7F}" destId="{5DA4A301-5AD8-456F-9F05-34C7F3F983E9}" srcOrd="1" destOrd="1" presId="urn:microsoft.com/office/officeart/2005/8/layout/vList4"/>
    <dgm:cxn modelId="{8CD21E00-85CD-4C6B-8BF3-1E892524111C}" srcId="{2B597B4E-C801-4C3E-94DE-BCBB45CB580C}" destId="{733F7842-BE72-4E9A-9DAF-8F432941DA68}" srcOrd="0" destOrd="0" parTransId="{C6ACA359-8A0F-46FF-B0A6-A7BD38426708}" sibTransId="{4A6F53F4-EA21-47E3-8785-F0793DAC83CE}"/>
    <dgm:cxn modelId="{0D464EBF-623A-4308-91C7-1769B66EF6F3}" srcId="{5A70F4F3-86AE-42E1-A729-3F6DA1587D75}" destId="{67BD88B6-8871-4DF7-83EA-4B055E798FAF}" srcOrd="2" destOrd="0" parTransId="{3CEC1583-0497-4C4B-823A-EF999F405443}" sibTransId="{A069F688-93D6-4BB0-9035-3323792F2C59}"/>
    <dgm:cxn modelId="{65433236-B12F-4982-9475-3DD4686051E6}" type="presParOf" srcId="{07D53324-EE39-4B6C-8C68-3F1218E810C1}" destId="{D66FB7C8-32B8-4E19-B4C9-AD6BA5F5C510}" srcOrd="0" destOrd="0" presId="urn:microsoft.com/office/officeart/2005/8/layout/vList4"/>
    <dgm:cxn modelId="{6583F349-2B67-487B-BD8E-E3A3729D1014}" type="presParOf" srcId="{D66FB7C8-32B8-4E19-B4C9-AD6BA5F5C510}" destId="{D7949130-A724-41B1-A7B5-0B218D10EDE5}" srcOrd="0" destOrd="0" presId="urn:microsoft.com/office/officeart/2005/8/layout/vList4"/>
    <dgm:cxn modelId="{8E67E527-2217-44E7-A43D-727E1CE121F3}" type="presParOf" srcId="{D66FB7C8-32B8-4E19-B4C9-AD6BA5F5C510}" destId="{D9F42318-A694-4CDF-8985-1BF7F18F3B0F}" srcOrd="1" destOrd="0" presId="urn:microsoft.com/office/officeart/2005/8/layout/vList4"/>
    <dgm:cxn modelId="{E04CAC75-43CE-4787-A82C-30E0E43BD992}" type="presParOf" srcId="{D66FB7C8-32B8-4E19-B4C9-AD6BA5F5C510}" destId="{583B90AE-6B61-4978-81DD-4620A5DCEECD}" srcOrd="2" destOrd="0" presId="urn:microsoft.com/office/officeart/2005/8/layout/vList4"/>
    <dgm:cxn modelId="{50BFAAAA-04D9-4C37-AAA4-5CB75EC448FC}" type="presParOf" srcId="{07D53324-EE39-4B6C-8C68-3F1218E810C1}" destId="{07397566-F11B-4ED3-B989-5BB2A3742D8D}" srcOrd="1" destOrd="0" presId="urn:microsoft.com/office/officeart/2005/8/layout/vList4"/>
    <dgm:cxn modelId="{CE6C075F-C568-4BB3-9F32-44F0386A1B2F}" type="presParOf" srcId="{07D53324-EE39-4B6C-8C68-3F1218E810C1}" destId="{16057FEA-5970-4E93-8FF0-BF5D3A67C4DB}" srcOrd="2" destOrd="0" presId="urn:microsoft.com/office/officeart/2005/8/layout/vList4"/>
    <dgm:cxn modelId="{E5CEF369-7934-4973-84DD-F844E8195132}" type="presParOf" srcId="{16057FEA-5970-4E93-8FF0-BF5D3A67C4DB}" destId="{D3FF96F4-C848-47B9-A387-B49A68B918DE}" srcOrd="0" destOrd="0" presId="urn:microsoft.com/office/officeart/2005/8/layout/vList4"/>
    <dgm:cxn modelId="{91F04D1B-9DA8-4ED3-923A-6BD7DACFBFC5}" type="presParOf" srcId="{16057FEA-5970-4E93-8FF0-BF5D3A67C4DB}" destId="{FDC43F28-2A3A-4A50-9E99-96E2D2D53E9F}" srcOrd="1" destOrd="0" presId="urn:microsoft.com/office/officeart/2005/8/layout/vList4"/>
    <dgm:cxn modelId="{0B729651-5236-4D1F-956C-9CD3244037D9}" type="presParOf" srcId="{16057FEA-5970-4E93-8FF0-BF5D3A67C4DB}" destId="{F76DBDFC-1325-4236-BA18-AEE1B9CA74CB}" srcOrd="2" destOrd="0" presId="urn:microsoft.com/office/officeart/2005/8/layout/vList4"/>
    <dgm:cxn modelId="{19E7B99B-8D26-4F6D-A891-08C43D43E43D}" type="presParOf" srcId="{07D53324-EE39-4B6C-8C68-3F1218E810C1}" destId="{64E460CF-1016-4234-BC37-EC954318B3D0}" srcOrd="3" destOrd="0" presId="urn:microsoft.com/office/officeart/2005/8/layout/vList4"/>
    <dgm:cxn modelId="{C2CF0878-F825-4972-BED8-115B510954A1}" type="presParOf" srcId="{07D53324-EE39-4B6C-8C68-3F1218E810C1}" destId="{3B5F085B-9942-4D7A-AC9C-7B542D923F2F}" srcOrd="4" destOrd="0" presId="urn:microsoft.com/office/officeart/2005/8/layout/vList4"/>
    <dgm:cxn modelId="{F7933B00-DE83-4993-862D-1FAC696C344B}" type="presParOf" srcId="{3B5F085B-9942-4D7A-AC9C-7B542D923F2F}" destId="{1527BD2E-1FD0-4654-A518-266D2739BC21}" srcOrd="0" destOrd="0" presId="urn:microsoft.com/office/officeart/2005/8/layout/vList4"/>
    <dgm:cxn modelId="{52471FC6-0E52-49A6-A5AF-A278DE6C88A9}" type="presParOf" srcId="{3B5F085B-9942-4D7A-AC9C-7B542D923F2F}" destId="{BD65EC80-BF20-45A6-9DCC-16B9FE18C89D}" srcOrd="1" destOrd="0" presId="urn:microsoft.com/office/officeart/2005/8/layout/vList4"/>
    <dgm:cxn modelId="{95AC0327-6F36-45C3-8CDE-78CAE1507EC8}" type="presParOf" srcId="{3B5F085B-9942-4D7A-AC9C-7B542D923F2F}" destId="{5DA4A301-5AD8-456F-9F05-34C7F3F983E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949130-A724-41B1-A7B5-0B218D10EDE5}">
      <dsp:nvSpPr>
        <dsp:cNvPr id="0" name=""/>
        <dsp:cNvSpPr/>
      </dsp:nvSpPr>
      <dsp:spPr>
        <a:xfrm>
          <a:off x="0" y="104357"/>
          <a:ext cx="9001156" cy="1682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CALIGULA (37 – 41)</a:t>
          </a:r>
          <a:endParaRPr lang="cs-CZ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Zpočátku oblíben, zrušil </a:t>
          </a:r>
          <a:r>
            <a:rPr lang="cs-CZ" sz="2000" kern="1200" dirty="0" err="1" smtClean="0"/>
            <a:t>Tiberiovy</a:t>
          </a:r>
          <a:r>
            <a:rPr lang="cs-CZ" sz="2000" kern="1200" dirty="0" smtClean="0"/>
            <a:t> zákony o urážce majestátu.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Zavražděn vlastními pretoriány.</a:t>
          </a:r>
          <a:endParaRPr lang="cs-CZ" sz="2000" kern="1200" dirty="0"/>
        </a:p>
      </dsp:txBody>
      <dsp:txXfrm>
        <a:off x="1968441" y="104357"/>
        <a:ext cx="7032714" cy="1682106"/>
      </dsp:txXfrm>
    </dsp:sp>
    <dsp:sp modelId="{D9F42318-A694-4CDF-8985-1BF7F18F3B0F}">
      <dsp:nvSpPr>
        <dsp:cNvPr id="0" name=""/>
        <dsp:cNvSpPr/>
      </dsp:nvSpPr>
      <dsp:spPr>
        <a:xfrm>
          <a:off x="296378" y="0"/>
          <a:ext cx="1543896" cy="18908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F96F4-C848-47B9-A387-B49A68B918DE}">
      <dsp:nvSpPr>
        <dsp:cNvPr id="0" name=""/>
        <dsp:cNvSpPr/>
      </dsp:nvSpPr>
      <dsp:spPr>
        <a:xfrm>
          <a:off x="0" y="2114152"/>
          <a:ext cx="9001156" cy="16821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CLAUDIUS </a:t>
          </a:r>
          <a:r>
            <a:rPr lang="cs-CZ" sz="2600" kern="1200" dirty="0" smtClean="0"/>
            <a:t>(41 – 54)</a:t>
          </a:r>
          <a:endParaRPr lang="cs-CZ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Tvůrce státní byrokracie.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Výborný hospodář – stavební rozvoj.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Územní expanze do jižní Británie.</a:t>
          </a:r>
          <a:endParaRPr lang="cs-CZ" sz="2000" kern="1200" dirty="0"/>
        </a:p>
      </dsp:txBody>
      <dsp:txXfrm>
        <a:off x="1968441" y="2114152"/>
        <a:ext cx="7032714" cy="1682106"/>
      </dsp:txXfrm>
    </dsp:sp>
    <dsp:sp modelId="{FDC43F28-2A3A-4A50-9E99-96E2D2D53E9F}">
      <dsp:nvSpPr>
        <dsp:cNvPr id="0" name=""/>
        <dsp:cNvSpPr/>
      </dsp:nvSpPr>
      <dsp:spPr>
        <a:xfrm>
          <a:off x="289429" y="2059033"/>
          <a:ext cx="1557794" cy="17923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7BD2E-1FD0-4654-A518-266D2739BC21}">
      <dsp:nvSpPr>
        <dsp:cNvPr id="0" name=""/>
        <dsp:cNvSpPr/>
      </dsp:nvSpPr>
      <dsp:spPr>
        <a:xfrm>
          <a:off x="0" y="4131240"/>
          <a:ext cx="9001156" cy="1682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NERO (54 – 68)</a:t>
          </a:r>
          <a:endParaRPr lang="cs-CZ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Výstřední a nevyzpytatelný panovník.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Nechal vraždit i své nejbližší příbuzné.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Spáchal sebevraždu.</a:t>
          </a:r>
          <a:endParaRPr lang="cs-CZ" sz="2000" kern="1200" dirty="0"/>
        </a:p>
      </dsp:txBody>
      <dsp:txXfrm>
        <a:off x="1968441" y="4131240"/>
        <a:ext cx="7032714" cy="1682106"/>
      </dsp:txXfrm>
    </dsp:sp>
    <dsp:sp modelId="{BD65EC80-BF20-45A6-9DCC-16B9FE18C89D}">
      <dsp:nvSpPr>
        <dsp:cNvPr id="0" name=""/>
        <dsp:cNvSpPr/>
      </dsp:nvSpPr>
      <dsp:spPr>
        <a:xfrm>
          <a:off x="285666" y="4019589"/>
          <a:ext cx="1565319" cy="1905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58AD-29FB-407A-AF3E-FDE2DE7A8226}" type="datetimeFigureOut">
              <a:rPr lang="cs-CZ"/>
              <a:pPr>
                <a:defRPr/>
              </a:pPr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E4A7-D07B-41E4-8B0A-03857AF38B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F318-8BAA-47CF-B371-5ECF86C4229F}" type="datetimeFigureOut">
              <a:rPr lang="cs-CZ"/>
              <a:pPr>
                <a:defRPr/>
              </a:pPr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D2BF-668F-4500-9A7B-0E506F2B34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A536-0931-48FA-A32B-9D4AC7BD593C}" type="datetimeFigureOut">
              <a:rPr lang="cs-CZ"/>
              <a:pPr>
                <a:defRPr/>
              </a:pPr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235A-EC87-4CB9-8A75-4439CEB009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FEEC8-C243-4E0E-8E19-88E975CAC2E1}" type="datetimeFigureOut">
              <a:rPr lang="cs-CZ"/>
              <a:pPr>
                <a:defRPr/>
              </a:pPr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BCA08-D0C0-4AF7-8DB3-BF9313396D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4AA5-12CE-49A6-AB73-D9199345E901}" type="datetimeFigureOut">
              <a:rPr lang="cs-CZ"/>
              <a:pPr>
                <a:defRPr/>
              </a:pPr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5496-1A17-4B87-A188-8D06F1E275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EEC6-9C16-487B-9F85-0EE459BC5EBF}" type="datetimeFigureOut">
              <a:rPr lang="cs-CZ"/>
              <a:pPr>
                <a:defRPr/>
              </a:pPr>
              <a:t>11.10.2011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BDA0-0893-4FFC-AFAA-5B60FE41D2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D13A8-E3AF-4CCF-A4EC-623F829A6A13}" type="datetimeFigureOut">
              <a:rPr lang="cs-CZ"/>
              <a:pPr>
                <a:defRPr/>
              </a:pPr>
              <a:t>11.10.2011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AF60-3654-4AF0-8125-1966F69BAC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2C55-AE46-4F9D-894A-C87F3B2A924C}" type="datetimeFigureOut">
              <a:rPr lang="cs-CZ"/>
              <a:pPr>
                <a:defRPr/>
              </a:pPr>
              <a:t>11.10.2011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3C10-7DEC-4213-A5FF-0A0E4118C2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D040E-0A02-4037-8640-1B0224AB165B}" type="datetimeFigureOut">
              <a:rPr lang="cs-CZ"/>
              <a:pPr>
                <a:defRPr/>
              </a:pPr>
              <a:t>11.10.2011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EF8D-F479-44C7-86C8-5115C51060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A3EA-88F8-4859-B377-61E5D13BE302}" type="datetimeFigureOut">
              <a:rPr lang="cs-CZ"/>
              <a:pPr>
                <a:defRPr/>
              </a:pPr>
              <a:t>11.10.2011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FDE1-E8F2-48A7-9B68-6E0B1570F2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2A39-1AF8-44EC-864D-F31E0C66B5D0}" type="datetimeFigureOut">
              <a:rPr lang="cs-CZ"/>
              <a:pPr>
                <a:defRPr/>
              </a:pPr>
              <a:t>11.10.2011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91B7-B191-4515-A7A0-06C2D2669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AA3CA2-52AC-4EF9-A967-3AE085D3FFFB}" type="datetimeFigureOut">
              <a:rPr lang="cs-CZ"/>
              <a:pPr>
                <a:defRPr/>
              </a:pPr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D3293D-26C4-4AA5-A26D-84EEBB1B82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e/eb/Statue-Augustus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iberius.jpg" TargetMode="External"/><Relationship Id="rId3" Type="http://schemas.openxmlformats.org/officeDocument/2006/relationships/hyperlink" Target="http://en.wikipedia.org/wiki/File:Vexilloid_of_the_Roman_Empire.svg" TargetMode="External"/><Relationship Id="rId7" Type="http://schemas.openxmlformats.org/officeDocument/2006/relationships/hyperlink" Target="http://commons.wikimedia.org/wiki/File:Claudius_Ny_Carlsberg02.jpg" TargetMode="External"/><Relationship Id="rId2" Type="http://schemas.openxmlformats.org/officeDocument/2006/relationships/hyperlink" Target="http://upload.wikimedia.org/wikipedia/commons/e/eb/Statue-August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c/c7/Peace_dove_blue_sky.png" TargetMode="External"/><Relationship Id="rId5" Type="http://schemas.openxmlformats.org/officeDocument/2006/relationships/hyperlink" Target="http://commons.wikimedia.org/wiki/File:Roman_shield.svg" TargetMode="External"/><Relationship Id="rId10" Type="http://schemas.openxmlformats.org/officeDocument/2006/relationships/hyperlink" Target="http://commons.wikimedia.org/wiki/File:Nero_Glyptothek_Munich_321.jpg" TargetMode="External"/><Relationship Id="rId4" Type="http://schemas.openxmlformats.org/officeDocument/2006/relationships/hyperlink" Target="http://commons.wikimedia.org/wiki/File:L%C3%A9gionnaire_romain.JPG" TargetMode="External"/><Relationship Id="rId9" Type="http://schemas.openxmlformats.org/officeDocument/2006/relationships/hyperlink" Target="http://commons.wikimedia.org/wiki/File:Caligula_Bust_Houston_Museum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e/ed/Roman_shield.sv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c/ce/L%C3%A9gionnaire_romain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upload.wikimedia.org/wikipedia/commons/8/83/Vexilloid_of_the_Roman_Empire.sv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00298" y="142852"/>
            <a:ext cx="4143404" cy="1071570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PRINCIPÁT</a:t>
            </a:r>
            <a:endParaRPr lang="cs-CZ" b="1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ile:Statue-August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714500"/>
            <a:ext cx="30003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500438" y="1714500"/>
            <a:ext cx="56435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cs-CZ" b="1">
                <a:solidFill>
                  <a:srgbClr val="002060"/>
                </a:solidFill>
                <a:latin typeface="Calibri" pitchFamily="34" charset="0"/>
              </a:rPr>
              <a:t>C</a:t>
            </a: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TAVIANUS</a:t>
            </a:r>
            <a:r>
              <a:rPr lang="en-US">
                <a:latin typeface="Calibri" pitchFamily="34" charset="0"/>
              </a:rPr>
              <a:t> </a:t>
            </a:r>
            <a:r>
              <a:rPr lang="cs-CZ">
                <a:latin typeface="Calibri" pitchFamily="34" charset="0"/>
              </a:rPr>
              <a:t>v čele říše</a:t>
            </a:r>
          </a:p>
          <a:p>
            <a:r>
              <a:rPr lang="cs-CZ" b="1">
                <a:solidFill>
                  <a:srgbClr val="002060"/>
                </a:solidFill>
                <a:latin typeface="Calibri" pitchFamily="34" charset="0"/>
              </a:rPr>
              <a:t>AUGUSTUS</a:t>
            </a:r>
            <a:r>
              <a:rPr lang="cs-CZ">
                <a:latin typeface="Calibri" pitchFamily="34" charset="0"/>
              </a:rPr>
              <a:t> (vznešený) – vžilo se jako jeho osobní jméno.</a:t>
            </a:r>
          </a:p>
          <a:p>
            <a:r>
              <a:rPr lang="cs-CZ" b="1">
                <a:solidFill>
                  <a:srgbClr val="002060"/>
                </a:solidFill>
                <a:latin typeface="Calibri" pitchFamily="34" charset="0"/>
              </a:rPr>
              <a:t>PRINCEPS  </a:t>
            </a:r>
            <a:r>
              <a:rPr lang="cs-CZ">
                <a:latin typeface="Calibri" pitchFamily="34" charset="0"/>
              </a:rPr>
              <a:t>první občan ve státě</a:t>
            </a:r>
          </a:p>
          <a:p>
            <a:r>
              <a:rPr lang="cs-CZ" b="1">
                <a:solidFill>
                  <a:srgbClr val="002060"/>
                </a:solidFill>
                <a:latin typeface="Calibri" pitchFamily="34" charset="0"/>
              </a:rPr>
              <a:t>IMPERATOR </a:t>
            </a:r>
            <a:r>
              <a:rPr lang="cs-CZ">
                <a:latin typeface="Calibri" pitchFamily="34" charset="0"/>
              </a:rPr>
              <a:t>císař</a:t>
            </a:r>
            <a:r>
              <a:rPr lang="cs-CZ" b="1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endParaRPr lang="cs-CZ" b="1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cs-CZ" b="1">
                <a:solidFill>
                  <a:srgbClr val="002060"/>
                </a:solidFill>
                <a:latin typeface="Calibri" pitchFamily="34" charset="0"/>
              </a:rPr>
              <a:t>Do jeho rukou byla soustředěna nejvyšší moc</a:t>
            </a:r>
          </a:p>
          <a:p>
            <a:pPr algn="ctr"/>
            <a:r>
              <a:rPr lang="cs-CZ" b="1">
                <a:solidFill>
                  <a:srgbClr val="002060"/>
                </a:solidFill>
                <a:latin typeface="Calibri" pitchFamily="34" charset="0"/>
              </a:rPr>
              <a:t>politická, vojenská i náboženská.</a:t>
            </a:r>
          </a:p>
          <a:p>
            <a:pPr algn="ctr"/>
            <a:r>
              <a:rPr lang="cs-CZ" b="1">
                <a:solidFill>
                  <a:srgbClr val="002060"/>
                </a:solidFill>
                <a:latin typeface="Calibri" pitchFamily="34" charset="0"/>
              </a:rPr>
              <a:t>Formálně se však přihlásil k obnově republiky.</a:t>
            </a: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500042"/>
          <a:ext cx="9001156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lný tvar 2"/>
          <p:cNvSpPr/>
          <p:nvPr/>
        </p:nvSpPr>
        <p:spPr>
          <a:xfrm>
            <a:off x="-11113" y="-15875"/>
            <a:ext cx="9155113" cy="6873875"/>
          </a:xfrm>
          <a:custGeom>
            <a:avLst/>
            <a:gdLst>
              <a:gd name="connsiteX0" fmla="*/ 0 w 9376323"/>
              <a:gd name="connsiteY0" fmla="*/ 5568305 h 6874591"/>
              <a:gd name="connsiteX1" fmla="*/ 21772 w 9376323"/>
              <a:gd name="connsiteY1" fmla="*/ 5535648 h 6874591"/>
              <a:gd name="connsiteX2" fmla="*/ 32657 w 9376323"/>
              <a:gd name="connsiteY2" fmla="*/ 5502991 h 6874591"/>
              <a:gd name="connsiteX3" fmla="*/ 54429 w 9376323"/>
              <a:gd name="connsiteY3" fmla="*/ 5481220 h 6874591"/>
              <a:gd name="connsiteX4" fmla="*/ 65315 w 9376323"/>
              <a:gd name="connsiteY4" fmla="*/ 5448562 h 6874591"/>
              <a:gd name="connsiteX5" fmla="*/ 43543 w 9376323"/>
              <a:gd name="connsiteY5" fmla="*/ 5383248 h 6874591"/>
              <a:gd name="connsiteX6" fmla="*/ 54429 w 9376323"/>
              <a:gd name="connsiteY6" fmla="*/ 5350591 h 6874591"/>
              <a:gd name="connsiteX7" fmla="*/ 87086 w 9376323"/>
              <a:gd name="connsiteY7" fmla="*/ 5307048 h 6874591"/>
              <a:gd name="connsiteX8" fmla="*/ 108857 w 9376323"/>
              <a:gd name="connsiteY8" fmla="*/ 5198191 h 6874591"/>
              <a:gd name="connsiteX9" fmla="*/ 185057 w 9376323"/>
              <a:gd name="connsiteY9" fmla="*/ 5143762 h 6874591"/>
              <a:gd name="connsiteX10" fmla="*/ 195943 w 9376323"/>
              <a:gd name="connsiteY10" fmla="*/ 5111105 h 6874591"/>
              <a:gd name="connsiteX11" fmla="*/ 239486 w 9376323"/>
              <a:gd name="connsiteY11" fmla="*/ 5100220 h 6874591"/>
              <a:gd name="connsiteX12" fmla="*/ 261257 w 9376323"/>
              <a:gd name="connsiteY12" fmla="*/ 5078448 h 6874591"/>
              <a:gd name="connsiteX13" fmla="*/ 283029 w 9376323"/>
              <a:gd name="connsiteY13" fmla="*/ 5013134 h 6874591"/>
              <a:gd name="connsiteX14" fmla="*/ 293915 w 9376323"/>
              <a:gd name="connsiteY14" fmla="*/ 4980477 h 6874591"/>
              <a:gd name="connsiteX15" fmla="*/ 337457 w 9376323"/>
              <a:gd name="connsiteY15" fmla="*/ 4926048 h 6874591"/>
              <a:gd name="connsiteX16" fmla="*/ 381000 w 9376323"/>
              <a:gd name="connsiteY16" fmla="*/ 4882505 h 6874591"/>
              <a:gd name="connsiteX17" fmla="*/ 413657 w 9376323"/>
              <a:gd name="connsiteY17" fmla="*/ 4893391 h 6874591"/>
              <a:gd name="connsiteX18" fmla="*/ 435429 w 9376323"/>
              <a:gd name="connsiteY18" fmla="*/ 4915162 h 6874591"/>
              <a:gd name="connsiteX19" fmla="*/ 511629 w 9376323"/>
              <a:gd name="connsiteY19" fmla="*/ 4904277 h 6874591"/>
              <a:gd name="connsiteX20" fmla="*/ 685800 w 9376323"/>
              <a:gd name="connsiteY20" fmla="*/ 4871620 h 6874591"/>
              <a:gd name="connsiteX21" fmla="*/ 718457 w 9376323"/>
              <a:gd name="connsiteY21" fmla="*/ 4860734 h 6874591"/>
              <a:gd name="connsiteX22" fmla="*/ 740229 w 9376323"/>
              <a:gd name="connsiteY22" fmla="*/ 4838962 h 6874591"/>
              <a:gd name="connsiteX23" fmla="*/ 783772 w 9376323"/>
              <a:gd name="connsiteY23" fmla="*/ 4784534 h 6874591"/>
              <a:gd name="connsiteX24" fmla="*/ 816429 w 9376323"/>
              <a:gd name="connsiteY24" fmla="*/ 4773648 h 6874591"/>
              <a:gd name="connsiteX25" fmla="*/ 838200 w 9376323"/>
              <a:gd name="connsiteY25" fmla="*/ 4708334 h 6874591"/>
              <a:gd name="connsiteX26" fmla="*/ 849086 w 9376323"/>
              <a:gd name="connsiteY26" fmla="*/ 4675677 h 6874591"/>
              <a:gd name="connsiteX27" fmla="*/ 870857 w 9376323"/>
              <a:gd name="connsiteY27" fmla="*/ 4653905 h 6874591"/>
              <a:gd name="connsiteX28" fmla="*/ 947057 w 9376323"/>
              <a:gd name="connsiteY28" fmla="*/ 4599477 h 6874591"/>
              <a:gd name="connsiteX29" fmla="*/ 979715 w 9376323"/>
              <a:gd name="connsiteY29" fmla="*/ 4588591 h 6874591"/>
              <a:gd name="connsiteX30" fmla="*/ 1001486 w 9376323"/>
              <a:gd name="connsiteY30" fmla="*/ 4653905 h 6874591"/>
              <a:gd name="connsiteX31" fmla="*/ 1012372 w 9376323"/>
              <a:gd name="connsiteY31" fmla="*/ 4686562 h 6874591"/>
              <a:gd name="connsiteX32" fmla="*/ 1121229 w 9376323"/>
              <a:gd name="connsiteY32" fmla="*/ 4751877 h 6874591"/>
              <a:gd name="connsiteX33" fmla="*/ 1186543 w 9376323"/>
              <a:gd name="connsiteY33" fmla="*/ 4784534 h 6874591"/>
              <a:gd name="connsiteX34" fmla="*/ 1306286 w 9376323"/>
              <a:gd name="connsiteY34" fmla="*/ 4795420 h 6874591"/>
              <a:gd name="connsiteX35" fmla="*/ 1317172 w 9376323"/>
              <a:gd name="connsiteY35" fmla="*/ 4828077 h 6874591"/>
              <a:gd name="connsiteX36" fmla="*/ 1328057 w 9376323"/>
              <a:gd name="connsiteY36" fmla="*/ 4860734 h 6874591"/>
              <a:gd name="connsiteX37" fmla="*/ 1567543 w 9376323"/>
              <a:gd name="connsiteY37" fmla="*/ 4849848 h 6874591"/>
              <a:gd name="connsiteX38" fmla="*/ 1589315 w 9376323"/>
              <a:gd name="connsiteY38" fmla="*/ 4828077 h 6874591"/>
              <a:gd name="connsiteX39" fmla="*/ 1621972 w 9376323"/>
              <a:gd name="connsiteY39" fmla="*/ 4817191 h 6874591"/>
              <a:gd name="connsiteX40" fmla="*/ 1654629 w 9376323"/>
              <a:gd name="connsiteY40" fmla="*/ 4795420 h 6874591"/>
              <a:gd name="connsiteX41" fmla="*/ 1698172 w 9376323"/>
              <a:gd name="connsiteY41" fmla="*/ 4806305 h 6874591"/>
              <a:gd name="connsiteX42" fmla="*/ 1730829 w 9376323"/>
              <a:gd name="connsiteY42" fmla="*/ 4817191 h 6874591"/>
              <a:gd name="connsiteX43" fmla="*/ 1796143 w 9376323"/>
              <a:gd name="connsiteY43" fmla="*/ 4784534 h 6874591"/>
              <a:gd name="connsiteX44" fmla="*/ 1817915 w 9376323"/>
              <a:gd name="connsiteY44" fmla="*/ 4762762 h 6874591"/>
              <a:gd name="connsiteX45" fmla="*/ 1883229 w 9376323"/>
              <a:gd name="connsiteY45" fmla="*/ 4740991 h 6874591"/>
              <a:gd name="connsiteX46" fmla="*/ 2111829 w 9376323"/>
              <a:gd name="connsiteY46" fmla="*/ 4751877 h 6874591"/>
              <a:gd name="connsiteX47" fmla="*/ 2209800 w 9376323"/>
              <a:gd name="connsiteY47" fmla="*/ 4762762 h 6874591"/>
              <a:gd name="connsiteX48" fmla="*/ 2253343 w 9376323"/>
              <a:gd name="connsiteY48" fmla="*/ 4773648 h 6874591"/>
              <a:gd name="connsiteX49" fmla="*/ 2449286 w 9376323"/>
              <a:gd name="connsiteY49" fmla="*/ 4784534 h 6874591"/>
              <a:gd name="connsiteX50" fmla="*/ 2514600 w 9376323"/>
              <a:gd name="connsiteY50" fmla="*/ 4806305 h 6874591"/>
              <a:gd name="connsiteX51" fmla="*/ 2547257 w 9376323"/>
              <a:gd name="connsiteY51" fmla="*/ 4817191 h 6874591"/>
              <a:gd name="connsiteX52" fmla="*/ 2569029 w 9376323"/>
              <a:gd name="connsiteY52" fmla="*/ 4838962 h 6874591"/>
              <a:gd name="connsiteX53" fmla="*/ 2634343 w 9376323"/>
              <a:gd name="connsiteY53" fmla="*/ 4860734 h 6874591"/>
              <a:gd name="connsiteX54" fmla="*/ 2699657 w 9376323"/>
              <a:gd name="connsiteY54" fmla="*/ 4849848 h 6874591"/>
              <a:gd name="connsiteX55" fmla="*/ 2743200 w 9376323"/>
              <a:gd name="connsiteY55" fmla="*/ 4806305 h 6874591"/>
              <a:gd name="connsiteX56" fmla="*/ 2775857 w 9376323"/>
              <a:gd name="connsiteY56" fmla="*/ 4795420 h 6874591"/>
              <a:gd name="connsiteX57" fmla="*/ 2895600 w 9376323"/>
              <a:gd name="connsiteY57" fmla="*/ 4828077 h 6874591"/>
              <a:gd name="connsiteX58" fmla="*/ 2928257 w 9376323"/>
              <a:gd name="connsiteY58" fmla="*/ 4838962 h 6874591"/>
              <a:gd name="connsiteX59" fmla="*/ 2960915 w 9376323"/>
              <a:gd name="connsiteY59" fmla="*/ 4849848 h 6874591"/>
              <a:gd name="connsiteX60" fmla="*/ 3048000 w 9376323"/>
              <a:gd name="connsiteY60" fmla="*/ 4893391 h 6874591"/>
              <a:gd name="connsiteX61" fmla="*/ 3080657 w 9376323"/>
              <a:gd name="connsiteY61" fmla="*/ 4904277 h 6874591"/>
              <a:gd name="connsiteX62" fmla="*/ 3124200 w 9376323"/>
              <a:gd name="connsiteY62" fmla="*/ 4893391 h 6874591"/>
              <a:gd name="connsiteX63" fmla="*/ 3233057 w 9376323"/>
              <a:gd name="connsiteY63" fmla="*/ 4860734 h 6874591"/>
              <a:gd name="connsiteX64" fmla="*/ 3320143 w 9376323"/>
              <a:gd name="connsiteY64" fmla="*/ 4871620 h 6874591"/>
              <a:gd name="connsiteX65" fmla="*/ 3331029 w 9376323"/>
              <a:gd name="connsiteY65" fmla="*/ 4904277 h 6874591"/>
              <a:gd name="connsiteX66" fmla="*/ 3341915 w 9376323"/>
              <a:gd name="connsiteY66" fmla="*/ 4980477 h 6874591"/>
              <a:gd name="connsiteX67" fmla="*/ 3374572 w 9376323"/>
              <a:gd name="connsiteY67" fmla="*/ 4969591 h 6874591"/>
              <a:gd name="connsiteX68" fmla="*/ 3396343 w 9376323"/>
              <a:gd name="connsiteY68" fmla="*/ 4936934 h 6874591"/>
              <a:gd name="connsiteX69" fmla="*/ 3418115 w 9376323"/>
              <a:gd name="connsiteY69" fmla="*/ 4915162 h 6874591"/>
              <a:gd name="connsiteX70" fmla="*/ 3439886 w 9376323"/>
              <a:gd name="connsiteY70" fmla="*/ 4936934 h 6874591"/>
              <a:gd name="connsiteX71" fmla="*/ 3407229 w 9376323"/>
              <a:gd name="connsiteY71" fmla="*/ 5013134 h 6874591"/>
              <a:gd name="connsiteX72" fmla="*/ 3374572 w 9376323"/>
              <a:gd name="connsiteY72" fmla="*/ 5024020 h 6874591"/>
              <a:gd name="connsiteX73" fmla="*/ 3352800 w 9376323"/>
              <a:gd name="connsiteY73" fmla="*/ 5045791 h 6874591"/>
              <a:gd name="connsiteX74" fmla="*/ 3363686 w 9376323"/>
              <a:gd name="connsiteY74" fmla="*/ 5121991 h 6874591"/>
              <a:gd name="connsiteX75" fmla="*/ 3407229 w 9376323"/>
              <a:gd name="connsiteY75" fmla="*/ 5209077 h 6874591"/>
              <a:gd name="connsiteX76" fmla="*/ 3418115 w 9376323"/>
              <a:gd name="connsiteY76" fmla="*/ 5241734 h 6874591"/>
              <a:gd name="connsiteX77" fmla="*/ 3385457 w 9376323"/>
              <a:gd name="connsiteY77" fmla="*/ 5296162 h 6874591"/>
              <a:gd name="connsiteX78" fmla="*/ 3331029 w 9376323"/>
              <a:gd name="connsiteY78" fmla="*/ 5350591 h 6874591"/>
              <a:gd name="connsiteX79" fmla="*/ 3320143 w 9376323"/>
              <a:gd name="connsiteY79" fmla="*/ 5383248 h 6874591"/>
              <a:gd name="connsiteX80" fmla="*/ 3287486 w 9376323"/>
              <a:gd name="connsiteY80" fmla="*/ 5394134 h 6874591"/>
              <a:gd name="connsiteX81" fmla="*/ 3233057 w 9376323"/>
              <a:gd name="connsiteY81" fmla="*/ 5437677 h 6874591"/>
              <a:gd name="connsiteX82" fmla="*/ 3243943 w 9376323"/>
              <a:gd name="connsiteY82" fmla="*/ 5481220 h 6874591"/>
              <a:gd name="connsiteX83" fmla="*/ 3309257 w 9376323"/>
              <a:gd name="connsiteY83" fmla="*/ 5557420 h 6874591"/>
              <a:gd name="connsiteX84" fmla="*/ 3341915 w 9376323"/>
              <a:gd name="connsiteY84" fmla="*/ 5568305 h 6874591"/>
              <a:gd name="connsiteX85" fmla="*/ 3396343 w 9376323"/>
              <a:gd name="connsiteY85" fmla="*/ 5611848 h 6874591"/>
              <a:gd name="connsiteX86" fmla="*/ 3429000 w 9376323"/>
              <a:gd name="connsiteY86" fmla="*/ 5622734 h 6874591"/>
              <a:gd name="connsiteX87" fmla="*/ 3516086 w 9376323"/>
              <a:gd name="connsiteY87" fmla="*/ 5666277 h 6874591"/>
              <a:gd name="connsiteX88" fmla="*/ 3516086 w 9376323"/>
              <a:gd name="connsiteY88" fmla="*/ 5666277 h 6874591"/>
              <a:gd name="connsiteX89" fmla="*/ 3548743 w 9376323"/>
              <a:gd name="connsiteY89" fmla="*/ 5688048 h 6874591"/>
              <a:gd name="connsiteX90" fmla="*/ 3614057 w 9376323"/>
              <a:gd name="connsiteY90" fmla="*/ 5709820 h 6874591"/>
              <a:gd name="connsiteX91" fmla="*/ 3635829 w 9376323"/>
              <a:gd name="connsiteY91" fmla="*/ 5742477 h 6874591"/>
              <a:gd name="connsiteX92" fmla="*/ 3668486 w 9376323"/>
              <a:gd name="connsiteY92" fmla="*/ 5753362 h 6874591"/>
              <a:gd name="connsiteX93" fmla="*/ 3788229 w 9376323"/>
              <a:gd name="connsiteY93" fmla="*/ 5764248 h 6874591"/>
              <a:gd name="connsiteX94" fmla="*/ 3842657 w 9376323"/>
              <a:gd name="connsiteY94" fmla="*/ 5807791 h 6874591"/>
              <a:gd name="connsiteX95" fmla="*/ 3875315 w 9376323"/>
              <a:gd name="connsiteY95" fmla="*/ 5818677 h 6874591"/>
              <a:gd name="connsiteX96" fmla="*/ 3951515 w 9376323"/>
              <a:gd name="connsiteY96" fmla="*/ 5829562 h 6874591"/>
              <a:gd name="connsiteX97" fmla="*/ 3984172 w 9376323"/>
              <a:gd name="connsiteY97" fmla="*/ 5840448 h 6874591"/>
              <a:gd name="connsiteX98" fmla="*/ 3995057 w 9376323"/>
              <a:gd name="connsiteY98" fmla="*/ 5873105 h 6874591"/>
              <a:gd name="connsiteX99" fmla="*/ 4016829 w 9376323"/>
              <a:gd name="connsiteY99" fmla="*/ 5905762 h 6874591"/>
              <a:gd name="connsiteX100" fmla="*/ 4060372 w 9376323"/>
              <a:gd name="connsiteY100" fmla="*/ 5949305 h 6874591"/>
              <a:gd name="connsiteX101" fmla="*/ 4082143 w 9376323"/>
              <a:gd name="connsiteY101" fmla="*/ 6014620 h 6874591"/>
              <a:gd name="connsiteX102" fmla="*/ 4169229 w 9376323"/>
              <a:gd name="connsiteY102" fmla="*/ 6058162 h 6874591"/>
              <a:gd name="connsiteX103" fmla="*/ 4201886 w 9376323"/>
              <a:gd name="connsiteY103" fmla="*/ 6069048 h 6874591"/>
              <a:gd name="connsiteX104" fmla="*/ 4343400 w 9376323"/>
              <a:gd name="connsiteY104" fmla="*/ 6090820 h 6874591"/>
              <a:gd name="connsiteX105" fmla="*/ 4408715 w 9376323"/>
              <a:gd name="connsiteY105" fmla="*/ 6112591 h 6874591"/>
              <a:gd name="connsiteX106" fmla="*/ 4441372 w 9376323"/>
              <a:gd name="connsiteY106" fmla="*/ 6134362 h 6874591"/>
              <a:gd name="connsiteX107" fmla="*/ 4463143 w 9376323"/>
              <a:gd name="connsiteY107" fmla="*/ 6156134 h 6874591"/>
              <a:gd name="connsiteX108" fmla="*/ 4495800 w 9376323"/>
              <a:gd name="connsiteY108" fmla="*/ 6167020 h 6874591"/>
              <a:gd name="connsiteX109" fmla="*/ 4550229 w 9376323"/>
              <a:gd name="connsiteY109" fmla="*/ 6199677 h 6874591"/>
              <a:gd name="connsiteX110" fmla="*/ 4615543 w 9376323"/>
              <a:gd name="connsiteY110" fmla="*/ 6232334 h 6874591"/>
              <a:gd name="connsiteX111" fmla="*/ 4669972 w 9376323"/>
              <a:gd name="connsiteY111" fmla="*/ 6264991 h 6874591"/>
              <a:gd name="connsiteX112" fmla="*/ 4702629 w 9376323"/>
              <a:gd name="connsiteY112" fmla="*/ 6243220 h 6874591"/>
              <a:gd name="connsiteX113" fmla="*/ 4735286 w 9376323"/>
              <a:gd name="connsiteY113" fmla="*/ 6232334 h 6874591"/>
              <a:gd name="connsiteX114" fmla="*/ 4800600 w 9376323"/>
              <a:gd name="connsiteY114" fmla="*/ 6156134 h 6874591"/>
              <a:gd name="connsiteX115" fmla="*/ 4811486 w 9376323"/>
              <a:gd name="connsiteY115" fmla="*/ 6123477 h 6874591"/>
              <a:gd name="connsiteX116" fmla="*/ 4757057 w 9376323"/>
              <a:gd name="connsiteY116" fmla="*/ 5949305 h 6874591"/>
              <a:gd name="connsiteX117" fmla="*/ 4767943 w 9376323"/>
              <a:gd name="connsiteY117" fmla="*/ 5883991 h 6874591"/>
              <a:gd name="connsiteX118" fmla="*/ 4811486 w 9376323"/>
              <a:gd name="connsiteY118" fmla="*/ 5840448 h 6874591"/>
              <a:gd name="connsiteX119" fmla="*/ 4844143 w 9376323"/>
              <a:gd name="connsiteY119" fmla="*/ 5818677 h 6874591"/>
              <a:gd name="connsiteX120" fmla="*/ 5029200 w 9376323"/>
              <a:gd name="connsiteY120" fmla="*/ 5786020 h 6874591"/>
              <a:gd name="connsiteX121" fmla="*/ 5083629 w 9376323"/>
              <a:gd name="connsiteY121" fmla="*/ 5775134 h 6874591"/>
              <a:gd name="connsiteX122" fmla="*/ 5116286 w 9376323"/>
              <a:gd name="connsiteY122" fmla="*/ 5764248 h 6874591"/>
              <a:gd name="connsiteX123" fmla="*/ 5214257 w 9376323"/>
              <a:gd name="connsiteY123" fmla="*/ 5775134 h 6874591"/>
              <a:gd name="connsiteX124" fmla="*/ 5236029 w 9376323"/>
              <a:gd name="connsiteY124" fmla="*/ 5796905 h 6874591"/>
              <a:gd name="connsiteX125" fmla="*/ 5268686 w 9376323"/>
              <a:gd name="connsiteY125" fmla="*/ 5818677 h 6874591"/>
              <a:gd name="connsiteX126" fmla="*/ 5279572 w 9376323"/>
              <a:gd name="connsiteY126" fmla="*/ 5851334 h 6874591"/>
              <a:gd name="connsiteX127" fmla="*/ 5257800 w 9376323"/>
              <a:gd name="connsiteY127" fmla="*/ 5873105 h 6874591"/>
              <a:gd name="connsiteX128" fmla="*/ 5301343 w 9376323"/>
              <a:gd name="connsiteY128" fmla="*/ 5927534 h 6874591"/>
              <a:gd name="connsiteX129" fmla="*/ 5323115 w 9376323"/>
              <a:gd name="connsiteY129" fmla="*/ 5905762 h 6874591"/>
              <a:gd name="connsiteX130" fmla="*/ 5399315 w 9376323"/>
              <a:gd name="connsiteY130" fmla="*/ 5916648 h 6874591"/>
              <a:gd name="connsiteX131" fmla="*/ 5442857 w 9376323"/>
              <a:gd name="connsiteY131" fmla="*/ 5971077 h 6874591"/>
              <a:gd name="connsiteX132" fmla="*/ 5497286 w 9376323"/>
              <a:gd name="connsiteY132" fmla="*/ 5960191 h 6874591"/>
              <a:gd name="connsiteX133" fmla="*/ 5529943 w 9376323"/>
              <a:gd name="connsiteY133" fmla="*/ 5949305 h 6874591"/>
              <a:gd name="connsiteX134" fmla="*/ 5551715 w 9376323"/>
              <a:gd name="connsiteY134" fmla="*/ 5971077 h 6874591"/>
              <a:gd name="connsiteX135" fmla="*/ 5606143 w 9376323"/>
              <a:gd name="connsiteY135" fmla="*/ 6047277 h 6874591"/>
              <a:gd name="connsiteX136" fmla="*/ 5638800 w 9376323"/>
              <a:gd name="connsiteY136" fmla="*/ 6036391 h 6874591"/>
              <a:gd name="connsiteX137" fmla="*/ 5660572 w 9376323"/>
              <a:gd name="connsiteY137" fmla="*/ 6014620 h 6874591"/>
              <a:gd name="connsiteX138" fmla="*/ 5715000 w 9376323"/>
              <a:gd name="connsiteY138" fmla="*/ 6003734 h 6874591"/>
              <a:gd name="connsiteX139" fmla="*/ 5747657 w 9376323"/>
              <a:gd name="connsiteY139" fmla="*/ 5992848 h 6874591"/>
              <a:gd name="connsiteX140" fmla="*/ 5856515 w 9376323"/>
              <a:gd name="connsiteY140" fmla="*/ 6025505 h 6874591"/>
              <a:gd name="connsiteX141" fmla="*/ 5889172 w 9376323"/>
              <a:gd name="connsiteY141" fmla="*/ 6036391 h 6874591"/>
              <a:gd name="connsiteX142" fmla="*/ 5921829 w 9376323"/>
              <a:gd name="connsiteY142" fmla="*/ 6047277 h 6874591"/>
              <a:gd name="connsiteX143" fmla="*/ 6008915 w 9376323"/>
              <a:gd name="connsiteY143" fmla="*/ 6036391 h 6874591"/>
              <a:gd name="connsiteX144" fmla="*/ 6041572 w 9376323"/>
              <a:gd name="connsiteY144" fmla="*/ 6025505 h 6874591"/>
              <a:gd name="connsiteX145" fmla="*/ 6085115 w 9376323"/>
              <a:gd name="connsiteY145" fmla="*/ 6036391 h 6874591"/>
              <a:gd name="connsiteX146" fmla="*/ 6150429 w 9376323"/>
              <a:gd name="connsiteY146" fmla="*/ 6058162 h 6874591"/>
              <a:gd name="connsiteX147" fmla="*/ 6172200 w 9376323"/>
              <a:gd name="connsiteY147" fmla="*/ 6079934 h 6874591"/>
              <a:gd name="connsiteX148" fmla="*/ 6270172 w 9376323"/>
              <a:gd name="connsiteY148" fmla="*/ 6069048 h 6874591"/>
              <a:gd name="connsiteX149" fmla="*/ 6302829 w 9376323"/>
              <a:gd name="connsiteY149" fmla="*/ 6058162 h 6874591"/>
              <a:gd name="connsiteX150" fmla="*/ 6313715 w 9376323"/>
              <a:gd name="connsiteY150" fmla="*/ 6025505 h 6874591"/>
              <a:gd name="connsiteX151" fmla="*/ 6346372 w 9376323"/>
              <a:gd name="connsiteY151" fmla="*/ 6014620 h 6874591"/>
              <a:gd name="connsiteX152" fmla="*/ 6411686 w 9376323"/>
              <a:gd name="connsiteY152" fmla="*/ 6003734 h 6874591"/>
              <a:gd name="connsiteX153" fmla="*/ 6509657 w 9376323"/>
              <a:gd name="connsiteY153" fmla="*/ 5949305 h 6874591"/>
              <a:gd name="connsiteX154" fmla="*/ 6574972 w 9376323"/>
              <a:gd name="connsiteY154" fmla="*/ 5938420 h 6874591"/>
              <a:gd name="connsiteX155" fmla="*/ 6629400 w 9376323"/>
              <a:gd name="connsiteY155" fmla="*/ 5927534 h 6874591"/>
              <a:gd name="connsiteX156" fmla="*/ 6716486 w 9376323"/>
              <a:gd name="connsiteY156" fmla="*/ 5927534 h 6874591"/>
              <a:gd name="connsiteX157" fmla="*/ 6749143 w 9376323"/>
              <a:gd name="connsiteY157" fmla="*/ 5938420 h 6874591"/>
              <a:gd name="connsiteX158" fmla="*/ 6923315 w 9376323"/>
              <a:gd name="connsiteY158" fmla="*/ 5883991 h 6874591"/>
              <a:gd name="connsiteX159" fmla="*/ 6923315 w 9376323"/>
              <a:gd name="connsiteY159" fmla="*/ 5883991 h 6874591"/>
              <a:gd name="connsiteX160" fmla="*/ 6988629 w 9376323"/>
              <a:gd name="connsiteY160" fmla="*/ 5862220 h 6874591"/>
              <a:gd name="connsiteX161" fmla="*/ 7032172 w 9376323"/>
              <a:gd name="connsiteY161" fmla="*/ 5818677 h 6874591"/>
              <a:gd name="connsiteX162" fmla="*/ 7053943 w 9376323"/>
              <a:gd name="connsiteY162" fmla="*/ 5796905 h 6874591"/>
              <a:gd name="connsiteX163" fmla="*/ 7075715 w 9376323"/>
              <a:gd name="connsiteY163" fmla="*/ 5731591 h 6874591"/>
              <a:gd name="connsiteX164" fmla="*/ 7097486 w 9376323"/>
              <a:gd name="connsiteY164" fmla="*/ 5644505 h 6874591"/>
              <a:gd name="connsiteX165" fmla="*/ 7119257 w 9376323"/>
              <a:gd name="connsiteY165" fmla="*/ 5611848 h 6874591"/>
              <a:gd name="connsiteX166" fmla="*/ 7130143 w 9376323"/>
              <a:gd name="connsiteY166" fmla="*/ 5568305 h 6874591"/>
              <a:gd name="connsiteX167" fmla="*/ 7151915 w 9376323"/>
              <a:gd name="connsiteY167" fmla="*/ 5459448 h 6874591"/>
              <a:gd name="connsiteX168" fmla="*/ 7173686 w 9376323"/>
              <a:gd name="connsiteY168" fmla="*/ 5263505 h 6874591"/>
              <a:gd name="connsiteX169" fmla="*/ 7206343 w 9376323"/>
              <a:gd name="connsiteY169" fmla="*/ 5198191 h 6874591"/>
              <a:gd name="connsiteX170" fmla="*/ 7195457 w 9376323"/>
              <a:gd name="connsiteY170" fmla="*/ 5111105 h 6874591"/>
              <a:gd name="connsiteX171" fmla="*/ 7184572 w 9376323"/>
              <a:gd name="connsiteY171" fmla="*/ 5078448 h 6874591"/>
              <a:gd name="connsiteX172" fmla="*/ 7141029 w 9376323"/>
              <a:gd name="connsiteY172" fmla="*/ 5034905 h 6874591"/>
              <a:gd name="connsiteX173" fmla="*/ 7162800 w 9376323"/>
              <a:gd name="connsiteY173" fmla="*/ 4882505 h 6874591"/>
              <a:gd name="connsiteX174" fmla="*/ 7184572 w 9376323"/>
              <a:gd name="connsiteY174" fmla="*/ 4860734 h 6874591"/>
              <a:gd name="connsiteX175" fmla="*/ 7195457 w 9376323"/>
              <a:gd name="connsiteY175" fmla="*/ 4828077 h 6874591"/>
              <a:gd name="connsiteX176" fmla="*/ 7075715 w 9376323"/>
              <a:gd name="connsiteY176" fmla="*/ 4817191 h 6874591"/>
              <a:gd name="connsiteX177" fmla="*/ 7043057 w 9376323"/>
              <a:gd name="connsiteY177" fmla="*/ 4828077 h 6874591"/>
              <a:gd name="connsiteX178" fmla="*/ 6966857 w 9376323"/>
              <a:gd name="connsiteY178" fmla="*/ 4817191 h 6874591"/>
              <a:gd name="connsiteX179" fmla="*/ 6879772 w 9376323"/>
              <a:gd name="connsiteY179" fmla="*/ 4871620 h 6874591"/>
              <a:gd name="connsiteX180" fmla="*/ 6858000 w 9376323"/>
              <a:gd name="connsiteY180" fmla="*/ 4893391 h 6874591"/>
              <a:gd name="connsiteX181" fmla="*/ 6814457 w 9376323"/>
              <a:gd name="connsiteY181" fmla="*/ 4947820 h 6874591"/>
              <a:gd name="connsiteX182" fmla="*/ 6749143 w 9376323"/>
              <a:gd name="connsiteY182" fmla="*/ 4980477 h 6874591"/>
              <a:gd name="connsiteX183" fmla="*/ 6694715 w 9376323"/>
              <a:gd name="connsiteY183" fmla="*/ 5024020 h 6874591"/>
              <a:gd name="connsiteX184" fmla="*/ 6596743 w 9376323"/>
              <a:gd name="connsiteY184" fmla="*/ 5002248 h 6874591"/>
              <a:gd name="connsiteX185" fmla="*/ 6542315 w 9376323"/>
              <a:gd name="connsiteY185" fmla="*/ 4958705 h 6874591"/>
              <a:gd name="connsiteX186" fmla="*/ 6520543 w 9376323"/>
              <a:gd name="connsiteY186" fmla="*/ 4936934 h 6874591"/>
              <a:gd name="connsiteX187" fmla="*/ 6455229 w 9376323"/>
              <a:gd name="connsiteY187" fmla="*/ 4915162 h 6874591"/>
              <a:gd name="connsiteX188" fmla="*/ 6357257 w 9376323"/>
              <a:gd name="connsiteY188" fmla="*/ 4926048 h 6874591"/>
              <a:gd name="connsiteX189" fmla="*/ 6346372 w 9376323"/>
              <a:gd name="connsiteY189" fmla="*/ 4958705 h 6874591"/>
              <a:gd name="connsiteX190" fmla="*/ 6335486 w 9376323"/>
              <a:gd name="connsiteY190" fmla="*/ 5013134 h 6874591"/>
              <a:gd name="connsiteX191" fmla="*/ 6324600 w 9376323"/>
              <a:gd name="connsiteY191" fmla="*/ 5045791 h 6874591"/>
              <a:gd name="connsiteX192" fmla="*/ 6259286 w 9376323"/>
              <a:gd name="connsiteY192" fmla="*/ 5067562 h 6874591"/>
              <a:gd name="connsiteX193" fmla="*/ 6226629 w 9376323"/>
              <a:gd name="connsiteY193" fmla="*/ 5078448 h 6874591"/>
              <a:gd name="connsiteX194" fmla="*/ 6183086 w 9376323"/>
              <a:gd name="connsiteY194" fmla="*/ 5034905 h 6874591"/>
              <a:gd name="connsiteX195" fmla="*/ 6172200 w 9376323"/>
              <a:gd name="connsiteY195" fmla="*/ 5002248 h 6874591"/>
              <a:gd name="connsiteX196" fmla="*/ 6106886 w 9376323"/>
              <a:gd name="connsiteY196" fmla="*/ 4991362 h 6874591"/>
              <a:gd name="connsiteX197" fmla="*/ 6074229 w 9376323"/>
              <a:gd name="connsiteY197" fmla="*/ 4980477 h 6874591"/>
              <a:gd name="connsiteX198" fmla="*/ 6019800 w 9376323"/>
              <a:gd name="connsiteY198" fmla="*/ 4969591 h 6874591"/>
              <a:gd name="connsiteX199" fmla="*/ 6008915 w 9376323"/>
              <a:gd name="connsiteY199" fmla="*/ 5002248 h 6874591"/>
              <a:gd name="connsiteX200" fmla="*/ 5976257 w 9376323"/>
              <a:gd name="connsiteY200" fmla="*/ 5013134 h 6874591"/>
              <a:gd name="connsiteX201" fmla="*/ 5965372 w 9376323"/>
              <a:gd name="connsiteY201" fmla="*/ 4980477 h 6874591"/>
              <a:gd name="connsiteX202" fmla="*/ 5954486 w 9376323"/>
              <a:gd name="connsiteY202" fmla="*/ 4926048 h 6874591"/>
              <a:gd name="connsiteX203" fmla="*/ 5878286 w 9376323"/>
              <a:gd name="connsiteY203" fmla="*/ 4915162 h 6874591"/>
              <a:gd name="connsiteX204" fmla="*/ 5867400 w 9376323"/>
              <a:gd name="connsiteY204" fmla="*/ 4860734 h 6874591"/>
              <a:gd name="connsiteX205" fmla="*/ 5834743 w 9376323"/>
              <a:gd name="connsiteY205" fmla="*/ 4849848 h 6874591"/>
              <a:gd name="connsiteX206" fmla="*/ 5780315 w 9376323"/>
              <a:gd name="connsiteY206" fmla="*/ 4806305 h 6874591"/>
              <a:gd name="connsiteX207" fmla="*/ 5802086 w 9376323"/>
              <a:gd name="connsiteY207" fmla="*/ 4740991 h 6874591"/>
              <a:gd name="connsiteX208" fmla="*/ 5715000 w 9376323"/>
              <a:gd name="connsiteY208" fmla="*/ 4730105 h 6874591"/>
              <a:gd name="connsiteX209" fmla="*/ 5736772 w 9376323"/>
              <a:gd name="connsiteY209" fmla="*/ 4708334 h 6874591"/>
              <a:gd name="connsiteX210" fmla="*/ 5769429 w 9376323"/>
              <a:gd name="connsiteY210" fmla="*/ 4697448 h 6874591"/>
              <a:gd name="connsiteX211" fmla="*/ 5791200 w 9376323"/>
              <a:gd name="connsiteY211" fmla="*/ 4664791 h 6874591"/>
              <a:gd name="connsiteX212" fmla="*/ 5780315 w 9376323"/>
              <a:gd name="connsiteY212" fmla="*/ 4610362 h 6874591"/>
              <a:gd name="connsiteX213" fmla="*/ 5769429 w 9376323"/>
              <a:gd name="connsiteY213" fmla="*/ 4577705 h 6874591"/>
              <a:gd name="connsiteX214" fmla="*/ 5758543 w 9376323"/>
              <a:gd name="connsiteY214" fmla="*/ 4523277 h 6874591"/>
              <a:gd name="connsiteX215" fmla="*/ 5725886 w 9376323"/>
              <a:gd name="connsiteY215" fmla="*/ 4468848 h 6874591"/>
              <a:gd name="connsiteX216" fmla="*/ 5693229 w 9376323"/>
              <a:gd name="connsiteY216" fmla="*/ 4457962 h 6874591"/>
              <a:gd name="connsiteX217" fmla="*/ 5704115 w 9376323"/>
              <a:gd name="connsiteY217" fmla="*/ 4370877 h 6874591"/>
              <a:gd name="connsiteX218" fmla="*/ 5725886 w 9376323"/>
              <a:gd name="connsiteY218" fmla="*/ 4349105 h 6874591"/>
              <a:gd name="connsiteX219" fmla="*/ 5791200 w 9376323"/>
              <a:gd name="connsiteY219" fmla="*/ 4316448 h 6874591"/>
              <a:gd name="connsiteX220" fmla="*/ 5867400 w 9376323"/>
              <a:gd name="connsiteY220" fmla="*/ 4305562 h 6874591"/>
              <a:gd name="connsiteX221" fmla="*/ 6008915 w 9376323"/>
              <a:gd name="connsiteY221" fmla="*/ 4294677 h 6874591"/>
              <a:gd name="connsiteX222" fmla="*/ 6041572 w 9376323"/>
              <a:gd name="connsiteY222" fmla="*/ 4283791 h 6874591"/>
              <a:gd name="connsiteX223" fmla="*/ 6096000 w 9376323"/>
              <a:gd name="connsiteY223" fmla="*/ 4272905 h 6874591"/>
              <a:gd name="connsiteX224" fmla="*/ 6052457 w 9376323"/>
              <a:gd name="connsiteY224" fmla="*/ 4207591 h 6874591"/>
              <a:gd name="connsiteX225" fmla="*/ 6030686 w 9376323"/>
              <a:gd name="connsiteY225" fmla="*/ 4174934 h 6874591"/>
              <a:gd name="connsiteX226" fmla="*/ 6150429 w 9376323"/>
              <a:gd name="connsiteY226" fmla="*/ 4153162 h 6874591"/>
              <a:gd name="connsiteX227" fmla="*/ 6193972 w 9376323"/>
              <a:gd name="connsiteY227" fmla="*/ 4142277 h 6874591"/>
              <a:gd name="connsiteX228" fmla="*/ 6259286 w 9376323"/>
              <a:gd name="connsiteY228" fmla="*/ 4120505 h 6874591"/>
              <a:gd name="connsiteX229" fmla="*/ 6346372 w 9376323"/>
              <a:gd name="connsiteY229" fmla="*/ 4109620 h 6874591"/>
              <a:gd name="connsiteX230" fmla="*/ 6368143 w 9376323"/>
              <a:gd name="connsiteY230" fmla="*/ 4087848 h 6874591"/>
              <a:gd name="connsiteX231" fmla="*/ 6400800 w 9376323"/>
              <a:gd name="connsiteY231" fmla="*/ 4076962 h 6874591"/>
              <a:gd name="connsiteX232" fmla="*/ 6411686 w 9376323"/>
              <a:gd name="connsiteY232" fmla="*/ 4044305 h 6874591"/>
              <a:gd name="connsiteX233" fmla="*/ 6433457 w 9376323"/>
              <a:gd name="connsiteY233" fmla="*/ 4011648 h 6874591"/>
              <a:gd name="connsiteX234" fmla="*/ 6466115 w 9376323"/>
              <a:gd name="connsiteY234" fmla="*/ 4000762 h 6874591"/>
              <a:gd name="connsiteX235" fmla="*/ 6498772 w 9376323"/>
              <a:gd name="connsiteY235" fmla="*/ 3978991 h 6874591"/>
              <a:gd name="connsiteX236" fmla="*/ 6574972 w 9376323"/>
              <a:gd name="connsiteY236" fmla="*/ 3924562 h 6874591"/>
              <a:gd name="connsiteX237" fmla="*/ 6607629 w 9376323"/>
              <a:gd name="connsiteY237" fmla="*/ 3902791 h 6874591"/>
              <a:gd name="connsiteX238" fmla="*/ 6814457 w 9376323"/>
              <a:gd name="connsiteY238" fmla="*/ 3870134 h 6874591"/>
              <a:gd name="connsiteX239" fmla="*/ 6825343 w 9376323"/>
              <a:gd name="connsiteY239" fmla="*/ 3837477 h 6874591"/>
              <a:gd name="connsiteX240" fmla="*/ 6868886 w 9376323"/>
              <a:gd name="connsiteY240" fmla="*/ 3848362 h 6874591"/>
              <a:gd name="connsiteX241" fmla="*/ 6912429 w 9376323"/>
              <a:gd name="connsiteY241" fmla="*/ 3891905 h 6874591"/>
              <a:gd name="connsiteX242" fmla="*/ 6999515 w 9376323"/>
              <a:gd name="connsiteY242" fmla="*/ 3913677 h 6874591"/>
              <a:gd name="connsiteX243" fmla="*/ 7010400 w 9376323"/>
              <a:gd name="connsiteY243" fmla="*/ 3957220 h 6874591"/>
              <a:gd name="connsiteX244" fmla="*/ 7032172 w 9376323"/>
              <a:gd name="connsiteY244" fmla="*/ 3978991 h 6874591"/>
              <a:gd name="connsiteX245" fmla="*/ 7086600 w 9376323"/>
              <a:gd name="connsiteY245" fmla="*/ 3935448 h 6874591"/>
              <a:gd name="connsiteX246" fmla="*/ 7119257 w 9376323"/>
              <a:gd name="connsiteY246" fmla="*/ 3913677 h 6874591"/>
              <a:gd name="connsiteX247" fmla="*/ 7206343 w 9376323"/>
              <a:gd name="connsiteY247" fmla="*/ 3957220 h 6874591"/>
              <a:gd name="connsiteX248" fmla="*/ 7239000 w 9376323"/>
              <a:gd name="connsiteY248" fmla="*/ 3968105 h 6874591"/>
              <a:gd name="connsiteX249" fmla="*/ 7358743 w 9376323"/>
              <a:gd name="connsiteY249" fmla="*/ 3935448 h 6874591"/>
              <a:gd name="connsiteX250" fmla="*/ 7391400 w 9376323"/>
              <a:gd name="connsiteY250" fmla="*/ 3924562 h 6874591"/>
              <a:gd name="connsiteX251" fmla="*/ 7413172 w 9376323"/>
              <a:gd name="connsiteY251" fmla="*/ 3902791 h 6874591"/>
              <a:gd name="connsiteX252" fmla="*/ 7467600 w 9376323"/>
              <a:gd name="connsiteY252" fmla="*/ 3891905 h 6874591"/>
              <a:gd name="connsiteX253" fmla="*/ 7576457 w 9376323"/>
              <a:gd name="connsiteY253" fmla="*/ 3870134 h 6874591"/>
              <a:gd name="connsiteX254" fmla="*/ 7620000 w 9376323"/>
              <a:gd name="connsiteY254" fmla="*/ 3815705 h 6874591"/>
              <a:gd name="connsiteX255" fmla="*/ 7641772 w 9376323"/>
              <a:gd name="connsiteY255" fmla="*/ 3793934 h 6874591"/>
              <a:gd name="connsiteX256" fmla="*/ 7652657 w 9376323"/>
              <a:gd name="connsiteY256" fmla="*/ 3761277 h 6874591"/>
              <a:gd name="connsiteX257" fmla="*/ 7674429 w 9376323"/>
              <a:gd name="connsiteY257" fmla="*/ 3739505 h 6874591"/>
              <a:gd name="connsiteX258" fmla="*/ 7696200 w 9376323"/>
              <a:gd name="connsiteY258" fmla="*/ 3706848 h 6874591"/>
              <a:gd name="connsiteX259" fmla="*/ 7728857 w 9376323"/>
              <a:gd name="connsiteY259" fmla="*/ 3641534 h 6874591"/>
              <a:gd name="connsiteX260" fmla="*/ 7717972 w 9376323"/>
              <a:gd name="connsiteY260" fmla="*/ 3597991 h 6874591"/>
              <a:gd name="connsiteX261" fmla="*/ 7674429 w 9376323"/>
              <a:gd name="connsiteY261" fmla="*/ 3510905 h 6874591"/>
              <a:gd name="connsiteX262" fmla="*/ 7609115 w 9376323"/>
              <a:gd name="connsiteY262" fmla="*/ 3489134 h 6874591"/>
              <a:gd name="connsiteX263" fmla="*/ 7522029 w 9376323"/>
              <a:gd name="connsiteY263" fmla="*/ 3500020 h 6874591"/>
              <a:gd name="connsiteX264" fmla="*/ 7467600 w 9376323"/>
              <a:gd name="connsiteY264" fmla="*/ 3510905 h 6874591"/>
              <a:gd name="connsiteX265" fmla="*/ 7434943 w 9376323"/>
              <a:gd name="connsiteY265" fmla="*/ 3500020 h 6874591"/>
              <a:gd name="connsiteX266" fmla="*/ 7391400 w 9376323"/>
              <a:gd name="connsiteY266" fmla="*/ 3445591 h 6874591"/>
              <a:gd name="connsiteX267" fmla="*/ 7336972 w 9376323"/>
              <a:gd name="connsiteY267" fmla="*/ 3402048 h 6874591"/>
              <a:gd name="connsiteX268" fmla="*/ 7326086 w 9376323"/>
              <a:gd name="connsiteY268" fmla="*/ 3369391 h 6874591"/>
              <a:gd name="connsiteX269" fmla="*/ 7260772 w 9376323"/>
              <a:gd name="connsiteY269" fmla="*/ 3347620 h 6874591"/>
              <a:gd name="connsiteX270" fmla="*/ 7239000 w 9376323"/>
              <a:gd name="connsiteY270" fmla="*/ 3325848 h 6874591"/>
              <a:gd name="connsiteX271" fmla="*/ 7173686 w 9376323"/>
              <a:gd name="connsiteY271" fmla="*/ 3304077 h 6874591"/>
              <a:gd name="connsiteX272" fmla="*/ 7108372 w 9376323"/>
              <a:gd name="connsiteY272" fmla="*/ 3282305 h 6874591"/>
              <a:gd name="connsiteX273" fmla="*/ 7075715 w 9376323"/>
              <a:gd name="connsiteY273" fmla="*/ 3271420 h 6874591"/>
              <a:gd name="connsiteX274" fmla="*/ 7043057 w 9376323"/>
              <a:gd name="connsiteY274" fmla="*/ 3260534 h 6874591"/>
              <a:gd name="connsiteX275" fmla="*/ 7021286 w 9376323"/>
              <a:gd name="connsiteY275" fmla="*/ 3238762 h 6874591"/>
              <a:gd name="connsiteX276" fmla="*/ 6945086 w 9376323"/>
              <a:gd name="connsiteY276" fmla="*/ 3216991 h 6874591"/>
              <a:gd name="connsiteX277" fmla="*/ 6934200 w 9376323"/>
              <a:gd name="connsiteY277" fmla="*/ 3184334 h 6874591"/>
              <a:gd name="connsiteX278" fmla="*/ 6988629 w 9376323"/>
              <a:gd name="connsiteY278" fmla="*/ 3151677 h 6874591"/>
              <a:gd name="connsiteX279" fmla="*/ 7010400 w 9376323"/>
              <a:gd name="connsiteY279" fmla="*/ 3129905 h 6874591"/>
              <a:gd name="connsiteX280" fmla="*/ 7075715 w 9376323"/>
              <a:gd name="connsiteY280" fmla="*/ 3108134 h 6874591"/>
              <a:gd name="connsiteX281" fmla="*/ 7086600 w 9376323"/>
              <a:gd name="connsiteY281" fmla="*/ 3075477 h 6874591"/>
              <a:gd name="connsiteX282" fmla="*/ 7119257 w 9376323"/>
              <a:gd name="connsiteY282" fmla="*/ 3053705 h 6874591"/>
              <a:gd name="connsiteX283" fmla="*/ 7141029 w 9376323"/>
              <a:gd name="connsiteY283" fmla="*/ 3031934 h 6874591"/>
              <a:gd name="connsiteX284" fmla="*/ 7130143 w 9376323"/>
              <a:gd name="connsiteY284" fmla="*/ 2977505 h 6874591"/>
              <a:gd name="connsiteX285" fmla="*/ 7053943 w 9376323"/>
              <a:gd name="connsiteY285" fmla="*/ 2966620 h 6874591"/>
              <a:gd name="connsiteX286" fmla="*/ 7032172 w 9376323"/>
              <a:gd name="connsiteY286" fmla="*/ 2944848 h 6874591"/>
              <a:gd name="connsiteX287" fmla="*/ 7021286 w 9376323"/>
              <a:gd name="connsiteY287" fmla="*/ 2912191 h 6874591"/>
              <a:gd name="connsiteX288" fmla="*/ 7086600 w 9376323"/>
              <a:gd name="connsiteY288" fmla="*/ 2901305 h 6874591"/>
              <a:gd name="connsiteX289" fmla="*/ 7119257 w 9376323"/>
              <a:gd name="connsiteY289" fmla="*/ 2890420 h 6874591"/>
              <a:gd name="connsiteX290" fmla="*/ 7162800 w 9376323"/>
              <a:gd name="connsiteY290" fmla="*/ 2835991 h 6874591"/>
              <a:gd name="connsiteX291" fmla="*/ 7173686 w 9376323"/>
              <a:gd name="connsiteY291" fmla="*/ 2803334 h 6874591"/>
              <a:gd name="connsiteX292" fmla="*/ 7162800 w 9376323"/>
              <a:gd name="connsiteY292" fmla="*/ 2759791 h 6874591"/>
              <a:gd name="connsiteX293" fmla="*/ 7108372 w 9376323"/>
              <a:gd name="connsiteY293" fmla="*/ 2803334 h 6874591"/>
              <a:gd name="connsiteX294" fmla="*/ 7097486 w 9376323"/>
              <a:gd name="connsiteY294" fmla="*/ 2835991 h 6874591"/>
              <a:gd name="connsiteX295" fmla="*/ 7021286 w 9376323"/>
              <a:gd name="connsiteY295" fmla="*/ 2857762 h 6874591"/>
              <a:gd name="connsiteX296" fmla="*/ 6966857 w 9376323"/>
              <a:gd name="connsiteY296" fmla="*/ 2890420 h 6874591"/>
              <a:gd name="connsiteX297" fmla="*/ 6901543 w 9376323"/>
              <a:gd name="connsiteY297" fmla="*/ 2933962 h 6874591"/>
              <a:gd name="connsiteX298" fmla="*/ 6879772 w 9376323"/>
              <a:gd name="connsiteY298" fmla="*/ 2955734 h 6874591"/>
              <a:gd name="connsiteX299" fmla="*/ 6814457 w 9376323"/>
              <a:gd name="connsiteY299" fmla="*/ 2977505 h 6874591"/>
              <a:gd name="connsiteX300" fmla="*/ 6781800 w 9376323"/>
              <a:gd name="connsiteY300" fmla="*/ 2988391 h 6874591"/>
              <a:gd name="connsiteX301" fmla="*/ 6749143 w 9376323"/>
              <a:gd name="connsiteY301" fmla="*/ 3010162 h 6874591"/>
              <a:gd name="connsiteX302" fmla="*/ 6727372 w 9376323"/>
              <a:gd name="connsiteY302" fmla="*/ 3031934 h 6874591"/>
              <a:gd name="connsiteX303" fmla="*/ 6694715 w 9376323"/>
              <a:gd name="connsiteY303" fmla="*/ 3042820 h 6874591"/>
              <a:gd name="connsiteX304" fmla="*/ 6640286 w 9376323"/>
              <a:gd name="connsiteY304" fmla="*/ 3086362 h 6874591"/>
              <a:gd name="connsiteX305" fmla="*/ 6574972 w 9376323"/>
              <a:gd name="connsiteY305" fmla="*/ 3108134 h 6874591"/>
              <a:gd name="connsiteX306" fmla="*/ 6618515 w 9376323"/>
              <a:gd name="connsiteY306" fmla="*/ 3162562 h 6874591"/>
              <a:gd name="connsiteX307" fmla="*/ 6683829 w 9376323"/>
              <a:gd name="connsiteY307" fmla="*/ 3184334 h 6874591"/>
              <a:gd name="connsiteX308" fmla="*/ 6705600 w 9376323"/>
              <a:gd name="connsiteY308" fmla="*/ 3216991 h 6874591"/>
              <a:gd name="connsiteX309" fmla="*/ 6912429 w 9376323"/>
              <a:gd name="connsiteY309" fmla="*/ 3260534 h 6874591"/>
              <a:gd name="connsiteX310" fmla="*/ 6879772 w 9376323"/>
              <a:gd name="connsiteY310" fmla="*/ 3271420 h 6874591"/>
              <a:gd name="connsiteX311" fmla="*/ 6781800 w 9376323"/>
              <a:gd name="connsiteY311" fmla="*/ 3282305 h 6874591"/>
              <a:gd name="connsiteX312" fmla="*/ 6760029 w 9376323"/>
              <a:gd name="connsiteY312" fmla="*/ 3347620 h 6874591"/>
              <a:gd name="connsiteX313" fmla="*/ 6738257 w 9376323"/>
              <a:gd name="connsiteY313" fmla="*/ 3369391 h 6874591"/>
              <a:gd name="connsiteX314" fmla="*/ 6694715 w 9376323"/>
              <a:gd name="connsiteY314" fmla="*/ 3380277 h 6874591"/>
              <a:gd name="connsiteX315" fmla="*/ 6672943 w 9376323"/>
              <a:gd name="connsiteY315" fmla="*/ 3402048 h 6874591"/>
              <a:gd name="connsiteX316" fmla="*/ 6651172 w 9376323"/>
              <a:gd name="connsiteY316" fmla="*/ 3467362 h 6874591"/>
              <a:gd name="connsiteX317" fmla="*/ 6585857 w 9376323"/>
              <a:gd name="connsiteY317" fmla="*/ 3434705 h 6874591"/>
              <a:gd name="connsiteX318" fmla="*/ 6564086 w 9376323"/>
              <a:gd name="connsiteY318" fmla="*/ 3369391 h 6874591"/>
              <a:gd name="connsiteX319" fmla="*/ 6531429 w 9376323"/>
              <a:gd name="connsiteY319" fmla="*/ 3314962 h 6874591"/>
              <a:gd name="connsiteX320" fmla="*/ 6477000 w 9376323"/>
              <a:gd name="connsiteY320" fmla="*/ 3304077 h 6874591"/>
              <a:gd name="connsiteX321" fmla="*/ 6411686 w 9376323"/>
              <a:gd name="connsiteY321" fmla="*/ 3282305 h 6874591"/>
              <a:gd name="connsiteX322" fmla="*/ 6400800 w 9376323"/>
              <a:gd name="connsiteY322" fmla="*/ 3249648 h 6874591"/>
              <a:gd name="connsiteX323" fmla="*/ 6477000 w 9376323"/>
              <a:gd name="connsiteY323" fmla="*/ 3216991 h 6874591"/>
              <a:gd name="connsiteX324" fmla="*/ 6542315 w 9376323"/>
              <a:gd name="connsiteY324" fmla="*/ 3173448 h 6874591"/>
              <a:gd name="connsiteX325" fmla="*/ 6531429 w 9376323"/>
              <a:gd name="connsiteY325" fmla="*/ 3108134 h 6874591"/>
              <a:gd name="connsiteX326" fmla="*/ 6498772 w 9376323"/>
              <a:gd name="connsiteY326" fmla="*/ 3097248 h 6874591"/>
              <a:gd name="connsiteX327" fmla="*/ 6433457 w 9376323"/>
              <a:gd name="connsiteY327" fmla="*/ 3129905 h 6874591"/>
              <a:gd name="connsiteX328" fmla="*/ 6411686 w 9376323"/>
              <a:gd name="connsiteY328" fmla="*/ 3151677 h 6874591"/>
              <a:gd name="connsiteX329" fmla="*/ 6379029 w 9376323"/>
              <a:gd name="connsiteY329" fmla="*/ 3162562 h 6874591"/>
              <a:gd name="connsiteX330" fmla="*/ 6346372 w 9376323"/>
              <a:gd name="connsiteY330" fmla="*/ 3151677 h 6874591"/>
              <a:gd name="connsiteX331" fmla="*/ 6291943 w 9376323"/>
              <a:gd name="connsiteY331" fmla="*/ 3097248 h 6874591"/>
              <a:gd name="connsiteX332" fmla="*/ 6259286 w 9376323"/>
              <a:gd name="connsiteY332" fmla="*/ 3075477 h 6874591"/>
              <a:gd name="connsiteX333" fmla="*/ 6193972 w 9376323"/>
              <a:gd name="connsiteY333" fmla="*/ 3097248 h 6874591"/>
              <a:gd name="connsiteX334" fmla="*/ 6150429 w 9376323"/>
              <a:gd name="connsiteY334" fmla="*/ 3140791 h 6874591"/>
              <a:gd name="connsiteX335" fmla="*/ 6128657 w 9376323"/>
              <a:gd name="connsiteY335" fmla="*/ 3173448 h 6874591"/>
              <a:gd name="connsiteX336" fmla="*/ 6106886 w 9376323"/>
              <a:gd name="connsiteY336" fmla="*/ 3195220 h 6874591"/>
              <a:gd name="connsiteX337" fmla="*/ 6096000 w 9376323"/>
              <a:gd name="connsiteY337" fmla="*/ 3227877 h 6874591"/>
              <a:gd name="connsiteX338" fmla="*/ 6074229 w 9376323"/>
              <a:gd name="connsiteY338" fmla="*/ 3260534 h 6874591"/>
              <a:gd name="connsiteX339" fmla="*/ 6063343 w 9376323"/>
              <a:gd name="connsiteY339" fmla="*/ 3304077 h 6874591"/>
              <a:gd name="connsiteX340" fmla="*/ 6041572 w 9376323"/>
              <a:gd name="connsiteY340" fmla="*/ 3445591 h 6874591"/>
              <a:gd name="connsiteX341" fmla="*/ 6019800 w 9376323"/>
              <a:gd name="connsiteY341" fmla="*/ 3478248 h 6874591"/>
              <a:gd name="connsiteX342" fmla="*/ 5976257 w 9376323"/>
              <a:gd name="connsiteY342" fmla="*/ 3565334 h 6874591"/>
              <a:gd name="connsiteX343" fmla="*/ 5943600 w 9376323"/>
              <a:gd name="connsiteY343" fmla="*/ 3663305 h 6874591"/>
              <a:gd name="connsiteX344" fmla="*/ 5932715 w 9376323"/>
              <a:gd name="connsiteY344" fmla="*/ 3695962 h 6874591"/>
              <a:gd name="connsiteX345" fmla="*/ 5900057 w 9376323"/>
              <a:gd name="connsiteY345" fmla="*/ 3717734 h 6874591"/>
              <a:gd name="connsiteX346" fmla="*/ 5845629 w 9376323"/>
              <a:gd name="connsiteY346" fmla="*/ 3815705 h 6874591"/>
              <a:gd name="connsiteX347" fmla="*/ 5834743 w 9376323"/>
              <a:gd name="connsiteY347" fmla="*/ 3891905 h 6874591"/>
              <a:gd name="connsiteX348" fmla="*/ 5802086 w 9376323"/>
              <a:gd name="connsiteY348" fmla="*/ 3913677 h 6874591"/>
              <a:gd name="connsiteX349" fmla="*/ 5791200 w 9376323"/>
              <a:gd name="connsiteY349" fmla="*/ 3946334 h 6874591"/>
              <a:gd name="connsiteX350" fmla="*/ 5834743 w 9376323"/>
              <a:gd name="connsiteY350" fmla="*/ 3989877 h 6874591"/>
              <a:gd name="connsiteX351" fmla="*/ 5878286 w 9376323"/>
              <a:gd name="connsiteY351" fmla="*/ 4033420 h 6874591"/>
              <a:gd name="connsiteX352" fmla="*/ 5921829 w 9376323"/>
              <a:gd name="connsiteY352" fmla="*/ 4087848 h 6874591"/>
              <a:gd name="connsiteX353" fmla="*/ 5965372 w 9376323"/>
              <a:gd name="connsiteY353" fmla="*/ 4131391 h 6874591"/>
              <a:gd name="connsiteX354" fmla="*/ 6019800 w 9376323"/>
              <a:gd name="connsiteY354" fmla="*/ 4174934 h 6874591"/>
              <a:gd name="connsiteX355" fmla="*/ 6008915 w 9376323"/>
              <a:gd name="connsiteY355" fmla="*/ 4207591 h 6874591"/>
              <a:gd name="connsiteX356" fmla="*/ 5932715 w 9376323"/>
              <a:gd name="connsiteY356" fmla="*/ 4196705 h 6874591"/>
              <a:gd name="connsiteX357" fmla="*/ 5845629 w 9376323"/>
              <a:gd name="connsiteY357" fmla="*/ 4207591 h 6874591"/>
              <a:gd name="connsiteX358" fmla="*/ 5823857 w 9376323"/>
              <a:gd name="connsiteY358" fmla="*/ 4229362 h 6874591"/>
              <a:gd name="connsiteX359" fmla="*/ 5812972 w 9376323"/>
              <a:gd name="connsiteY359" fmla="*/ 4262020 h 6874591"/>
              <a:gd name="connsiteX360" fmla="*/ 5780315 w 9376323"/>
              <a:gd name="connsiteY360" fmla="*/ 4272905 h 6874591"/>
              <a:gd name="connsiteX361" fmla="*/ 5725886 w 9376323"/>
              <a:gd name="connsiteY361" fmla="*/ 4283791 h 6874591"/>
              <a:gd name="connsiteX362" fmla="*/ 5693229 w 9376323"/>
              <a:gd name="connsiteY362" fmla="*/ 4305562 h 6874591"/>
              <a:gd name="connsiteX363" fmla="*/ 5627915 w 9376323"/>
              <a:gd name="connsiteY363" fmla="*/ 4272905 h 6874591"/>
              <a:gd name="connsiteX364" fmla="*/ 5617029 w 9376323"/>
              <a:gd name="connsiteY364" fmla="*/ 4240248 h 6874591"/>
              <a:gd name="connsiteX365" fmla="*/ 5497286 w 9376323"/>
              <a:gd name="connsiteY365" fmla="*/ 4262020 h 6874591"/>
              <a:gd name="connsiteX366" fmla="*/ 5431972 w 9376323"/>
              <a:gd name="connsiteY366" fmla="*/ 4283791 h 6874591"/>
              <a:gd name="connsiteX367" fmla="*/ 5334000 w 9376323"/>
              <a:gd name="connsiteY367" fmla="*/ 4272905 h 6874591"/>
              <a:gd name="connsiteX368" fmla="*/ 5323115 w 9376323"/>
              <a:gd name="connsiteY368" fmla="*/ 4305562 h 6874591"/>
              <a:gd name="connsiteX369" fmla="*/ 5377543 w 9376323"/>
              <a:gd name="connsiteY369" fmla="*/ 4338220 h 6874591"/>
              <a:gd name="connsiteX370" fmla="*/ 5355772 w 9376323"/>
              <a:gd name="connsiteY370" fmla="*/ 4392648 h 6874591"/>
              <a:gd name="connsiteX371" fmla="*/ 5312229 w 9376323"/>
              <a:gd name="connsiteY371" fmla="*/ 4349105 h 6874591"/>
              <a:gd name="connsiteX372" fmla="*/ 5344886 w 9376323"/>
              <a:gd name="connsiteY372" fmla="*/ 4414420 h 6874591"/>
              <a:gd name="connsiteX373" fmla="*/ 5355772 w 9376323"/>
              <a:gd name="connsiteY373" fmla="*/ 4447077 h 6874591"/>
              <a:gd name="connsiteX374" fmla="*/ 5323115 w 9376323"/>
              <a:gd name="connsiteY374" fmla="*/ 4436191 h 6874591"/>
              <a:gd name="connsiteX375" fmla="*/ 5268686 w 9376323"/>
              <a:gd name="connsiteY375" fmla="*/ 4403534 h 6874591"/>
              <a:gd name="connsiteX376" fmla="*/ 5279572 w 9376323"/>
              <a:gd name="connsiteY376" fmla="*/ 4436191 h 6874591"/>
              <a:gd name="connsiteX377" fmla="*/ 5312229 w 9376323"/>
              <a:gd name="connsiteY377" fmla="*/ 4457962 h 6874591"/>
              <a:gd name="connsiteX378" fmla="*/ 5268686 w 9376323"/>
              <a:gd name="connsiteY378" fmla="*/ 4512391 h 6874591"/>
              <a:gd name="connsiteX379" fmla="*/ 5225143 w 9376323"/>
              <a:gd name="connsiteY379" fmla="*/ 4414420 h 6874591"/>
              <a:gd name="connsiteX380" fmla="*/ 5181600 w 9376323"/>
              <a:gd name="connsiteY380" fmla="*/ 4370877 h 6874591"/>
              <a:gd name="connsiteX381" fmla="*/ 5159829 w 9376323"/>
              <a:gd name="connsiteY381" fmla="*/ 4349105 h 6874591"/>
              <a:gd name="connsiteX382" fmla="*/ 5127172 w 9376323"/>
              <a:gd name="connsiteY382" fmla="*/ 4359991 h 6874591"/>
              <a:gd name="connsiteX383" fmla="*/ 5138057 w 9376323"/>
              <a:gd name="connsiteY383" fmla="*/ 4414420 h 6874591"/>
              <a:gd name="connsiteX384" fmla="*/ 5148943 w 9376323"/>
              <a:gd name="connsiteY384" fmla="*/ 4447077 h 6874591"/>
              <a:gd name="connsiteX385" fmla="*/ 5181600 w 9376323"/>
              <a:gd name="connsiteY385" fmla="*/ 4457962 h 6874591"/>
              <a:gd name="connsiteX386" fmla="*/ 5236029 w 9376323"/>
              <a:gd name="connsiteY386" fmla="*/ 4555934 h 6874591"/>
              <a:gd name="connsiteX387" fmla="*/ 5257800 w 9376323"/>
              <a:gd name="connsiteY387" fmla="*/ 4588591 h 6874591"/>
              <a:gd name="connsiteX388" fmla="*/ 5301343 w 9376323"/>
              <a:gd name="connsiteY388" fmla="*/ 4632134 h 6874591"/>
              <a:gd name="connsiteX389" fmla="*/ 5323115 w 9376323"/>
              <a:gd name="connsiteY389" fmla="*/ 4653905 h 6874591"/>
              <a:gd name="connsiteX390" fmla="*/ 5334000 w 9376323"/>
              <a:gd name="connsiteY390" fmla="*/ 4686562 h 6874591"/>
              <a:gd name="connsiteX391" fmla="*/ 5388429 w 9376323"/>
              <a:gd name="connsiteY391" fmla="*/ 4730105 h 6874591"/>
              <a:gd name="connsiteX392" fmla="*/ 5410200 w 9376323"/>
              <a:gd name="connsiteY392" fmla="*/ 4751877 h 6874591"/>
              <a:gd name="connsiteX393" fmla="*/ 5421086 w 9376323"/>
              <a:gd name="connsiteY393" fmla="*/ 4784534 h 6874591"/>
              <a:gd name="connsiteX394" fmla="*/ 5442857 w 9376323"/>
              <a:gd name="connsiteY394" fmla="*/ 4817191 h 6874591"/>
              <a:gd name="connsiteX395" fmla="*/ 5410200 w 9376323"/>
              <a:gd name="connsiteY395" fmla="*/ 4806305 h 6874591"/>
              <a:gd name="connsiteX396" fmla="*/ 5377543 w 9376323"/>
              <a:gd name="connsiteY396" fmla="*/ 4784534 h 6874591"/>
              <a:gd name="connsiteX397" fmla="*/ 5366657 w 9376323"/>
              <a:gd name="connsiteY397" fmla="*/ 4751877 h 6874591"/>
              <a:gd name="connsiteX398" fmla="*/ 5312229 w 9376323"/>
              <a:gd name="connsiteY398" fmla="*/ 4708334 h 6874591"/>
              <a:gd name="connsiteX399" fmla="*/ 5257800 w 9376323"/>
              <a:gd name="connsiteY399" fmla="*/ 4664791 h 6874591"/>
              <a:gd name="connsiteX400" fmla="*/ 5246915 w 9376323"/>
              <a:gd name="connsiteY400" fmla="*/ 4632134 h 6874591"/>
              <a:gd name="connsiteX401" fmla="*/ 5192486 w 9376323"/>
              <a:gd name="connsiteY401" fmla="*/ 4588591 h 6874591"/>
              <a:gd name="connsiteX402" fmla="*/ 5170715 w 9376323"/>
              <a:gd name="connsiteY402" fmla="*/ 4555934 h 6874591"/>
              <a:gd name="connsiteX403" fmla="*/ 5203372 w 9376323"/>
              <a:gd name="connsiteY403" fmla="*/ 4664791 h 6874591"/>
              <a:gd name="connsiteX404" fmla="*/ 5236029 w 9376323"/>
              <a:gd name="connsiteY404" fmla="*/ 4675677 h 6874591"/>
              <a:gd name="connsiteX405" fmla="*/ 5290457 w 9376323"/>
              <a:gd name="connsiteY405" fmla="*/ 4719220 h 6874591"/>
              <a:gd name="connsiteX406" fmla="*/ 5323115 w 9376323"/>
              <a:gd name="connsiteY406" fmla="*/ 4773648 h 6874591"/>
              <a:gd name="connsiteX407" fmla="*/ 5344886 w 9376323"/>
              <a:gd name="connsiteY407" fmla="*/ 4806305 h 6874591"/>
              <a:gd name="connsiteX408" fmla="*/ 5388429 w 9376323"/>
              <a:gd name="connsiteY408" fmla="*/ 4849848 h 6874591"/>
              <a:gd name="connsiteX409" fmla="*/ 5366657 w 9376323"/>
              <a:gd name="connsiteY409" fmla="*/ 4893391 h 6874591"/>
              <a:gd name="connsiteX410" fmla="*/ 5312229 w 9376323"/>
              <a:gd name="connsiteY410" fmla="*/ 4838962 h 6874591"/>
              <a:gd name="connsiteX411" fmla="*/ 5290457 w 9376323"/>
              <a:gd name="connsiteY411" fmla="*/ 4817191 h 6874591"/>
              <a:gd name="connsiteX412" fmla="*/ 5257800 w 9376323"/>
              <a:gd name="connsiteY412" fmla="*/ 4806305 h 6874591"/>
              <a:gd name="connsiteX413" fmla="*/ 5246915 w 9376323"/>
              <a:gd name="connsiteY413" fmla="*/ 4838962 h 6874591"/>
              <a:gd name="connsiteX414" fmla="*/ 5279572 w 9376323"/>
              <a:gd name="connsiteY414" fmla="*/ 4893391 h 6874591"/>
              <a:gd name="connsiteX415" fmla="*/ 5268686 w 9376323"/>
              <a:gd name="connsiteY415" fmla="*/ 4947820 h 6874591"/>
              <a:gd name="connsiteX416" fmla="*/ 5236029 w 9376323"/>
              <a:gd name="connsiteY416" fmla="*/ 4936934 h 6874591"/>
              <a:gd name="connsiteX417" fmla="*/ 5214257 w 9376323"/>
              <a:gd name="connsiteY417" fmla="*/ 4915162 h 6874591"/>
              <a:gd name="connsiteX418" fmla="*/ 5192486 w 9376323"/>
              <a:gd name="connsiteY418" fmla="*/ 4969591 h 6874591"/>
              <a:gd name="connsiteX419" fmla="*/ 5203372 w 9376323"/>
              <a:gd name="connsiteY419" fmla="*/ 5002248 h 6874591"/>
              <a:gd name="connsiteX420" fmla="*/ 5225143 w 9376323"/>
              <a:gd name="connsiteY420" fmla="*/ 5024020 h 6874591"/>
              <a:gd name="connsiteX421" fmla="*/ 5236029 w 9376323"/>
              <a:gd name="connsiteY421" fmla="*/ 5121991 h 6874591"/>
              <a:gd name="connsiteX422" fmla="*/ 5203372 w 9376323"/>
              <a:gd name="connsiteY422" fmla="*/ 5067562 h 6874591"/>
              <a:gd name="connsiteX423" fmla="*/ 5181600 w 9376323"/>
              <a:gd name="connsiteY423" fmla="*/ 5045791 h 6874591"/>
              <a:gd name="connsiteX424" fmla="*/ 5148943 w 9376323"/>
              <a:gd name="connsiteY424" fmla="*/ 5056677 h 6874591"/>
              <a:gd name="connsiteX425" fmla="*/ 5138057 w 9376323"/>
              <a:gd name="connsiteY425" fmla="*/ 5111105 h 6874591"/>
              <a:gd name="connsiteX426" fmla="*/ 5116286 w 9376323"/>
              <a:gd name="connsiteY426" fmla="*/ 5078448 h 6874591"/>
              <a:gd name="connsiteX427" fmla="*/ 5083629 w 9376323"/>
              <a:gd name="connsiteY427" fmla="*/ 4969591 h 6874591"/>
              <a:gd name="connsiteX428" fmla="*/ 5072743 w 9376323"/>
              <a:gd name="connsiteY428" fmla="*/ 5002248 h 6874591"/>
              <a:gd name="connsiteX429" fmla="*/ 5061857 w 9376323"/>
              <a:gd name="connsiteY429" fmla="*/ 5067562 h 6874591"/>
              <a:gd name="connsiteX430" fmla="*/ 5029200 w 9376323"/>
              <a:gd name="connsiteY430" fmla="*/ 5078448 h 6874591"/>
              <a:gd name="connsiteX431" fmla="*/ 5007429 w 9376323"/>
              <a:gd name="connsiteY431" fmla="*/ 4991362 h 6874591"/>
              <a:gd name="connsiteX432" fmla="*/ 4996543 w 9376323"/>
              <a:gd name="connsiteY432" fmla="*/ 4904277 h 6874591"/>
              <a:gd name="connsiteX433" fmla="*/ 4953000 w 9376323"/>
              <a:gd name="connsiteY433" fmla="*/ 4860734 h 6874591"/>
              <a:gd name="connsiteX434" fmla="*/ 4963886 w 9376323"/>
              <a:gd name="connsiteY434" fmla="*/ 4795420 h 6874591"/>
              <a:gd name="connsiteX435" fmla="*/ 5029200 w 9376323"/>
              <a:gd name="connsiteY435" fmla="*/ 4773648 h 6874591"/>
              <a:gd name="connsiteX436" fmla="*/ 5094515 w 9376323"/>
              <a:gd name="connsiteY436" fmla="*/ 4762762 h 6874591"/>
              <a:gd name="connsiteX437" fmla="*/ 5105400 w 9376323"/>
              <a:gd name="connsiteY437" fmla="*/ 4795420 h 6874591"/>
              <a:gd name="connsiteX438" fmla="*/ 5170715 w 9376323"/>
              <a:gd name="connsiteY438" fmla="*/ 4817191 h 6874591"/>
              <a:gd name="connsiteX439" fmla="*/ 5236029 w 9376323"/>
              <a:gd name="connsiteY439" fmla="*/ 4806305 h 6874591"/>
              <a:gd name="connsiteX440" fmla="*/ 5225143 w 9376323"/>
              <a:gd name="connsiteY440" fmla="*/ 4773648 h 6874591"/>
              <a:gd name="connsiteX441" fmla="*/ 5203372 w 9376323"/>
              <a:gd name="connsiteY441" fmla="*/ 4740991 h 6874591"/>
              <a:gd name="connsiteX442" fmla="*/ 5148943 w 9376323"/>
              <a:gd name="connsiteY442" fmla="*/ 4751877 h 6874591"/>
              <a:gd name="connsiteX443" fmla="*/ 4974772 w 9376323"/>
              <a:gd name="connsiteY443" fmla="*/ 4751877 h 6874591"/>
              <a:gd name="connsiteX444" fmla="*/ 4909457 w 9376323"/>
              <a:gd name="connsiteY444" fmla="*/ 4719220 h 6874591"/>
              <a:gd name="connsiteX445" fmla="*/ 4898572 w 9376323"/>
              <a:gd name="connsiteY445" fmla="*/ 4686562 h 6874591"/>
              <a:gd name="connsiteX446" fmla="*/ 4920343 w 9376323"/>
              <a:gd name="connsiteY446" fmla="*/ 4653905 h 6874591"/>
              <a:gd name="connsiteX447" fmla="*/ 4865915 w 9376323"/>
              <a:gd name="connsiteY447" fmla="*/ 4610362 h 6874591"/>
              <a:gd name="connsiteX448" fmla="*/ 4855029 w 9376323"/>
              <a:gd name="connsiteY448" fmla="*/ 4577705 h 6874591"/>
              <a:gd name="connsiteX449" fmla="*/ 4778829 w 9376323"/>
              <a:gd name="connsiteY449" fmla="*/ 4512391 h 6874591"/>
              <a:gd name="connsiteX450" fmla="*/ 4735286 w 9376323"/>
              <a:gd name="connsiteY450" fmla="*/ 4457962 h 6874591"/>
              <a:gd name="connsiteX451" fmla="*/ 4691743 w 9376323"/>
              <a:gd name="connsiteY451" fmla="*/ 4403534 h 6874591"/>
              <a:gd name="connsiteX452" fmla="*/ 4702629 w 9376323"/>
              <a:gd name="connsiteY452" fmla="*/ 4316448 h 6874591"/>
              <a:gd name="connsiteX453" fmla="*/ 4713515 w 9376323"/>
              <a:gd name="connsiteY453" fmla="*/ 4283791 h 6874591"/>
              <a:gd name="connsiteX454" fmla="*/ 4702629 w 9376323"/>
              <a:gd name="connsiteY454" fmla="*/ 4066077 h 6874591"/>
              <a:gd name="connsiteX455" fmla="*/ 4669972 w 9376323"/>
              <a:gd name="connsiteY455" fmla="*/ 4055191 h 6874591"/>
              <a:gd name="connsiteX456" fmla="*/ 4637315 w 9376323"/>
              <a:gd name="connsiteY456" fmla="*/ 4033420 h 6874591"/>
              <a:gd name="connsiteX457" fmla="*/ 4626429 w 9376323"/>
              <a:gd name="connsiteY457" fmla="*/ 4000762 h 6874591"/>
              <a:gd name="connsiteX458" fmla="*/ 4582886 w 9376323"/>
              <a:gd name="connsiteY458" fmla="*/ 3989877 h 6874591"/>
              <a:gd name="connsiteX459" fmla="*/ 4550229 w 9376323"/>
              <a:gd name="connsiteY459" fmla="*/ 3978991 h 6874591"/>
              <a:gd name="connsiteX460" fmla="*/ 4474029 w 9376323"/>
              <a:gd name="connsiteY460" fmla="*/ 3924562 h 6874591"/>
              <a:gd name="connsiteX461" fmla="*/ 4463143 w 9376323"/>
              <a:gd name="connsiteY461" fmla="*/ 3891905 h 6874591"/>
              <a:gd name="connsiteX462" fmla="*/ 4386943 w 9376323"/>
              <a:gd name="connsiteY462" fmla="*/ 3870134 h 6874591"/>
              <a:gd name="connsiteX463" fmla="*/ 4299857 w 9376323"/>
              <a:gd name="connsiteY463" fmla="*/ 3826591 h 6874591"/>
              <a:gd name="connsiteX464" fmla="*/ 4299857 w 9376323"/>
              <a:gd name="connsiteY464" fmla="*/ 3826591 h 6874591"/>
              <a:gd name="connsiteX465" fmla="*/ 4234543 w 9376323"/>
              <a:gd name="connsiteY465" fmla="*/ 3793934 h 6874591"/>
              <a:gd name="connsiteX466" fmla="*/ 4169229 w 9376323"/>
              <a:gd name="connsiteY466" fmla="*/ 3717734 h 6874591"/>
              <a:gd name="connsiteX467" fmla="*/ 4136572 w 9376323"/>
              <a:gd name="connsiteY467" fmla="*/ 3663305 h 6874591"/>
              <a:gd name="connsiteX468" fmla="*/ 4147457 w 9376323"/>
              <a:gd name="connsiteY468" fmla="*/ 3630648 h 6874591"/>
              <a:gd name="connsiteX469" fmla="*/ 4169229 w 9376323"/>
              <a:gd name="connsiteY469" fmla="*/ 3652420 h 6874591"/>
              <a:gd name="connsiteX470" fmla="*/ 4158343 w 9376323"/>
              <a:gd name="connsiteY470" fmla="*/ 3608877 h 6874591"/>
              <a:gd name="connsiteX471" fmla="*/ 4093029 w 9376323"/>
              <a:gd name="connsiteY471" fmla="*/ 3532677 h 6874591"/>
              <a:gd name="connsiteX472" fmla="*/ 4071257 w 9376323"/>
              <a:gd name="connsiteY472" fmla="*/ 3467362 h 6874591"/>
              <a:gd name="connsiteX473" fmla="*/ 4060372 w 9376323"/>
              <a:gd name="connsiteY473" fmla="*/ 3434705 h 6874591"/>
              <a:gd name="connsiteX474" fmla="*/ 4038600 w 9376323"/>
              <a:gd name="connsiteY474" fmla="*/ 3412934 h 6874591"/>
              <a:gd name="connsiteX475" fmla="*/ 4005943 w 9376323"/>
              <a:gd name="connsiteY475" fmla="*/ 3423820 h 6874591"/>
              <a:gd name="connsiteX476" fmla="*/ 3962400 w 9376323"/>
              <a:gd name="connsiteY476" fmla="*/ 3467362 h 6874591"/>
              <a:gd name="connsiteX477" fmla="*/ 3951515 w 9376323"/>
              <a:gd name="connsiteY477" fmla="*/ 3500020 h 6874591"/>
              <a:gd name="connsiteX478" fmla="*/ 3918857 w 9376323"/>
              <a:gd name="connsiteY478" fmla="*/ 3510905 h 6874591"/>
              <a:gd name="connsiteX479" fmla="*/ 3907972 w 9376323"/>
              <a:gd name="connsiteY479" fmla="*/ 3423820 h 6874591"/>
              <a:gd name="connsiteX480" fmla="*/ 3940629 w 9376323"/>
              <a:gd name="connsiteY480" fmla="*/ 3369391 h 6874591"/>
              <a:gd name="connsiteX481" fmla="*/ 3951515 w 9376323"/>
              <a:gd name="connsiteY481" fmla="*/ 3336734 h 6874591"/>
              <a:gd name="connsiteX482" fmla="*/ 3799115 w 9376323"/>
              <a:gd name="connsiteY482" fmla="*/ 3347620 h 6874591"/>
              <a:gd name="connsiteX483" fmla="*/ 3744686 w 9376323"/>
              <a:gd name="connsiteY483" fmla="*/ 3358505 h 6874591"/>
              <a:gd name="connsiteX484" fmla="*/ 3733800 w 9376323"/>
              <a:gd name="connsiteY484" fmla="*/ 3391162 h 6874591"/>
              <a:gd name="connsiteX485" fmla="*/ 3712029 w 9376323"/>
              <a:gd name="connsiteY485" fmla="*/ 3510905 h 6874591"/>
              <a:gd name="connsiteX486" fmla="*/ 3722915 w 9376323"/>
              <a:gd name="connsiteY486" fmla="*/ 3597991 h 6874591"/>
              <a:gd name="connsiteX487" fmla="*/ 3755572 w 9376323"/>
              <a:gd name="connsiteY487" fmla="*/ 3619762 h 6874591"/>
              <a:gd name="connsiteX488" fmla="*/ 3799115 w 9376323"/>
              <a:gd name="connsiteY488" fmla="*/ 3663305 h 6874591"/>
              <a:gd name="connsiteX489" fmla="*/ 3864429 w 9376323"/>
              <a:gd name="connsiteY489" fmla="*/ 3706848 h 6874591"/>
              <a:gd name="connsiteX490" fmla="*/ 3897086 w 9376323"/>
              <a:gd name="connsiteY490" fmla="*/ 3728620 h 6874591"/>
              <a:gd name="connsiteX491" fmla="*/ 3918857 w 9376323"/>
              <a:gd name="connsiteY491" fmla="*/ 3793934 h 6874591"/>
              <a:gd name="connsiteX492" fmla="*/ 3940629 w 9376323"/>
              <a:gd name="connsiteY492" fmla="*/ 3870134 h 6874591"/>
              <a:gd name="connsiteX493" fmla="*/ 3984172 w 9376323"/>
              <a:gd name="connsiteY493" fmla="*/ 3924562 h 6874591"/>
              <a:gd name="connsiteX494" fmla="*/ 4016829 w 9376323"/>
              <a:gd name="connsiteY494" fmla="*/ 3978991 h 6874591"/>
              <a:gd name="connsiteX495" fmla="*/ 4060372 w 9376323"/>
              <a:gd name="connsiteY495" fmla="*/ 4033420 h 6874591"/>
              <a:gd name="connsiteX496" fmla="*/ 4125686 w 9376323"/>
              <a:gd name="connsiteY496" fmla="*/ 4055191 h 6874591"/>
              <a:gd name="connsiteX497" fmla="*/ 4234543 w 9376323"/>
              <a:gd name="connsiteY497" fmla="*/ 4076962 h 6874591"/>
              <a:gd name="connsiteX498" fmla="*/ 4245429 w 9376323"/>
              <a:gd name="connsiteY498" fmla="*/ 4109620 h 6874591"/>
              <a:gd name="connsiteX499" fmla="*/ 4245429 w 9376323"/>
              <a:gd name="connsiteY499" fmla="*/ 4153162 h 6874591"/>
              <a:gd name="connsiteX500" fmla="*/ 4310743 w 9376323"/>
              <a:gd name="connsiteY500" fmla="*/ 4196705 h 6874591"/>
              <a:gd name="connsiteX501" fmla="*/ 4376057 w 9376323"/>
              <a:gd name="connsiteY501" fmla="*/ 4218477 h 6874591"/>
              <a:gd name="connsiteX502" fmla="*/ 4397829 w 9376323"/>
              <a:gd name="connsiteY502" fmla="*/ 4240248 h 6874591"/>
              <a:gd name="connsiteX503" fmla="*/ 4441372 w 9376323"/>
              <a:gd name="connsiteY503" fmla="*/ 4294677 h 6874591"/>
              <a:gd name="connsiteX504" fmla="*/ 4474029 w 9376323"/>
              <a:gd name="connsiteY504" fmla="*/ 4305562 h 6874591"/>
              <a:gd name="connsiteX505" fmla="*/ 4484915 w 9376323"/>
              <a:gd name="connsiteY505" fmla="*/ 4338220 h 6874591"/>
              <a:gd name="connsiteX506" fmla="*/ 4517572 w 9376323"/>
              <a:gd name="connsiteY506" fmla="*/ 4349105 h 6874591"/>
              <a:gd name="connsiteX507" fmla="*/ 4539343 w 9376323"/>
              <a:gd name="connsiteY507" fmla="*/ 4370877 h 6874591"/>
              <a:gd name="connsiteX508" fmla="*/ 4539343 w 9376323"/>
              <a:gd name="connsiteY508" fmla="*/ 4457962 h 6874591"/>
              <a:gd name="connsiteX509" fmla="*/ 4506686 w 9376323"/>
              <a:gd name="connsiteY509" fmla="*/ 4468848 h 6874591"/>
              <a:gd name="connsiteX510" fmla="*/ 4419600 w 9376323"/>
              <a:gd name="connsiteY510" fmla="*/ 4392648 h 6874591"/>
              <a:gd name="connsiteX511" fmla="*/ 4376057 w 9376323"/>
              <a:gd name="connsiteY511" fmla="*/ 4338220 h 6874591"/>
              <a:gd name="connsiteX512" fmla="*/ 4343400 w 9376323"/>
              <a:gd name="connsiteY512" fmla="*/ 4349105 h 6874591"/>
              <a:gd name="connsiteX513" fmla="*/ 4332515 w 9376323"/>
              <a:gd name="connsiteY513" fmla="*/ 4381762 h 6874591"/>
              <a:gd name="connsiteX514" fmla="*/ 4310743 w 9376323"/>
              <a:gd name="connsiteY514" fmla="*/ 4403534 h 6874591"/>
              <a:gd name="connsiteX515" fmla="*/ 4332515 w 9376323"/>
              <a:gd name="connsiteY515" fmla="*/ 4534162 h 6874591"/>
              <a:gd name="connsiteX516" fmla="*/ 4354286 w 9376323"/>
              <a:gd name="connsiteY516" fmla="*/ 4555934 h 6874591"/>
              <a:gd name="connsiteX517" fmla="*/ 4376057 w 9376323"/>
              <a:gd name="connsiteY517" fmla="*/ 4588591 h 6874591"/>
              <a:gd name="connsiteX518" fmla="*/ 4365172 w 9376323"/>
              <a:gd name="connsiteY518" fmla="*/ 4621248 h 6874591"/>
              <a:gd name="connsiteX519" fmla="*/ 4332515 w 9376323"/>
              <a:gd name="connsiteY519" fmla="*/ 4632134 h 6874591"/>
              <a:gd name="connsiteX520" fmla="*/ 4310743 w 9376323"/>
              <a:gd name="connsiteY520" fmla="*/ 4653905 h 6874591"/>
              <a:gd name="connsiteX521" fmla="*/ 4299857 w 9376323"/>
              <a:gd name="connsiteY521" fmla="*/ 4686562 h 6874591"/>
              <a:gd name="connsiteX522" fmla="*/ 4278086 w 9376323"/>
              <a:gd name="connsiteY522" fmla="*/ 4773648 h 6874591"/>
              <a:gd name="connsiteX523" fmla="*/ 4256315 w 9376323"/>
              <a:gd name="connsiteY523" fmla="*/ 4795420 h 6874591"/>
              <a:gd name="connsiteX524" fmla="*/ 4234543 w 9376323"/>
              <a:gd name="connsiteY524" fmla="*/ 4828077 h 6874591"/>
              <a:gd name="connsiteX525" fmla="*/ 4169229 w 9376323"/>
              <a:gd name="connsiteY525" fmla="*/ 4849848 h 6874591"/>
              <a:gd name="connsiteX526" fmla="*/ 4158343 w 9376323"/>
              <a:gd name="connsiteY526" fmla="*/ 4817191 h 6874591"/>
              <a:gd name="connsiteX527" fmla="*/ 4191000 w 9376323"/>
              <a:gd name="connsiteY527" fmla="*/ 4730105 h 6874591"/>
              <a:gd name="connsiteX528" fmla="*/ 4212772 w 9376323"/>
              <a:gd name="connsiteY528" fmla="*/ 4708334 h 6874591"/>
              <a:gd name="connsiteX529" fmla="*/ 4234543 w 9376323"/>
              <a:gd name="connsiteY529" fmla="*/ 4675677 h 6874591"/>
              <a:gd name="connsiteX530" fmla="*/ 4191000 w 9376323"/>
              <a:gd name="connsiteY530" fmla="*/ 4588591 h 6874591"/>
              <a:gd name="connsiteX531" fmla="*/ 4169229 w 9376323"/>
              <a:gd name="connsiteY531" fmla="*/ 4523277 h 6874591"/>
              <a:gd name="connsiteX532" fmla="*/ 4158343 w 9376323"/>
              <a:gd name="connsiteY532" fmla="*/ 4447077 h 6874591"/>
              <a:gd name="connsiteX533" fmla="*/ 4125686 w 9376323"/>
              <a:gd name="connsiteY533" fmla="*/ 4436191 h 6874591"/>
              <a:gd name="connsiteX534" fmla="*/ 4071257 w 9376323"/>
              <a:gd name="connsiteY534" fmla="*/ 4392648 h 6874591"/>
              <a:gd name="connsiteX535" fmla="*/ 4038600 w 9376323"/>
              <a:gd name="connsiteY535" fmla="*/ 4370877 h 6874591"/>
              <a:gd name="connsiteX536" fmla="*/ 3995057 w 9376323"/>
              <a:gd name="connsiteY536" fmla="*/ 4272905 h 6874591"/>
              <a:gd name="connsiteX537" fmla="*/ 3962400 w 9376323"/>
              <a:gd name="connsiteY537" fmla="*/ 4283791 h 6874591"/>
              <a:gd name="connsiteX538" fmla="*/ 3907972 w 9376323"/>
              <a:gd name="connsiteY538" fmla="*/ 4207591 h 6874591"/>
              <a:gd name="connsiteX539" fmla="*/ 3788229 w 9376323"/>
              <a:gd name="connsiteY539" fmla="*/ 4153162 h 6874591"/>
              <a:gd name="connsiteX540" fmla="*/ 3733800 w 9376323"/>
              <a:gd name="connsiteY540" fmla="*/ 4109620 h 6874591"/>
              <a:gd name="connsiteX541" fmla="*/ 3712029 w 9376323"/>
              <a:gd name="connsiteY541" fmla="*/ 4087848 h 6874591"/>
              <a:gd name="connsiteX542" fmla="*/ 3679372 w 9376323"/>
              <a:gd name="connsiteY542" fmla="*/ 4022534 h 6874591"/>
              <a:gd name="connsiteX543" fmla="*/ 3668486 w 9376323"/>
              <a:gd name="connsiteY543" fmla="*/ 3989877 h 6874591"/>
              <a:gd name="connsiteX544" fmla="*/ 3614057 w 9376323"/>
              <a:gd name="connsiteY544" fmla="*/ 3978991 h 6874591"/>
              <a:gd name="connsiteX545" fmla="*/ 3570515 w 9376323"/>
              <a:gd name="connsiteY545" fmla="*/ 3891905 h 6874591"/>
              <a:gd name="connsiteX546" fmla="*/ 3526972 w 9376323"/>
              <a:gd name="connsiteY546" fmla="*/ 3848362 h 6874591"/>
              <a:gd name="connsiteX547" fmla="*/ 3516086 w 9376323"/>
              <a:gd name="connsiteY547" fmla="*/ 3815705 h 6874591"/>
              <a:gd name="connsiteX548" fmla="*/ 3483429 w 9376323"/>
              <a:gd name="connsiteY548" fmla="*/ 3750391 h 6874591"/>
              <a:gd name="connsiteX549" fmla="*/ 3472543 w 9376323"/>
              <a:gd name="connsiteY549" fmla="*/ 3619762 h 6874591"/>
              <a:gd name="connsiteX550" fmla="*/ 3429000 w 9376323"/>
              <a:gd name="connsiteY550" fmla="*/ 3565334 h 6874591"/>
              <a:gd name="connsiteX551" fmla="*/ 3396343 w 9376323"/>
              <a:gd name="connsiteY551" fmla="*/ 3554448 h 6874591"/>
              <a:gd name="connsiteX552" fmla="*/ 3363686 w 9376323"/>
              <a:gd name="connsiteY552" fmla="*/ 3532677 h 6874591"/>
              <a:gd name="connsiteX553" fmla="*/ 3341915 w 9376323"/>
              <a:gd name="connsiteY553" fmla="*/ 3500020 h 6874591"/>
              <a:gd name="connsiteX554" fmla="*/ 3200400 w 9376323"/>
              <a:gd name="connsiteY554" fmla="*/ 3554448 h 6874591"/>
              <a:gd name="connsiteX555" fmla="*/ 3167743 w 9376323"/>
              <a:gd name="connsiteY555" fmla="*/ 3565334 h 6874591"/>
              <a:gd name="connsiteX556" fmla="*/ 3124200 w 9376323"/>
              <a:gd name="connsiteY556" fmla="*/ 3554448 h 6874591"/>
              <a:gd name="connsiteX557" fmla="*/ 3091543 w 9376323"/>
              <a:gd name="connsiteY557" fmla="*/ 3543562 h 6874591"/>
              <a:gd name="connsiteX558" fmla="*/ 3058886 w 9376323"/>
              <a:gd name="connsiteY558" fmla="*/ 3554448 h 6874591"/>
              <a:gd name="connsiteX559" fmla="*/ 3015343 w 9376323"/>
              <a:gd name="connsiteY559" fmla="*/ 3608877 h 6874591"/>
              <a:gd name="connsiteX560" fmla="*/ 2993572 w 9376323"/>
              <a:gd name="connsiteY560" fmla="*/ 3641534 h 6874591"/>
              <a:gd name="connsiteX561" fmla="*/ 2950029 w 9376323"/>
              <a:gd name="connsiteY561" fmla="*/ 3685077 h 6874591"/>
              <a:gd name="connsiteX562" fmla="*/ 2906486 w 9376323"/>
              <a:gd name="connsiteY562" fmla="*/ 3674191 h 6874591"/>
              <a:gd name="connsiteX563" fmla="*/ 2841172 w 9376323"/>
              <a:gd name="connsiteY563" fmla="*/ 3652420 h 6874591"/>
              <a:gd name="connsiteX564" fmla="*/ 2819400 w 9376323"/>
              <a:gd name="connsiteY564" fmla="*/ 3630648 h 6874591"/>
              <a:gd name="connsiteX565" fmla="*/ 2786743 w 9376323"/>
              <a:gd name="connsiteY565" fmla="*/ 3576220 h 6874591"/>
              <a:gd name="connsiteX566" fmla="*/ 2721429 w 9376323"/>
              <a:gd name="connsiteY566" fmla="*/ 3554448 h 6874591"/>
              <a:gd name="connsiteX567" fmla="*/ 2601686 w 9376323"/>
              <a:gd name="connsiteY567" fmla="*/ 3565334 h 6874591"/>
              <a:gd name="connsiteX568" fmla="*/ 2503715 w 9376323"/>
              <a:gd name="connsiteY568" fmla="*/ 3565334 h 6874591"/>
              <a:gd name="connsiteX569" fmla="*/ 2471057 w 9376323"/>
              <a:gd name="connsiteY569" fmla="*/ 3587105 h 6874591"/>
              <a:gd name="connsiteX570" fmla="*/ 2460172 w 9376323"/>
              <a:gd name="connsiteY570" fmla="*/ 3717734 h 6874591"/>
              <a:gd name="connsiteX571" fmla="*/ 2449286 w 9376323"/>
              <a:gd name="connsiteY571" fmla="*/ 3761277 h 6874591"/>
              <a:gd name="connsiteX572" fmla="*/ 2438400 w 9376323"/>
              <a:gd name="connsiteY572" fmla="*/ 3815705 h 6874591"/>
              <a:gd name="connsiteX573" fmla="*/ 2427515 w 9376323"/>
              <a:gd name="connsiteY573" fmla="*/ 3848362 h 6874591"/>
              <a:gd name="connsiteX574" fmla="*/ 2318657 w 9376323"/>
              <a:gd name="connsiteY574" fmla="*/ 3913677 h 6874591"/>
              <a:gd name="connsiteX575" fmla="*/ 2275115 w 9376323"/>
              <a:gd name="connsiteY575" fmla="*/ 3924562 h 6874591"/>
              <a:gd name="connsiteX576" fmla="*/ 2133600 w 9376323"/>
              <a:gd name="connsiteY576" fmla="*/ 3935448 h 6874591"/>
              <a:gd name="connsiteX577" fmla="*/ 2100943 w 9376323"/>
              <a:gd name="connsiteY577" fmla="*/ 3946334 h 6874591"/>
              <a:gd name="connsiteX578" fmla="*/ 2057400 w 9376323"/>
              <a:gd name="connsiteY578" fmla="*/ 4000762 h 6874591"/>
              <a:gd name="connsiteX579" fmla="*/ 1970315 w 9376323"/>
              <a:gd name="connsiteY579" fmla="*/ 4022534 h 6874591"/>
              <a:gd name="connsiteX580" fmla="*/ 1894115 w 9376323"/>
              <a:gd name="connsiteY580" fmla="*/ 4087848 h 6874591"/>
              <a:gd name="connsiteX581" fmla="*/ 1883229 w 9376323"/>
              <a:gd name="connsiteY581" fmla="*/ 4229362 h 6874591"/>
              <a:gd name="connsiteX582" fmla="*/ 1926772 w 9376323"/>
              <a:gd name="connsiteY582" fmla="*/ 4272905 h 6874591"/>
              <a:gd name="connsiteX583" fmla="*/ 1915886 w 9376323"/>
              <a:gd name="connsiteY583" fmla="*/ 4327334 h 6874591"/>
              <a:gd name="connsiteX584" fmla="*/ 1828800 w 9376323"/>
              <a:gd name="connsiteY584" fmla="*/ 4359991 h 6874591"/>
              <a:gd name="connsiteX585" fmla="*/ 1785257 w 9376323"/>
              <a:gd name="connsiteY585" fmla="*/ 4392648 h 6874591"/>
              <a:gd name="connsiteX586" fmla="*/ 1752600 w 9376323"/>
              <a:gd name="connsiteY586" fmla="*/ 4414420 h 6874591"/>
              <a:gd name="connsiteX587" fmla="*/ 1719943 w 9376323"/>
              <a:gd name="connsiteY587" fmla="*/ 4447077 h 6874591"/>
              <a:gd name="connsiteX588" fmla="*/ 1643743 w 9376323"/>
              <a:gd name="connsiteY588" fmla="*/ 4468848 h 6874591"/>
              <a:gd name="connsiteX589" fmla="*/ 1611086 w 9376323"/>
              <a:gd name="connsiteY589" fmla="*/ 4479734 h 6874591"/>
              <a:gd name="connsiteX590" fmla="*/ 1545772 w 9376323"/>
              <a:gd name="connsiteY590" fmla="*/ 4523277 h 6874591"/>
              <a:gd name="connsiteX591" fmla="*/ 1502229 w 9376323"/>
              <a:gd name="connsiteY591" fmla="*/ 4577705 h 6874591"/>
              <a:gd name="connsiteX592" fmla="*/ 1480457 w 9376323"/>
              <a:gd name="connsiteY592" fmla="*/ 4555934 h 6874591"/>
              <a:gd name="connsiteX593" fmla="*/ 1447800 w 9376323"/>
              <a:gd name="connsiteY593" fmla="*/ 4545048 h 6874591"/>
              <a:gd name="connsiteX594" fmla="*/ 1436915 w 9376323"/>
              <a:gd name="connsiteY594" fmla="*/ 4577705 h 6874591"/>
              <a:gd name="connsiteX595" fmla="*/ 1415143 w 9376323"/>
              <a:gd name="connsiteY595" fmla="*/ 4555934 h 6874591"/>
              <a:gd name="connsiteX596" fmla="*/ 1349829 w 9376323"/>
              <a:gd name="connsiteY596" fmla="*/ 4534162 h 6874591"/>
              <a:gd name="connsiteX597" fmla="*/ 1328057 w 9376323"/>
              <a:gd name="connsiteY597" fmla="*/ 4512391 h 6874591"/>
              <a:gd name="connsiteX598" fmla="*/ 1186543 w 9376323"/>
              <a:gd name="connsiteY598" fmla="*/ 4479734 h 6874591"/>
              <a:gd name="connsiteX599" fmla="*/ 1088572 w 9376323"/>
              <a:gd name="connsiteY599" fmla="*/ 4501505 h 6874591"/>
              <a:gd name="connsiteX600" fmla="*/ 1066800 w 9376323"/>
              <a:gd name="connsiteY600" fmla="*/ 4534162 h 6874591"/>
              <a:gd name="connsiteX601" fmla="*/ 1001486 w 9376323"/>
              <a:gd name="connsiteY601" fmla="*/ 4555934 h 6874591"/>
              <a:gd name="connsiteX602" fmla="*/ 936172 w 9376323"/>
              <a:gd name="connsiteY602" fmla="*/ 4545048 h 6874591"/>
              <a:gd name="connsiteX603" fmla="*/ 892629 w 9376323"/>
              <a:gd name="connsiteY603" fmla="*/ 4490620 h 6874591"/>
              <a:gd name="connsiteX604" fmla="*/ 870857 w 9376323"/>
              <a:gd name="connsiteY604" fmla="*/ 4425305 h 6874591"/>
              <a:gd name="connsiteX605" fmla="*/ 870857 w 9376323"/>
              <a:gd name="connsiteY605" fmla="*/ 4305562 h 6874591"/>
              <a:gd name="connsiteX606" fmla="*/ 849086 w 9376323"/>
              <a:gd name="connsiteY606" fmla="*/ 4272905 h 6874591"/>
              <a:gd name="connsiteX607" fmla="*/ 816429 w 9376323"/>
              <a:gd name="connsiteY607" fmla="*/ 4262020 h 6874591"/>
              <a:gd name="connsiteX608" fmla="*/ 718457 w 9376323"/>
              <a:gd name="connsiteY608" fmla="*/ 4240248 h 6874591"/>
              <a:gd name="connsiteX609" fmla="*/ 642257 w 9376323"/>
              <a:gd name="connsiteY609" fmla="*/ 4218477 h 6874591"/>
              <a:gd name="connsiteX610" fmla="*/ 566057 w 9376323"/>
              <a:gd name="connsiteY610" fmla="*/ 4185820 h 6874591"/>
              <a:gd name="connsiteX611" fmla="*/ 544286 w 9376323"/>
              <a:gd name="connsiteY611" fmla="*/ 4164048 h 6874591"/>
              <a:gd name="connsiteX612" fmla="*/ 576943 w 9376323"/>
              <a:gd name="connsiteY612" fmla="*/ 4098734 h 6874591"/>
              <a:gd name="connsiteX613" fmla="*/ 631372 w 9376323"/>
              <a:gd name="connsiteY613" fmla="*/ 4044305 h 6874591"/>
              <a:gd name="connsiteX614" fmla="*/ 631372 w 9376323"/>
              <a:gd name="connsiteY614" fmla="*/ 3870134 h 6874591"/>
              <a:gd name="connsiteX615" fmla="*/ 609600 w 9376323"/>
              <a:gd name="connsiteY615" fmla="*/ 3848362 h 6874591"/>
              <a:gd name="connsiteX616" fmla="*/ 631372 w 9376323"/>
              <a:gd name="connsiteY616" fmla="*/ 3750391 h 6874591"/>
              <a:gd name="connsiteX617" fmla="*/ 664029 w 9376323"/>
              <a:gd name="connsiteY617" fmla="*/ 3728620 h 6874591"/>
              <a:gd name="connsiteX618" fmla="*/ 729343 w 9376323"/>
              <a:gd name="connsiteY618" fmla="*/ 3652420 h 6874591"/>
              <a:gd name="connsiteX619" fmla="*/ 783772 w 9376323"/>
              <a:gd name="connsiteY619" fmla="*/ 3576220 h 6874591"/>
              <a:gd name="connsiteX620" fmla="*/ 805543 w 9376323"/>
              <a:gd name="connsiteY620" fmla="*/ 3554448 h 6874591"/>
              <a:gd name="connsiteX621" fmla="*/ 783772 w 9376323"/>
              <a:gd name="connsiteY621" fmla="*/ 3489134 h 6874591"/>
              <a:gd name="connsiteX622" fmla="*/ 805543 w 9376323"/>
              <a:gd name="connsiteY622" fmla="*/ 3467362 h 6874591"/>
              <a:gd name="connsiteX623" fmla="*/ 816429 w 9376323"/>
              <a:gd name="connsiteY623" fmla="*/ 3423820 h 6874591"/>
              <a:gd name="connsiteX624" fmla="*/ 838200 w 9376323"/>
              <a:gd name="connsiteY624" fmla="*/ 3358505 h 6874591"/>
              <a:gd name="connsiteX625" fmla="*/ 859972 w 9376323"/>
              <a:gd name="connsiteY625" fmla="*/ 3282305 h 6874591"/>
              <a:gd name="connsiteX626" fmla="*/ 892629 w 9376323"/>
              <a:gd name="connsiteY626" fmla="*/ 3260534 h 6874591"/>
              <a:gd name="connsiteX627" fmla="*/ 881743 w 9376323"/>
              <a:gd name="connsiteY627" fmla="*/ 3227877 h 6874591"/>
              <a:gd name="connsiteX628" fmla="*/ 870857 w 9376323"/>
              <a:gd name="connsiteY628" fmla="*/ 3173448 h 6874591"/>
              <a:gd name="connsiteX629" fmla="*/ 881743 w 9376323"/>
              <a:gd name="connsiteY629" fmla="*/ 3086362 h 6874591"/>
              <a:gd name="connsiteX630" fmla="*/ 892629 w 9376323"/>
              <a:gd name="connsiteY630" fmla="*/ 3053705 h 6874591"/>
              <a:gd name="connsiteX631" fmla="*/ 968829 w 9376323"/>
              <a:gd name="connsiteY631" fmla="*/ 3064591 h 6874591"/>
              <a:gd name="connsiteX632" fmla="*/ 1034143 w 9376323"/>
              <a:gd name="connsiteY632" fmla="*/ 3053705 h 6874591"/>
              <a:gd name="connsiteX633" fmla="*/ 1099457 w 9376323"/>
              <a:gd name="connsiteY633" fmla="*/ 3031934 h 6874591"/>
              <a:gd name="connsiteX634" fmla="*/ 1164772 w 9376323"/>
              <a:gd name="connsiteY634" fmla="*/ 3064591 h 6874591"/>
              <a:gd name="connsiteX635" fmla="*/ 1197429 w 9376323"/>
              <a:gd name="connsiteY635" fmla="*/ 3097248 h 6874591"/>
              <a:gd name="connsiteX636" fmla="*/ 1230086 w 9376323"/>
              <a:gd name="connsiteY636" fmla="*/ 3108134 h 6874591"/>
              <a:gd name="connsiteX637" fmla="*/ 1262743 w 9376323"/>
              <a:gd name="connsiteY637" fmla="*/ 3129905 h 6874591"/>
              <a:gd name="connsiteX638" fmla="*/ 1328057 w 9376323"/>
              <a:gd name="connsiteY638" fmla="*/ 3140791 h 6874591"/>
              <a:gd name="connsiteX639" fmla="*/ 1371600 w 9376323"/>
              <a:gd name="connsiteY639" fmla="*/ 3151677 h 6874591"/>
              <a:gd name="connsiteX640" fmla="*/ 1393372 w 9376323"/>
              <a:gd name="connsiteY640" fmla="*/ 3173448 h 6874591"/>
              <a:gd name="connsiteX641" fmla="*/ 1458686 w 9376323"/>
              <a:gd name="connsiteY641" fmla="*/ 3206105 h 6874591"/>
              <a:gd name="connsiteX642" fmla="*/ 1534886 w 9376323"/>
              <a:gd name="connsiteY642" fmla="*/ 3260534 h 6874591"/>
              <a:gd name="connsiteX643" fmla="*/ 1556657 w 9376323"/>
              <a:gd name="connsiteY643" fmla="*/ 3293191 h 6874591"/>
              <a:gd name="connsiteX644" fmla="*/ 1621972 w 9376323"/>
              <a:gd name="connsiteY644" fmla="*/ 3314962 h 6874591"/>
              <a:gd name="connsiteX645" fmla="*/ 1654629 w 9376323"/>
              <a:gd name="connsiteY645" fmla="*/ 3325848 h 6874591"/>
              <a:gd name="connsiteX646" fmla="*/ 1719943 w 9376323"/>
              <a:gd name="connsiteY646" fmla="*/ 3358505 h 6874591"/>
              <a:gd name="connsiteX647" fmla="*/ 1817915 w 9376323"/>
              <a:gd name="connsiteY647" fmla="*/ 3380277 h 6874591"/>
              <a:gd name="connsiteX648" fmla="*/ 1861457 w 9376323"/>
              <a:gd name="connsiteY648" fmla="*/ 3402048 h 6874591"/>
              <a:gd name="connsiteX649" fmla="*/ 1905000 w 9376323"/>
              <a:gd name="connsiteY649" fmla="*/ 3391162 h 6874591"/>
              <a:gd name="connsiteX650" fmla="*/ 1926772 w 9376323"/>
              <a:gd name="connsiteY650" fmla="*/ 3325848 h 6874591"/>
              <a:gd name="connsiteX651" fmla="*/ 1937657 w 9376323"/>
              <a:gd name="connsiteY651" fmla="*/ 3282305 h 6874591"/>
              <a:gd name="connsiteX652" fmla="*/ 1948543 w 9376323"/>
              <a:gd name="connsiteY652" fmla="*/ 3227877 h 6874591"/>
              <a:gd name="connsiteX653" fmla="*/ 1970315 w 9376323"/>
              <a:gd name="connsiteY653" fmla="*/ 3162562 h 6874591"/>
              <a:gd name="connsiteX654" fmla="*/ 1992086 w 9376323"/>
              <a:gd name="connsiteY654" fmla="*/ 3129905 h 6874591"/>
              <a:gd name="connsiteX655" fmla="*/ 2024743 w 9376323"/>
              <a:gd name="connsiteY655" fmla="*/ 3021048 h 6874591"/>
              <a:gd name="connsiteX656" fmla="*/ 2046515 w 9376323"/>
              <a:gd name="connsiteY656" fmla="*/ 2999277 h 6874591"/>
              <a:gd name="connsiteX657" fmla="*/ 2100943 w 9376323"/>
              <a:gd name="connsiteY657" fmla="*/ 2912191 h 6874591"/>
              <a:gd name="connsiteX658" fmla="*/ 2122715 w 9376323"/>
              <a:gd name="connsiteY658" fmla="*/ 2890420 h 6874591"/>
              <a:gd name="connsiteX659" fmla="*/ 2111829 w 9376323"/>
              <a:gd name="connsiteY659" fmla="*/ 2857762 h 6874591"/>
              <a:gd name="connsiteX660" fmla="*/ 2079172 w 9376323"/>
              <a:gd name="connsiteY660" fmla="*/ 2846877 h 6874591"/>
              <a:gd name="connsiteX661" fmla="*/ 2002972 w 9376323"/>
              <a:gd name="connsiteY661" fmla="*/ 2835991 h 6874591"/>
              <a:gd name="connsiteX662" fmla="*/ 1992086 w 9376323"/>
              <a:gd name="connsiteY662" fmla="*/ 2705362 h 6874591"/>
              <a:gd name="connsiteX663" fmla="*/ 1981200 w 9376323"/>
              <a:gd name="connsiteY663" fmla="*/ 2585620 h 6874591"/>
              <a:gd name="connsiteX664" fmla="*/ 1959429 w 9376323"/>
              <a:gd name="connsiteY664" fmla="*/ 2563848 h 6874591"/>
              <a:gd name="connsiteX665" fmla="*/ 1905000 w 9376323"/>
              <a:gd name="connsiteY665" fmla="*/ 2574734 h 6874591"/>
              <a:gd name="connsiteX666" fmla="*/ 1883229 w 9376323"/>
              <a:gd name="connsiteY666" fmla="*/ 2552962 h 6874591"/>
              <a:gd name="connsiteX667" fmla="*/ 1872343 w 9376323"/>
              <a:gd name="connsiteY667" fmla="*/ 2520305 h 6874591"/>
              <a:gd name="connsiteX668" fmla="*/ 1839686 w 9376323"/>
              <a:gd name="connsiteY668" fmla="*/ 2509420 h 6874591"/>
              <a:gd name="connsiteX669" fmla="*/ 1807029 w 9376323"/>
              <a:gd name="connsiteY669" fmla="*/ 2487648 h 6874591"/>
              <a:gd name="connsiteX670" fmla="*/ 1774372 w 9376323"/>
              <a:gd name="connsiteY670" fmla="*/ 2476762 h 6874591"/>
              <a:gd name="connsiteX671" fmla="*/ 1752600 w 9376323"/>
              <a:gd name="connsiteY671" fmla="*/ 2454991 h 6874591"/>
              <a:gd name="connsiteX672" fmla="*/ 1774372 w 9376323"/>
              <a:gd name="connsiteY672" fmla="*/ 2411448 h 6874591"/>
              <a:gd name="connsiteX673" fmla="*/ 1741715 w 9376323"/>
              <a:gd name="connsiteY673" fmla="*/ 2346134 h 6874591"/>
              <a:gd name="connsiteX674" fmla="*/ 1807029 w 9376323"/>
              <a:gd name="connsiteY674" fmla="*/ 2324362 h 6874591"/>
              <a:gd name="connsiteX675" fmla="*/ 1839686 w 9376323"/>
              <a:gd name="connsiteY675" fmla="*/ 2313477 h 6874591"/>
              <a:gd name="connsiteX676" fmla="*/ 1883229 w 9376323"/>
              <a:gd name="connsiteY676" fmla="*/ 2324362 h 6874591"/>
              <a:gd name="connsiteX677" fmla="*/ 1905000 w 9376323"/>
              <a:gd name="connsiteY677" fmla="*/ 2346134 h 6874591"/>
              <a:gd name="connsiteX678" fmla="*/ 1937657 w 9376323"/>
              <a:gd name="connsiteY678" fmla="*/ 2335248 h 6874591"/>
              <a:gd name="connsiteX679" fmla="*/ 1981200 w 9376323"/>
              <a:gd name="connsiteY679" fmla="*/ 2346134 h 6874591"/>
              <a:gd name="connsiteX680" fmla="*/ 1992086 w 9376323"/>
              <a:gd name="connsiteY680" fmla="*/ 2378791 h 6874591"/>
              <a:gd name="connsiteX681" fmla="*/ 2057400 w 9376323"/>
              <a:gd name="connsiteY681" fmla="*/ 2411448 h 6874591"/>
              <a:gd name="connsiteX682" fmla="*/ 2068286 w 9376323"/>
              <a:gd name="connsiteY682" fmla="*/ 2444105 h 6874591"/>
              <a:gd name="connsiteX683" fmla="*/ 2100943 w 9376323"/>
              <a:gd name="connsiteY683" fmla="*/ 2411448 h 6874591"/>
              <a:gd name="connsiteX684" fmla="*/ 2122715 w 9376323"/>
              <a:gd name="connsiteY684" fmla="*/ 2346134 h 6874591"/>
              <a:gd name="connsiteX685" fmla="*/ 2144486 w 9376323"/>
              <a:gd name="connsiteY685" fmla="*/ 2248162 h 6874591"/>
              <a:gd name="connsiteX686" fmla="*/ 2177143 w 9376323"/>
              <a:gd name="connsiteY686" fmla="*/ 2226391 h 6874591"/>
              <a:gd name="connsiteX687" fmla="*/ 2209800 w 9376323"/>
              <a:gd name="connsiteY687" fmla="*/ 2248162 h 6874591"/>
              <a:gd name="connsiteX688" fmla="*/ 2253343 w 9376323"/>
              <a:gd name="connsiteY688" fmla="*/ 2335248 h 6874591"/>
              <a:gd name="connsiteX689" fmla="*/ 2394857 w 9376323"/>
              <a:gd name="connsiteY689" fmla="*/ 2346134 h 6874591"/>
              <a:gd name="connsiteX690" fmla="*/ 2416629 w 9376323"/>
              <a:gd name="connsiteY690" fmla="*/ 2324362 h 6874591"/>
              <a:gd name="connsiteX691" fmla="*/ 2481943 w 9376323"/>
              <a:gd name="connsiteY691" fmla="*/ 2302591 h 6874591"/>
              <a:gd name="connsiteX692" fmla="*/ 2514600 w 9376323"/>
              <a:gd name="connsiteY692" fmla="*/ 2291705 h 6874591"/>
              <a:gd name="connsiteX693" fmla="*/ 2547257 w 9376323"/>
              <a:gd name="connsiteY693" fmla="*/ 2280820 h 6874591"/>
              <a:gd name="connsiteX694" fmla="*/ 2590800 w 9376323"/>
              <a:gd name="connsiteY694" fmla="*/ 2226391 h 6874591"/>
              <a:gd name="connsiteX695" fmla="*/ 2612572 w 9376323"/>
              <a:gd name="connsiteY695" fmla="*/ 2128420 h 6874591"/>
              <a:gd name="connsiteX696" fmla="*/ 2623457 w 9376323"/>
              <a:gd name="connsiteY696" fmla="*/ 2095762 h 6874591"/>
              <a:gd name="connsiteX697" fmla="*/ 2688772 w 9376323"/>
              <a:gd name="connsiteY697" fmla="*/ 2106648 h 6874591"/>
              <a:gd name="connsiteX698" fmla="*/ 2710543 w 9376323"/>
              <a:gd name="connsiteY698" fmla="*/ 2128420 h 6874591"/>
              <a:gd name="connsiteX699" fmla="*/ 2808515 w 9376323"/>
              <a:gd name="connsiteY699" fmla="*/ 2117534 h 6874591"/>
              <a:gd name="connsiteX700" fmla="*/ 2873829 w 9376323"/>
              <a:gd name="connsiteY700" fmla="*/ 2095762 h 6874591"/>
              <a:gd name="connsiteX701" fmla="*/ 2906486 w 9376323"/>
              <a:gd name="connsiteY701" fmla="*/ 2084877 h 6874591"/>
              <a:gd name="connsiteX702" fmla="*/ 2928257 w 9376323"/>
              <a:gd name="connsiteY702" fmla="*/ 2063105 h 6874591"/>
              <a:gd name="connsiteX703" fmla="*/ 2960915 w 9376323"/>
              <a:gd name="connsiteY703" fmla="*/ 2041334 h 6874591"/>
              <a:gd name="connsiteX704" fmla="*/ 2971800 w 9376323"/>
              <a:gd name="connsiteY704" fmla="*/ 2008677 h 6874591"/>
              <a:gd name="connsiteX705" fmla="*/ 2993572 w 9376323"/>
              <a:gd name="connsiteY705" fmla="*/ 1976020 h 6874591"/>
              <a:gd name="connsiteX706" fmla="*/ 3037115 w 9376323"/>
              <a:gd name="connsiteY706" fmla="*/ 1888934 h 6874591"/>
              <a:gd name="connsiteX707" fmla="*/ 3080657 w 9376323"/>
              <a:gd name="connsiteY707" fmla="*/ 1790962 h 6874591"/>
              <a:gd name="connsiteX708" fmla="*/ 3091543 w 9376323"/>
              <a:gd name="connsiteY708" fmla="*/ 1867162 h 6874591"/>
              <a:gd name="connsiteX709" fmla="*/ 3069772 w 9376323"/>
              <a:gd name="connsiteY709" fmla="*/ 1932477 h 6874591"/>
              <a:gd name="connsiteX710" fmla="*/ 3102429 w 9376323"/>
              <a:gd name="connsiteY710" fmla="*/ 1954248 h 6874591"/>
              <a:gd name="connsiteX711" fmla="*/ 3167743 w 9376323"/>
              <a:gd name="connsiteY711" fmla="*/ 1910705 h 6874591"/>
              <a:gd name="connsiteX712" fmla="*/ 3145972 w 9376323"/>
              <a:gd name="connsiteY712" fmla="*/ 1878048 h 6874591"/>
              <a:gd name="connsiteX713" fmla="*/ 3145972 w 9376323"/>
              <a:gd name="connsiteY713" fmla="*/ 1769191 h 6874591"/>
              <a:gd name="connsiteX714" fmla="*/ 3341915 w 9376323"/>
              <a:gd name="connsiteY714" fmla="*/ 1769191 h 6874591"/>
              <a:gd name="connsiteX715" fmla="*/ 3374572 w 9376323"/>
              <a:gd name="connsiteY715" fmla="*/ 1747420 h 6874591"/>
              <a:gd name="connsiteX716" fmla="*/ 3407229 w 9376323"/>
              <a:gd name="connsiteY716" fmla="*/ 1758305 h 6874591"/>
              <a:gd name="connsiteX717" fmla="*/ 3450772 w 9376323"/>
              <a:gd name="connsiteY717" fmla="*/ 1801848 h 6874591"/>
              <a:gd name="connsiteX718" fmla="*/ 3516086 w 9376323"/>
              <a:gd name="connsiteY718" fmla="*/ 1823620 h 6874591"/>
              <a:gd name="connsiteX719" fmla="*/ 3505200 w 9376323"/>
              <a:gd name="connsiteY719" fmla="*/ 1747420 h 6874591"/>
              <a:gd name="connsiteX720" fmla="*/ 3570515 w 9376323"/>
              <a:gd name="connsiteY720" fmla="*/ 1747420 h 6874591"/>
              <a:gd name="connsiteX721" fmla="*/ 3581400 w 9376323"/>
              <a:gd name="connsiteY721" fmla="*/ 1714762 h 6874591"/>
              <a:gd name="connsiteX722" fmla="*/ 3548743 w 9376323"/>
              <a:gd name="connsiteY722" fmla="*/ 1649448 h 6874591"/>
              <a:gd name="connsiteX723" fmla="*/ 3505200 w 9376323"/>
              <a:gd name="connsiteY723" fmla="*/ 1595020 h 6874591"/>
              <a:gd name="connsiteX724" fmla="*/ 3516086 w 9376323"/>
              <a:gd name="connsiteY724" fmla="*/ 1497048 h 6874591"/>
              <a:gd name="connsiteX725" fmla="*/ 3526972 w 9376323"/>
              <a:gd name="connsiteY725" fmla="*/ 1464391 h 6874591"/>
              <a:gd name="connsiteX726" fmla="*/ 3505200 w 9376323"/>
              <a:gd name="connsiteY726" fmla="*/ 1442620 h 6874591"/>
              <a:gd name="connsiteX727" fmla="*/ 3526972 w 9376323"/>
              <a:gd name="connsiteY727" fmla="*/ 1355534 h 6874591"/>
              <a:gd name="connsiteX728" fmla="*/ 3537857 w 9376323"/>
              <a:gd name="connsiteY728" fmla="*/ 1235791 h 6874591"/>
              <a:gd name="connsiteX729" fmla="*/ 3548743 w 9376323"/>
              <a:gd name="connsiteY729" fmla="*/ 1192248 h 6874591"/>
              <a:gd name="connsiteX730" fmla="*/ 3559629 w 9376323"/>
              <a:gd name="connsiteY730" fmla="*/ 1159591 h 6874591"/>
              <a:gd name="connsiteX731" fmla="*/ 3624943 w 9376323"/>
              <a:gd name="connsiteY731" fmla="*/ 1137820 h 6874591"/>
              <a:gd name="connsiteX732" fmla="*/ 3701143 w 9376323"/>
              <a:gd name="connsiteY732" fmla="*/ 1116048 h 6874591"/>
              <a:gd name="connsiteX733" fmla="*/ 3744686 w 9376323"/>
              <a:gd name="connsiteY733" fmla="*/ 1105162 h 6874591"/>
              <a:gd name="connsiteX734" fmla="*/ 3755572 w 9376323"/>
              <a:gd name="connsiteY734" fmla="*/ 1072505 h 6874591"/>
              <a:gd name="connsiteX735" fmla="*/ 3788229 w 9376323"/>
              <a:gd name="connsiteY735" fmla="*/ 1061620 h 6874591"/>
              <a:gd name="connsiteX736" fmla="*/ 3810000 w 9376323"/>
              <a:gd name="connsiteY736" fmla="*/ 1039848 h 6874591"/>
              <a:gd name="connsiteX737" fmla="*/ 3810000 w 9376323"/>
              <a:gd name="connsiteY737" fmla="*/ 1137820 h 6874591"/>
              <a:gd name="connsiteX738" fmla="*/ 3755572 w 9376323"/>
              <a:gd name="connsiteY738" fmla="*/ 1148705 h 6874591"/>
              <a:gd name="connsiteX739" fmla="*/ 3712029 w 9376323"/>
              <a:gd name="connsiteY739" fmla="*/ 1137820 h 6874591"/>
              <a:gd name="connsiteX740" fmla="*/ 3679372 w 9376323"/>
              <a:gd name="connsiteY740" fmla="*/ 1126934 h 6874591"/>
              <a:gd name="connsiteX741" fmla="*/ 3646715 w 9376323"/>
              <a:gd name="connsiteY741" fmla="*/ 1137820 h 6874591"/>
              <a:gd name="connsiteX742" fmla="*/ 3624943 w 9376323"/>
              <a:gd name="connsiteY742" fmla="*/ 1170477 h 6874591"/>
              <a:gd name="connsiteX743" fmla="*/ 3668486 w 9376323"/>
              <a:gd name="connsiteY743" fmla="*/ 1235791 h 6874591"/>
              <a:gd name="connsiteX744" fmla="*/ 3679372 w 9376323"/>
              <a:gd name="connsiteY744" fmla="*/ 1181362 h 6874591"/>
              <a:gd name="connsiteX745" fmla="*/ 3744686 w 9376323"/>
              <a:gd name="connsiteY745" fmla="*/ 1181362 h 6874591"/>
              <a:gd name="connsiteX746" fmla="*/ 3777343 w 9376323"/>
              <a:gd name="connsiteY746" fmla="*/ 1279334 h 6874591"/>
              <a:gd name="connsiteX747" fmla="*/ 3810000 w 9376323"/>
              <a:gd name="connsiteY747" fmla="*/ 1290220 h 6874591"/>
              <a:gd name="connsiteX748" fmla="*/ 3744686 w 9376323"/>
              <a:gd name="connsiteY748" fmla="*/ 1333762 h 6874591"/>
              <a:gd name="connsiteX749" fmla="*/ 3722915 w 9376323"/>
              <a:gd name="connsiteY749" fmla="*/ 1399077 h 6874591"/>
              <a:gd name="connsiteX750" fmla="*/ 3701143 w 9376323"/>
              <a:gd name="connsiteY750" fmla="*/ 1420848 h 6874591"/>
              <a:gd name="connsiteX751" fmla="*/ 3657600 w 9376323"/>
              <a:gd name="connsiteY751" fmla="*/ 1507934 h 6874591"/>
              <a:gd name="connsiteX752" fmla="*/ 3668486 w 9376323"/>
              <a:gd name="connsiteY752" fmla="*/ 1595020 h 6874591"/>
              <a:gd name="connsiteX753" fmla="*/ 3646715 w 9376323"/>
              <a:gd name="connsiteY753" fmla="*/ 1660334 h 6874591"/>
              <a:gd name="connsiteX754" fmla="*/ 3679372 w 9376323"/>
              <a:gd name="connsiteY754" fmla="*/ 1682105 h 6874591"/>
              <a:gd name="connsiteX755" fmla="*/ 3701143 w 9376323"/>
              <a:gd name="connsiteY755" fmla="*/ 1703877 h 6874591"/>
              <a:gd name="connsiteX756" fmla="*/ 3744686 w 9376323"/>
              <a:gd name="connsiteY756" fmla="*/ 1714762 h 6874591"/>
              <a:gd name="connsiteX757" fmla="*/ 3755572 w 9376323"/>
              <a:gd name="connsiteY757" fmla="*/ 1758305 h 6874591"/>
              <a:gd name="connsiteX758" fmla="*/ 3842657 w 9376323"/>
              <a:gd name="connsiteY758" fmla="*/ 1758305 h 6874591"/>
              <a:gd name="connsiteX759" fmla="*/ 3853543 w 9376323"/>
              <a:gd name="connsiteY759" fmla="*/ 1725648 h 6874591"/>
              <a:gd name="connsiteX760" fmla="*/ 3886200 w 9376323"/>
              <a:gd name="connsiteY760" fmla="*/ 1714762 h 6874591"/>
              <a:gd name="connsiteX761" fmla="*/ 3973286 w 9376323"/>
              <a:gd name="connsiteY761" fmla="*/ 1692991 h 6874591"/>
              <a:gd name="connsiteX762" fmla="*/ 4016829 w 9376323"/>
              <a:gd name="connsiteY762" fmla="*/ 1703877 h 6874591"/>
              <a:gd name="connsiteX763" fmla="*/ 4071257 w 9376323"/>
              <a:gd name="connsiteY763" fmla="*/ 1747420 h 6874591"/>
              <a:gd name="connsiteX764" fmla="*/ 4125686 w 9376323"/>
              <a:gd name="connsiteY764" fmla="*/ 1834505 h 6874591"/>
              <a:gd name="connsiteX765" fmla="*/ 4169229 w 9376323"/>
              <a:gd name="connsiteY765" fmla="*/ 1878048 h 6874591"/>
              <a:gd name="connsiteX766" fmla="*/ 4212772 w 9376323"/>
              <a:gd name="connsiteY766" fmla="*/ 1780077 h 6874591"/>
              <a:gd name="connsiteX767" fmla="*/ 4245429 w 9376323"/>
              <a:gd name="connsiteY767" fmla="*/ 1769191 h 6874591"/>
              <a:gd name="connsiteX768" fmla="*/ 4267200 w 9376323"/>
              <a:gd name="connsiteY768" fmla="*/ 1736534 h 6874591"/>
              <a:gd name="connsiteX769" fmla="*/ 4299857 w 9376323"/>
              <a:gd name="connsiteY769" fmla="*/ 1725648 h 6874591"/>
              <a:gd name="connsiteX770" fmla="*/ 4419600 w 9376323"/>
              <a:gd name="connsiteY770" fmla="*/ 1714762 h 6874591"/>
              <a:gd name="connsiteX771" fmla="*/ 4441372 w 9376323"/>
              <a:gd name="connsiteY771" fmla="*/ 1692991 h 6874591"/>
              <a:gd name="connsiteX772" fmla="*/ 4561115 w 9376323"/>
              <a:gd name="connsiteY772" fmla="*/ 1660334 h 6874591"/>
              <a:gd name="connsiteX773" fmla="*/ 4626429 w 9376323"/>
              <a:gd name="connsiteY773" fmla="*/ 1671220 h 6874591"/>
              <a:gd name="connsiteX774" fmla="*/ 4604657 w 9376323"/>
              <a:gd name="connsiteY774" fmla="*/ 1736534 h 6874591"/>
              <a:gd name="connsiteX775" fmla="*/ 4626429 w 9376323"/>
              <a:gd name="connsiteY775" fmla="*/ 1758305 h 6874591"/>
              <a:gd name="connsiteX776" fmla="*/ 4691743 w 9376323"/>
              <a:gd name="connsiteY776" fmla="*/ 1736534 h 6874591"/>
              <a:gd name="connsiteX777" fmla="*/ 4746172 w 9376323"/>
              <a:gd name="connsiteY777" fmla="*/ 1725648 h 6874591"/>
              <a:gd name="connsiteX778" fmla="*/ 4767943 w 9376323"/>
              <a:gd name="connsiteY778" fmla="*/ 1692991 h 6874591"/>
              <a:gd name="connsiteX779" fmla="*/ 4767943 w 9376323"/>
              <a:gd name="connsiteY779" fmla="*/ 1671220 h 6874591"/>
              <a:gd name="connsiteX780" fmla="*/ 4757057 w 9376323"/>
              <a:gd name="connsiteY780" fmla="*/ 1638562 h 6874591"/>
              <a:gd name="connsiteX781" fmla="*/ 4898572 w 9376323"/>
              <a:gd name="connsiteY781" fmla="*/ 1595020 h 6874591"/>
              <a:gd name="connsiteX782" fmla="*/ 4898572 w 9376323"/>
              <a:gd name="connsiteY782" fmla="*/ 1464391 h 6874591"/>
              <a:gd name="connsiteX783" fmla="*/ 4876800 w 9376323"/>
              <a:gd name="connsiteY783" fmla="*/ 1431734 h 6874591"/>
              <a:gd name="connsiteX784" fmla="*/ 4865915 w 9376323"/>
              <a:gd name="connsiteY784" fmla="*/ 1235791 h 6874591"/>
              <a:gd name="connsiteX785" fmla="*/ 4887686 w 9376323"/>
              <a:gd name="connsiteY785" fmla="*/ 1203134 h 6874591"/>
              <a:gd name="connsiteX786" fmla="*/ 4909457 w 9376323"/>
              <a:gd name="connsiteY786" fmla="*/ 1181362 h 6874591"/>
              <a:gd name="connsiteX787" fmla="*/ 4942115 w 9376323"/>
              <a:gd name="connsiteY787" fmla="*/ 1170477 h 6874591"/>
              <a:gd name="connsiteX788" fmla="*/ 4963886 w 9376323"/>
              <a:gd name="connsiteY788" fmla="*/ 1148705 h 6874591"/>
              <a:gd name="connsiteX789" fmla="*/ 5018315 w 9376323"/>
              <a:gd name="connsiteY789" fmla="*/ 1116048 h 6874591"/>
              <a:gd name="connsiteX790" fmla="*/ 5083629 w 9376323"/>
              <a:gd name="connsiteY790" fmla="*/ 1148705 h 6874591"/>
              <a:gd name="connsiteX791" fmla="*/ 5138057 w 9376323"/>
              <a:gd name="connsiteY791" fmla="*/ 1192248 h 6874591"/>
              <a:gd name="connsiteX792" fmla="*/ 5159829 w 9376323"/>
              <a:gd name="connsiteY792" fmla="*/ 1214020 h 6874591"/>
              <a:gd name="connsiteX793" fmla="*/ 5225143 w 9376323"/>
              <a:gd name="connsiteY793" fmla="*/ 1170477 h 6874591"/>
              <a:gd name="connsiteX794" fmla="*/ 5236029 w 9376323"/>
              <a:gd name="connsiteY794" fmla="*/ 1137820 h 6874591"/>
              <a:gd name="connsiteX795" fmla="*/ 5214257 w 9376323"/>
              <a:gd name="connsiteY795" fmla="*/ 1061620 h 6874591"/>
              <a:gd name="connsiteX796" fmla="*/ 5214257 w 9376323"/>
              <a:gd name="connsiteY796" fmla="*/ 963648 h 6874591"/>
              <a:gd name="connsiteX797" fmla="*/ 5127172 w 9376323"/>
              <a:gd name="connsiteY797" fmla="*/ 920105 h 6874591"/>
              <a:gd name="connsiteX798" fmla="*/ 5116286 w 9376323"/>
              <a:gd name="connsiteY798" fmla="*/ 887448 h 6874591"/>
              <a:gd name="connsiteX799" fmla="*/ 5148943 w 9376323"/>
              <a:gd name="connsiteY799" fmla="*/ 800362 h 6874591"/>
              <a:gd name="connsiteX800" fmla="*/ 5181600 w 9376323"/>
              <a:gd name="connsiteY800" fmla="*/ 789477 h 6874591"/>
              <a:gd name="connsiteX801" fmla="*/ 5236029 w 9376323"/>
              <a:gd name="connsiteY801" fmla="*/ 745934 h 6874591"/>
              <a:gd name="connsiteX802" fmla="*/ 5301343 w 9376323"/>
              <a:gd name="connsiteY802" fmla="*/ 724162 h 6874591"/>
              <a:gd name="connsiteX803" fmla="*/ 5290457 w 9376323"/>
              <a:gd name="connsiteY803" fmla="*/ 680620 h 6874591"/>
              <a:gd name="connsiteX804" fmla="*/ 5236029 w 9376323"/>
              <a:gd name="connsiteY804" fmla="*/ 691505 h 6874591"/>
              <a:gd name="connsiteX805" fmla="*/ 5192486 w 9376323"/>
              <a:gd name="connsiteY805" fmla="*/ 680620 h 6874591"/>
              <a:gd name="connsiteX806" fmla="*/ 5105400 w 9376323"/>
              <a:gd name="connsiteY806" fmla="*/ 647962 h 6874591"/>
              <a:gd name="connsiteX807" fmla="*/ 5083629 w 9376323"/>
              <a:gd name="connsiteY807" fmla="*/ 669734 h 6874591"/>
              <a:gd name="connsiteX808" fmla="*/ 5050972 w 9376323"/>
              <a:gd name="connsiteY808" fmla="*/ 615305 h 6874591"/>
              <a:gd name="connsiteX809" fmla="*/ 4953000 w 9376323"/>
              <a:gd name="connsiteY809" fmla="*/ 571762 h 6874591"/>
              <a:gd name="connsiteX810" fmla="*/ 4920343 w 9376323"/>
              <a:gd name="connsiteY810" fmla="*/ 549991 h 6874591"/>
              <a:gd name="connsiteX811" fmla="*/ 4909457 w 9376323"/>
              <a:gd name="connsiteY811" fmla="*/ 495562 h 6874591"/>
              <a:gd name="connsiteX812" fmla="*/ 4931229 w 9376323"/>
              <a:gd name="connsiteY812" fmla="*/ 386705 h 6874591"/>
              <a:gd name="connsiteX813" fmla="*/ 4898572 w 9376323"/>
              <a:gd name="connsiteY813" fmla="*/ 277848 h 6874591"/>
              <a:gd name="connsiteX814" fmla="*/ 4876800 w 9376323"/>
              <a:gd name="connsiteY814" fmla="*/ 212534 h 6874591"/>
              <a:gd name="connsiteX815" fmla="*/ 4865915 w 9376323"/>
              <a:gd name="connsiteY815" fmla="*/ 179877 h 6874591"/>
              <a:gd name="connsiteX816" fmla="*/ 4876800 w 9376323"/>
              <a:gd name="connsiteY816" fmla="*/ 114562 h 6874591"/>
              <a:gd name="connsiteX817" fmla="*/ 4898572 w 9376323"/>
              <a:gd name="connsiteY817" fmla="*/ 92791 h 6874591"/>
              <a:gd name="connsiteX818" fmla="*/ 4953000 w 9376323"/>
              <a:gd name="connsiteY818" fmla="*/ 16591 h 6874591"/>
              <a:gd name="connsiteX819" fmla="*/ 9350829 w 9376323"/>
              <a:gd name="connsiteY819" fmla="*/ 27477 h 6874591"/>
              <a:gd name="connsiteX820" fmla="*/ 9350829 w 9376323"/>
              <a:gd name="connsiteY820" fmla="*/ 3119020 h 6874591"/>
              <a:gd name="connsiteX821" fmla="*/ 9318172 w 9376323"/>
              <a:gd name="connsiteY821" fmla="*/ 3053705 h 6874591"/>
              <a:gd name="connsiteX822" fmla="*/ 9285515 w 9376323"/>
              <a:gd name="connsiteY822" fmla="*/ 3042820 h 6874591"/>
              <a:gd name="connsiteX823" fmla="*/ 9263743 w 9376323"/>
              <a:gd name="connsiteY823" fmla="*/ 3021048 h 6874591"/>
              <a:gd name="connsiteX824" fmla="*/ 9231086 w 9376323"/>
              <a:gd name="connsiteY824" fmla="*/ 3042820 h 6874591"/>
              <a:gd name="connsiteX825" fmla="*/ 9209315 w 9376323"/>
              <a:gd name="connsiteY825" fmla="*/ 3119020 h 6874591"/>
              <a:gd name="connsiteX826" fmla="*/ 9220200 w 9376323"/>
              <a:gd name="connsiteY826" fmla="*/ 3173448 h 6874591"/>
              <a:gd name="connsiteX827" fmla="*/ 9198429 w 9376323"/>
              <a:gd name="connsiteY827" fmla="*/ 3195220 h 6874591"/>
              <a:gd name="connsiteX828" fmla="*/ 9144000 w 9376323"/>
              <a:gd name="connsiteY828" fmla="*/ 3140791 h 6874591"/>
              <a:gd name="connsiteX829" fmla="*/ 9111343 w 9376323"/>
              <a:gd name="connsiteY829" fmla="*/ 3129905 h 6874591"/>
              <a:gd name="connsiteX830" fmla="*/ 9100457 w 9376323"/>
              <a:gd name="connsiteY830" fmla="*/ 3097248 h 6874591"/>
              <a:gd name="connsiteX831" fmla="*/ 9089572 w 9376323"/>
              <a:gd name="connsiteY831" fmla="*/ 2999277 h 6874591"/>
              <a:gd name="connsiteX832" fmla="*/ 9056915 w 9376323"/>
              <a:gd name="connsiteY832" fmla="*/ 2988391 h 6874591"/>
              <a:gd name="connsiteX833" fmla="*/ 9035143 w 9376323"/>
              <a:gd name="connsiteY833" fmla="*/ 3010162 h 6874591"/>
              <a:gd name="connsiteX834" fmla="*/ 8948057 w 9376323"/>
              <a:gd name="connsiteY834" fmla="*/ 2966620 h 6874591"/>
              <a:gd name="connsiteX835" fmla="*/ 8904515 w 9376323"/>
              <a:gd name="connsiteY835" fmla="*/ 2977505 h 6874591"/>
              <a:gd name="connsiteX836" fmla="*/ 8871857 w 9376323"/>
              <a:gd name="connsiteY836" fmla="*/ 2988391 h 6874591"/>
              <a:gd name="connsiteX837" fmla="*/ 8860972 w 9376323"/>
              <a:gd name="connsiteY837" fmla="*/ 2955734 h 6874591"/>
              <a:gd name="connsiteX838" fmla="*/ 8839200 w 9376323"/>
              <a:gd name="connsiteY838" fmla="*/ 2923077 h 6874591"/>
              <a:gd name="connsiteX839" fmla="*/ 8795657 w 9376323"/>
              <a:gd name="connsiteY839" fmla="*/ 2879534 h 6874591"/>
              <a:gd name="connsiteX840" fmla="*/ 8784772 w 9376323"/>
              <a:gd name="connsiteY840" fmla="*/ 2825105 h 6874591"/>
              <a:gd name="connsiteX841" fmla="*/ 8752115 w 9376323"/>
              <a:gd name="connsiteY841" fmla="*/ 2814220 h 6874591"/>
              <a:gd name="connsiteX842" fmla="*/ 8697686 w 9376323"/>
              <a:gd name="connsiteY842" fmla="*/ 2803334 h 6874591"/>
              <a:gd name="connsiteX843" fmla="*/ 8708572 w 9376323"/>
              <a:gd name="connsiteY843" fmla="*/ 2770677 h 6874591"/>
              <a:gd name="connsiteX844" fmla="*/ 8773886 w 9376323"/>
              <a:gd name="connsiteY844" fmla="*/ 2748905 h 6874591"/>
              <a:gd name="connsiteX845" fmla="*/ 8763000 w 9376323"/>
              <a:gd name="connsiteY845" fmla="*/ 2705362 h 6874591"/>
              <a:gd name="connsiteX846" fmla="*/ 8741229 w 9376323"/>
              <a:gd name="connsiteY846" fmla="*/ 2672705 h 6874591"/>
              <a:gd name="connsiteX847" fmla="*/ 8773886 w 9376323"/>
              <a:gd name="connsiteY847" fmla="*/ 2650934 h 6874591"/>
              <a:gd name="connsiteX848" fmla="*/ 8828315 w 9376323"/>
              <a:gd name="connsiteY848" fmla="*/ 2640048 h 6874591"/>
              <a:gd name="connsiteX849" fmla="*/ 8882743 w 9376323"/>
              <a:gd name="connsiteY849" fmla="*/ 2563848 h 6874591"/>
              <a:gd name="connsiteX850" fmla="*/ 8904515 w 9376323"/>
              <a:gd name="connsiteY850" fmla="*/ 2585620 h 6874591"/>
              <a:gd name="connsiteX851" fmla="*/ 8958943 w 9376323"/>
              <a:gd name="connsiteY851" fmla="*/ 2552962 h 6874591"/>
              <a:gd name="connsiteX852" fmla="*/ 9024257 w 9376323"/>
              <a:gd name="connsiteY852" fmla="*/ 2531191 h 6874591"/>
              <a:gd name="connsiteX853" fmla="*/ 9035143 w 9376323"/>
              <a:gd name="connsiteY853" fmla="*/ 2563848 h 6874591"/>
              <a:gd name="connsiteX854" fmla="*/ 9013372 w 9376323"/>
              <a:gd name="connsiteY854" fmla="*/ 2640048 h 6874591"/>
              <a:gd name="connsiteX855" fmla="*/ 8991600 w 9376323"/>
              <a:gd name="connsiteY855" fmla="*/ 2661820 h 6874591"/>
              <a:gd name="connsiteX856" fmla="*/ 8969829 w 9376323"/>
              <a:gd name="connsiteY856" fmla="*/ 2694477 h 6874591"/>
              <a:gd name="connsiteX857" fmla="*/ 8980715 w 9376323"/>
              <a:gd name="connsiteY857" fmla="*/ 2748905 h 6874591"/>
              <a:gd name="connsiteX858" fmla="*/ 9046029 w 9376323"/>
              <a:gd name="connsiteY858" fmla="*/ 2716248 h 6874591"/>
              <a:gd name="connsiteX859" fmla="*/ 9078686 w 9376323"/>
              <a:gd name="connsiteY859" fmla="*/ 2596505 h 6874591"/>
              <a:gd name="connsiteX860" fmla="*/ 9100457 w 9376323"/>
              <a:gd name="connsiteY860" fmla="*/ 2563848 h 6874591"/>
              <a:gd name="connsiteX861" fmla="*/ 9144000 w 9376323"/>
              <a:gd name="connsiteY861" fmla="*/ 2520305 h 6874591"/>
              <a:gd name="connsiteX862" fmla="*/ 9133115 w 9376323"/>
              <a:gd name="connsiteY862" fmla="*/ 2454991 h 6874591"/>
              <a:gd name="connsiteX863" fmla="*/ 9122229 w 9376323"/>
              <a:gd name="connsiteY863" fmla="*/ 2422334 h 6874591"/>
              <a:gd name="connsiteX864" fmla="*/ 9078686 w 9376323"/>
              <a:gd name="connsiteY864" fmla="*/ 2411448 h 6874591"/>
              <a:gd name="connsiteX865" fmla="*/ 9013372 w 9376323"/>
              <a:gd name="connsiteY865" fmla="*/ 2389677 h 6874591"/>
              <a:gd name="connsiteX866" fmla="*/ 8991600 w 9376323"/>
              <a:gd name="connsiteY866" fmla="*/ 2367905 h 6874591"/>
              <a:gd name="connsiteX867" fmla="*/ 8948057 w 9376323"/>
              <a:gd name="connsiteY867" fmla="*/ 2313477 h 6874591"/>
              <a:gd name="connsiteX868" fmla="*/ 8915400 w 9376323"/>
              <a:gd name="connsiteY868" fmla="*/ 2259048 h 6874591"/>
              <a:gd name="connsiteX869" fmla="*/ 8871857 w 9376323"/>
              <a:gd name="connsiteY869" fmla="*/ 2302591 h 6874591"/>
              <a:gd name="connsiteX870" fmla="*/ 8839200 w 9376323"/>
              <a:gd name="connsiteY870" fmla="*/ 2280820 h 6874591"/>
              <a:gd name="connsiteX871" fmla="*/ 8817429 w 9376323"/>
              <a:gd name="connsiteY871" fmla="*/ 2259048 h 6874591"/>
              <a:gd name="connsiteX872" fmla="*/ 8741229 w 9376323"/>
              <a:gd name="connsiteY872" fmla="*/ 2280820 h 6874591"/>
              <a:gd name="connsiteX873" fmla="*/ 8686800 w 9376323"/>
              <a:gd name="connsiteY873" fmla="*/ 2313477 h 6874591"/>
              <a:gd name="connsiteX874" fmla="*/ 8654143 w 9376323"/>
              <a:gd name="connsiteY874" fmla="*/ 2302591 h 6874591"/>
              <a:gd name="connsiteX875" fmla="*/ 8567057 w 9376323"/>
              <a:gd name="connsiteY875" fmla="*/ 2291705 h 6874591"/>
              <a:gd name="connsiteX876" fmla="*/ 8534400 w 9376323"/>
              <a:gd name="connsiteY876" fmla="*/ 2400562 h 6874591"/>
              <a:gd name="connsiteX877" fmla="*/ 8479972 w 9376323"/>
              <a:gd name="connsiteY877" fmla="*/ 2433220 h 6874591"/>
              <a:gd name="connsiteX878" fmla="*/ 8447315 w 9376323"/>
              <a:gd name="connsiteY878" fmla="*/ 2465877 h 6874591"/>
              <a:gd name="connsiteX879" fmla="*/ 8414657 w 9376323"/>
              <a:gd name="connsiteY879" fmla="*/ 2476762 h 6874591"/>
              <a:gd name="connsiteX880" fmla="*/ 8392886 w 9376323"/>
              <a:gd name="connsiteY880" fmla="*/ 2542077 h 6874591"/>
              <a:gd name="connsiteX881" fmla="*/ 8382000 w 9376323"/>
              <a:gd name="connsiteY881" fmla="*/ 2574734 h 6874591"/>
              <a:gd name="connsiteX882" fmla="*/ 8371115 w 9376323"/>
              <a:gd name="connsiteY882" fmla="*/ 2629162 h 6874591"/>
              <a:gd name="connsiteX883" fmla="*/ 8349343 w 9376323"/>
              <a:gd name="connsiteY883" fmla="*/ 2650934 h 6874591"/>
              <a:gd name="connsiteX884" fmla="*/ 8305800 w 9376323"/>
              <a:gd name="connsiteY884" fmla="*/ 2705362 h 6874591"/>
              <a:gd name="connsiteX885" fmla="*/ 8284029 w 9376323"/>
              <a:gd name="connsiteY885" fmla="*/ 2672705 h 6874591"/>
              <a:gd name="connsiteX886" fmla="*/ 8273143 w 9376323"/>
              <a:gd name="connsiteY886" fmla="*/ 2607391 h 6874591"/>
              <a:gd name="connsiteX887" fmla="*/ 8240486 w 9376323"/>
              <a:gd name="connsiteY887" fmla="*/ 2618277 h 6874591"/>
              <a:gd name="connsiteX888" fmla="*/ 8251372 w 9376323"/>
              <a:gd name="connsiteY888" fmla="*/ 2988391 h 6874591"/>
              <a:gd name="connsiteX889" fmla="*/ 8294915 w 9376323"/>
              <a:gd name="connsiteY889" fmla="*/ 3031934 h 6874591"/>
              <a:gd name="connsiteX890" fmla="*/ 8338457 w 9376323"/>
              <a:gd name="connsiteY890" fmla="*/ 3097248 h 6874591"/>
              <a:gd name="connsiteX891" fmla="*/ 8349343 w 9376323"/>
              <a:gd name="connsiteY891" fmla="*/ 3129905 h 6874591"/>
              <a:gd name="connsiteX892" fmla="*/ 8382000 w 9376323"/>
              <a:gd name="connsiteY892" fmla="*/ 3140791 h 6874591"/>
              <a:gd name="connsiteX893" fmla="*/ 8392886 w 9376323"/>
              <a:gd name="connsiteY893" fmla="*/ 3097248 h 6874591"/>
              <a:gd name="connsiteX894" fmla="*/ 8414657 w 9376323"/>
              <a:gd name="connsiteY894" fmla="*/ 3119020 h 6874591"/>
              <a:gd name="connsiteX895" fmla="*/ 8425543 w 9376323"/>
              <a:gd name="connsiteY895" fmla="*/ 3206105 h 6874591"/>
              <a:gd name="connsiteX896" fmla="*/ 8447315 w 9376323"/>
              <a:gd name="connsiteY896" fmla="*/ 3227877 h 6874591"/>
              <a:gd name="connsiteX897" fmla="*/ 8512629 w 9376323"/>
              <a:gd name="connsiteY897" fmla="*/ 3314962 h 6874591"/>
              <a:gd name="connsiteX898" fmla="*/ 8545286 w 9376323"/>
              <a:gd name="connsiteY898" fmla="*/ 3325848 h 6874591"/>
              <a:gd name="connsiteX899" fmla="*/ 8599715 w 9376323"/>
              <a:gd name="connsiteY899" fmla="*/ 3369391 h 6874591"/>
              <a:gd name="connsiteX900" fmla="*/ 8665029 w 9376323"/>
              <a:gd name="connsiteY900" fmla="*/ 3391162 h 6874591"/>
              <a:gd name="connsiteX901" fmla="*/ 8697686 w 9376323"/>
              <a:gd name="connsiteY901" fmla="*/ 3412934 h 6874591"/>
              <a:gd name="connsiteX902" fmla="*/ 8730343 w 9376323"/>
              <a:gd name="connsiteY902" fmla="*/ 3423820 h 6874591"/>
              <a:gd name="connsiteX903" fmla="*/ 8752115 w 9376323"/>
              <a:gd name="connsiteY903" fmla="*/ 3445591 h 6874591"/>
              <a:gd name="connsiteX904" fmla="*/ 8817429 w 9376323"/>
              <a:gd name="connsiteY904" fmla="*/ 3478248 h 6874591"/>
              <a:gd name="connsiteX905" fmla="*/ 8839200 w 9376323"/>
              <a:gd name="connsiteY905" fmla="*/ 3510905 h 6874591"/>
              <a:gd name="connsiteX906" fmla="*/ 8937172 w 9376323"/>
              <a:gd name="connsiteY906" fmla="*/ 3532677 h 6874591"/>
              <a:gd name="connsiteX907" fmla="*/ 8871857 w 9376323"/>
              <a:gd name="connsiteY907" fmla="*/ 3576220 h 6874591"/>
              <a:gd name="connsiteX908" fmla="*/ 8850086 w 9376323"/>
              <a:gd name="connsiteY908" fmla="*/ 3608877 h 6874591"/>
              <a:gd name="connsiteX909" fmla="*/ 8839200 w 9376323"/>
              <a:gd name="connsiteY909" fmla="*/ 3815705 h 6874591"/>
              <a:gd name="connsiteX910" fmla="*/ 8806543 w 9376323"/>
              <a:gd name="connsiteY910" fmla="*/ 3837477 h 6874591"/>
              <a:gd name="connsiteX911" fmla="*/ 8850086 w 9376323"/>
              <a:gd name="connsiteY911" fmla="*/ 3935448 h 6874591"/>
              <a:gd name="connsiteX912" fmla="*/ 8893629 w 9376323"/>
              <a:gd name="connsiteY912" fmla="*/ 3978991 h 6874591"/>
              <a:gd name="connsiteX913" fmla="*/ 8926286 w 9376323"/>
              <a:gd name="connsiteY913" fmla="*/ 4055191 h 6874591"/>
              <a:gd name="connsiteX914" fmla="*/ 8948057 w 9376323"/>
              <a:gd name="connsiteY914" fmla="*/ 4087848 h 6874591"/>
              <a:gd name="connsiteX915" fmla="*/ 8980715 w 9376323"/>
              <a:gd name="connsiteY915" fmla="*/ 4142277 h 6874591"/>
              <a:gd name="connsiteX916" fmla="*/ 9013372 w 9376323"/>
              <a:gd name="connsiteY916" fmla="*/ 4120505 h 6874591"/>
              <a:gd name="connsiteX917" fmla="*/ 9024257 w 9376323"/>
              <a:gd name="connsiteY917" fmla="*/ 4087848 h 6874591"/>
              <a:gd name="connsiteX918" fmla="*/ 9046029 w 9376323"/>
              <a:gd name="connsiteY918" fmla="*/ 4066077 h 6874591"/>
              <a:gd name="connsiteX919" fmla="*/ 9100457 w 9376323"/>
              <a:gd name="connsiteY919" fmla="*/ 4076962 h 6874591"/>
              <a:gd name="connsiteX920" fmla="*/ 9122229 w 9376323"/>
              <a:gd name="connsiteY920" fmla="*/ 4098734 h 6874591"/>
              <a:gd name="connsiteX921" fmla="*/ 9187543 w 9376323"/>
              <a:gd name="connsiteY921" fmla="*/ 4131391 h 6874591"/>
              <a:gd name="connsiteX922" fmla="*/ 9231086 w 9376323"/>
              <a:gd name="connsiteY922" fmla="*/ 4120505 h 6874591"/>
              <a:gd name="connsiteX923" fmla="*/ 9263743 w 9376323"/>
              <a:gd name="connsiteY923" fmla="*/ 4109620 h 6874591"/>
              <a:gd name="connsiteX924" fmla="*/ 9307286 w 9376323"/>
              <a:gd name="connsiteY924" fmla="*/ 4120505 h 6874591"/>
              <a:gd name="connsiteX925" fmla="*/ 9329057 w 9376323"/>
              <a:gd name="connsiteY925" fmla="*/ 4142277 h 6874591"/>
              <a:gd name="connsiteX926" fmla="*/ 9361715 w 9376323"/>
              <a:gd name="connsiteY926" fmla="*/ 4164048 h 6874591"/>
              <a:gd name="connsiteX927" fmla="*/ 9372600 w 9376323"/>
              <a:gd name="connsiteY927" fmla="*/ 5459448 h 6874591"/>
              <a:gd name="connsiteX928" fmla="*/ 9350829 w 9376323"/>
              <a:gd name="connsiteY928" fmla="*/ 5426791 h 6874591"/>
              <a:gd name="connsiteX929" fmla="*/ 9329057 w 9376323"/>
              <a:gd name="connsiteY929" fmla="*/ 5405020 h 6874591"/>
              <a:gd name="connsiteX930" fmla="*/ 9285515 w 9376323"/>
              <a:gd name="connsiteY930" fmla="*/ 5415905 h 6874591"/>
              <a:gd name="connsiteX931" fmla="*/ 9263743 w 9376323"/>
              <a:gd name="connsiteY931" fmla="*/ 5437677 h 6874591"/>
              <a:gd name="connsiteX932" fmla="*/ 9220200 w 9376323"/>
              <a:gd name="connsiteY932" fmla="*/ 5448562 h 6874591"/>
              <a:gd name="connsiteX933" fmla="*/ 9198429 w 9376323"/>
              <a:gd name="connsiteY933" fmla="*/ 5470334 h 6874591"/>
              <a:gd name="connsiteX934" fmla="*/ 9165772 w 9376323"/>
              <a:gd name="connsiteY934" fmla="*/ 5481220 h 6874591"/>
              <a:gd name="connsiteX935" fmla="*/ 9198429 w 9376323"/>
              <a:gd name="connsiteY935" fmla="*/ 5546534 h 6874591"/>
              <a:gd name="connsiteX936" fmla="*/ 9220200 w 9376323"/>
              <a:gd name="connsiteY936" fmla="*/ 5579191 h 6874591"/>
              <a:gd name="connsiteX937" fmla="*/ 9187543 w 9376323"/>
              <a:gd name="connsiteY937" fmla="*/ 5600962 h 6874591"/>
              <a:gd name="connsiteX938" fmla="*/ 9187543 w 9376323"/>
              <a:gd name="connsiteY938" fmla="*/ 5698934 h 6874591"/>
              <a:gd name="connsiteX939" fmla="*/ 9252857 w 9376323"/>
              <a:gd name="connsiteY939" fmla="*/ 5666277 h 6874591"/>
              <a:gd name="connsiteX940" fmla="*/ 9263743 w 9376323"/>
              <a:gd name="connsiteY940" fmla="*/ 5698934 h 6874591"/>
              <a:gd name="connsiteX941" fmla="*/ 9318172 w 9376323"/>
              <a:gd name="connsiteY941" fmla="*/ 5731591 h 6874591"/>
              <a:gd name="connsiteX942" fmla="*/ 9329057 w 9376323"/>
              <a:gd name="connsiteY942" fmla="*/ 5764248 h 6874591"/>
              <a:gd name="connsiteX943" fmla="*/ 9350829 w 9376323"/>
              <a:gd name="connsiteY943" fmla="*/ 5796905 h 6874591"/>
              <a:gd name="connsiteX944" fmla="*/ 9361715 w 9376323"/>
              <a:gd name="connsiteY944" fmla="*/ 6874591 h 6874591"/>
              <a:gd name="connsiteX945" fmla="*/ 10886 w 9376323"/>
              <a:gd name="connsiteY945" fmla="*/ 6863705 h 6874591"/>
              <a:gd name="connsiteX946" fmla="*/ 0 w 9376323"/>
              <a:gd name="connsiteY946" fmla="*/ 5568305 h 687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</a:cxnLst>
            <a:rect l="l" t="t" r="r" b="b"/>
            <a:pathLst>
              <a:path w="9376323" h="6874591">
                <a:moveTo>
                  <a:pt x="0" y="5568305"/>
                </a:moveTo>
                <a:cubicBezTo>
                  <a:pt x="7257" y="5557419"/>
                  <a:pt x="15921" y="5547350"/>
                  <a:pt x="21772" y="5535648"/>
                </a:cubicBezTo>
                <a:cubicBezTo>
                  <a:pt x="26904" y="5525385"/>
                  <a:pt x="26753" y="5512830"/>
                  <a:pt x="32657" y="5502991"/>
                </a:cubicBezTo>
                <a:cubicBezTo>
                  <a:pt x="37937" y="5494190"/>
                  <a:pt x="47172" y="5488477"/>
                  <a:pt x="54429" y="5481220"/>
                </a:cubicBezTo>
                <a:cubicBezTo>
                  <a:pt x="58058" y="5470334"/>
                  <a:pt x="66582" y="5459967"/>
                  <a:pt x="65315" y="5448562"/>
                </a:cubicBezTo>
                <a:cubicBezTo>
                  <a:pt x="62781" y="5425753"/>
                  <a:pt x="43543" y="5383248"/>
                  <a:pt x="43543" y="5383248"/>
                </a:cubicBezTo>
                <a:cubicBezTo>
                  <a:pt x="47172" y="5372362"/>
                  <a:pt x="45469" y="5357759"/>
                  <a:pt x="54429" y="5350591"/>
                </a:cubicBezTo>
                <a:cubicBezTo>
                  <a:pt x="101190" y="5313182"/>
                  <a:pt x="108773" y="5372106"/>
                  <a:pt x="87086" y="5307048"/>
                </a:cubicBezTo>
                <a:cubicBezTo>
                  <a:pt x="87363" y="5305386"/>
                  <a:pt x="101478" y="5209998"/>
                  <a:pt x="108857" y="5198191"/>
                </a:cubicBezTo>
                <a:cubicBezTo>
                  <a:pt x="136044" y="5154691"/>
                  <a:pt x="146606" y="5156579"/>
                  <a:pt x="185057" y="5143762"/>
                </a:cubicBezTo>
                <a:cubicBezTo>
                  <a:pt x="188686" y="5132876"/>
                  <a:pt x="186983" y="5118273"/>
                  <a:pt x="195943" y="5111105"/>
                </a:cubicBezTo>
                <a:cubicBezTo>
                  <a:pt x="207626" y="5101759"/>
                  <a:pt x="226105" y="5106911"/>
                  <a:pt x="239486" y="5100220"/>
                </a:cubicBezTo>
                <a:cubicBezTo>
                  <a:pt x="248666" y="5095630"/>
                  <a:pt x="254000" y="5085705"/>
                  <a:pt x="261257" y="5078448"/>
                </a:cubicBezTo>
                <a:lnTo>
                  <a:pt x="283029" y="5013134"/>
                </a:lnTo>
                <a:cubicBezTo>
                  <a:pt x="286658" y="5002248"/>
                  <a:pt x="285801" y="4988591"/>
                  <a:pt x="293915" y="4980477"/>
                </a:cubicBezTo>
                <a:cubicBezTo>
                  <a:pt x="368039" y="4906349"/>
                  <a:pt x="255049" y="5022191"/>
                  <a:pt x="337457" y="4926048"/>
                </a:cubicBezTo>
                <a:cubicBezTo>
                  <a:pt x="350815" y="4910463"/>
                  <a:pt x="381000" y="4882505"/>
                  <a:pt x="381000" y="4882505"/>
                </a:cubicBezTo>
                <a:cubicBezTo>
                  <a:pt x="391886" y="4886134"/>
                  <a:pt x="403818" y="4887487"/>
                  <a:pt x="413657" y="4893391"/>
                </a:cubicBezTo>
                <a:cubicBezTo>
                  <a:pt x="422458" y="4898671"/>
                  <a:pt x="425229" y="4914029"/>
                  <a:pt x="435429" y="4915162"/>
                </a:cubicBezTo>
                <a:cubicBezTo>
                  <a:pt x="460930" y="4917995"/>
                  <a:pt x="486229" y="4907905"/>
                  <a:pt x="511629" y="4904277"/>
                </a:cubicBezTo>
                <a:cubicBezTo>
                  <a:pt x="611538" y="4870973"/>
                  <a:pt x="554108" y="4884788"/>
                  <a:pt x="685800" y="4871620"/>
                </a:cubicBezTo>
                <a:cubicBezTo>
                  <a:pt x="696686" y="4867991"/>
                  <a:pt x="708618" y="4866638"/>
                  <a:pt x="718457" y="4860734"/>
                </a:cubicBezTo>
                <a:cubicBezTo>
                  <a:pt x="727258" y="4855453"/>
                  <a:pt x="733818" y="4846976"/>
                  <a:pt x="740229" y="4838962"/>
                </a:cubicBezTo>
                <a:cubicBezTo>
                  <a:pt x="753923" y="4821844"/>
                  <a:pt x="763551" y="4796666"/>
                  <a:pt x="783772" y="4784534"/>
                </a:cubicBezTo>
                <a:cubicBezTo>
                  <a:pt x="793611" y="4778630"/>
                  <a:pt x="805543" y="4777277"/>
                  <a:pt x="816429" y="4773648"/>
                </a:cubicBezTo>
                <a:lnTo>
                  <a:pt x="838200" y="4708334"/>
                </a:lnTo>
                <a:cubicBezTo>
                  <a:pt x="841829" y="4697448"/>
                  <a:pt x="840972" y="4683791"/>
                  <a:pt x="849086" y="4675677"/>
                </a:cubicBezTo>
                <a:lnTo>
                  <a:pt x="870857" y="4653905"/>
                </a:lnTo>
                <a:cubicBezTo>
                  <a:pt x="889000" y="4599477"/>
                  <a:pt x="870857" y="4624877"/>
                  <a:pt x="947057" y="4599477"/>
                </a:cubicBezTo>
                <a:lnTo>
                  <a:pt x="979715" y="4588591"/>
                </a:lnTo>
                <a:lnTo>
                  <a:pt x="1001486" y="4653905"/>
                </a:lnTo>
                <a:cubicBezTo>
                  <a:pt x="1005115" y="4664791"/>
                  <a:pt x="1004258" y="4678448"/>
                  <a:pt x="1012372" y="4686562"/>
                </a:cubicBezTo>
                <a:cubicBezTo>
                  <a:pt x="1147972" y="4822162"/>
                  <a:pt x="951663" y="4638835"/>
                  <a:pt x="1121229" y="4751877"/>
                </a:cubicBezTo>
                <a:cubicBezTo>
                  <a:pt x="1144747" y="4767555"/>
                  <a:pt x="1157864" y="4780437"/>
                  <a:pt x="1186543" y="4784534"/>
                </a:cubicBezTo>
                <a:cubicBezTo>
                  <a:pt x="1226219" y="4790202"/>
                  <a:pt x="1266372" y="4791791"/>
                  <a:pt x="1306286" y="4795420"/>
                </a:cubicBezTo>
                <a:cubicBezTo>
                  <a:pt x="1309915" y="4806306"/>
                  <a:pt x="1319422" y="4816825"/>
                  <a:pt x="1317172" y="4828077"/>
                </a:cubicBezTo>
                <a:cubicBezTo>
                  <a:pt x="1309700" y="4865433"/>
                  <a:pt x="1260604" y="4838249"/>
                  <a:pt x="1328057" y="4860734"/>
                </a:cubicBezTo>
                <a:cubicBezTo>
                  <a:pt x="1407886" y="4857105"/>
                  <a:pt x="1488249" y="4859760"/>
                  <a:pt x="1567543" y="4849848"/>
                </a:cubicBezTo>
                <a:cubicBezTo>
                  <a:pt x="1577727" y="4848575"/>
                  <a:pt x="1580514" y="4833357"/>
                  <a:pt x="1589315" y="4828077"/>
                </a:cubicBezTo>
                <a:cubicBezTo>
                  <a:pt x="1599154" y="4822173"/>
                  <a:pt x="1611709" y="4822323"/>
                  <a:pt x="1621972" y="4817191"/>
                </a:cubicBezTo>
                <a:cubicBezTo>
                  <a:pt x="1633674" y="4811340"/>
                  <a:pt x="1643743" y="4802677"/>
                  <a:pt x="1654629" y="4795420"/>
                </a:cubicBezTo>
                <a:cubicBezTo>
                  <a:pt x="1669143" y="4799048"/>
                  <a:pt x="1683787" y="4802195"/>
                  <a:pt x="1698172" y="4806305"/>
                </a:cubicBezTo>
                <a:cubicBezTo>
                  <a:pt x="1709205" y="4809457"/>
                  <a:pt x="1719354" y="4817191"/>
                  <a:pt x="1730829" y="4817191"/>
                </a:cubicBezTo>
                <a:cubicBezTo>
                  <a:pt x="1750949" y="4817191"/>
                  <a:pt x="1782384" y="4795541"/>
                  <a:pt x="1796143" y="4784534"/>
                </a:cubicBezTo>
                <a:cubicBezTo>
                  <a:pt x="1804157" y="4778123"/>
                  <a:pt x="1808735" y="4767352"/>
                  <a:pt x="1817915" y="4762762"/>
                </a:cubicBezTo>
                <a:cubicBezTo>
                  <a:pt x="1838441" y="4752499"/>
                  <a:pt x="1883229" y="4740991"/>
                  <a:pt x="1883229" y="4740991"/>
                </a:cubicBezTo>
                <a:lnTo>
                  <a:pt x="2111829" y="4751877"/>
                </a:lnTo>
                <a:cubicBezTo>
                  <a:pt x="2144614" y="4754063"/>
                  <a:pt x="2177324" y="4757766"/>
                  <a:pt x="2209800" y="4762762"/>
                </a:cubicBezTo>
                <a:cubicBezTo>
                  <a:pt x="2224587" y="4765037"/>
                  <a:pt x="2238443" y="4772293"/>
                  <a:pt x="2253343" y="4773648"/>
                </a:cubicBezTo>
                <a:cubicBezTo>
                  <a:pt x="2318489" y="4779571"/>
                  <a:pt x="2383972" y="4780905"/>
                  <a:pt x="2449286" y="4784534"/>
                </a:cubicBezTo>
                <a:lnTo>
                  <a:pt x="2514600" y="4806305"/>
                </a:lnTo>
                <a:lnTo>
                  <a:pt x="2547257" y="4817191"/>
                </a:lnTo>
                <a:cubicBezTo>
                  <a:pt x="2554514" y="4824448"/>
                  <a:pt x="2559849" y="4834372"/>
                  <a:pt x="2569029" y="4838962"/>
                </a:cubicBezTo>
                <a:cubicBezTo>
                  <a:pt x="2589555" y="4849225"/>
                  <a:pt x="2634343" y="4860734"/>
                  <a:pt x="2634343" y="4860734"/>
                </a:cubicBezTo>
                <a:cubicBezTo>
                  <a:pt x="2656114" y="4857105"/>
                  <a:pt x="2679916" y="4859719"/>
                  <a:pt x="2699657" y="4849848"/>
                </a:cubicBezTo>
                <a:cubicBezTo>
                  <a:pt x="2718016" y="4840668"/>
                  <a:pt x="2723727" y="4812796"/>
                  <a:pt x="2743200" y="4806305"/>
                </a:cubicBezTo>
                <a:lnTo>
                  <a:pt x="2775857" y="4795420"/>
                </a:lnTo>
                <a:cubicBezTo>
                  <a:pt x="2852795" y="4810806"/>
                  <a:pt x="2812727" y="4800453"/>
                  <a:pt x="2895600" y="4828077"/>
                </a:cubicBezTo>
                <a:lnTo>
                  <a:pt x="2928257" y="4838962"/>
                </a:lnTo>
                <a:lnTo>
                  <a:pt x="2960915" y="4849848"/>
                </a:lnTo>
                <a:cubicBezTo>
                  <a:pt x="2998913" y="4887848"/>
                  <a:pt x="2972949" y="4868374"/>
                  <a:pt x="3048000" y="4893391"/>
                </a:cubicBezTo>
                <a:lnTo>
                  <a:pt x="3080657" y="4904277"/>
                </a:lnTo>
                <a:cubicBezTo>
                  <a:pt x="3095171" y="4900648"/>
                  <a:pt x="3109870" y="4897690"/>
                  <a:pt x="3124200" y="4893391"/>
                </a:cubicBezTo>
                <a:cubicBezTo>
                  <a:pt x="3256719" y="4853636"/>
                  <a:pt x="3132693" y="4885826"/>
                  <a:pt x="3233057" y="4860734"/>
                </a:cubicBezTo>
                <a:cubicBezTo>
                  <a:pt x="3262086" y="4864363"/>
                  <a:pt x="3293410" y="4859739"/>
                  <a:pt x="3320143" y="4871620"/>
                </a:cubicBezTo>
                <a:cubicBezTo>
                  <a:pt x="3330629" y="4876280"/>
                  <a:pt x="3328779" y="4893025"/>
                  <a:pt x="3331029" y="4904277"/>
                </a:cubicBezTo>
                <a:cubicBezTo>
                  <a:pt x="3336061" y="4929437"/>
                  <a:pt x="3338286" y="4955077"/>
                  <a:pt x="3341915" y="4980477"/>
                </a:cubicBezTo>
                <a:cubicBezTo>
                  <a:pt x="3352801" y="4976848"/>
                  <a:pt x="3365612" y="4976759"/>
                  <a:pt x="3374572" y="4969591"/>
                </a:cubicBezTo>
                <a:cubicBezTo>
                  <a:pt x="3384788" y="4961418"/>
                  <a:pt x="3388170" y="4947150"/>
                  <a:pt x="3396343" y="4936934"/>
                </a:cubicBezTo>
                <a:cubicBezTo>
                  <a:pt x="3402754" y="4928920"/>
                  <a:pt x="3410858" y="4922419"/>
                  <a:pt x="3418115" y="4915162"/>
                </a:cubicBezTo>
                <a:cubicBezTo>
                  <a:pt x="3425372" y="4922419"/>
                  <a:pt x="3438199" y="4926810"/>
                  <a:pt x="3439886" y="4936934"/>
                </a:cubicBezTo>
                <a:cubicBezTo>
                  <a:pt x="3442962" y="4955390"/>
                  <a:pt x="3422315" y="5001065"/>
                  <a:pt x="3407229" y="5013134"/>
                </a:cubicBezTo>
                <a:cubicBezTo>
                  <a:pt x="3398269" y="5020302"/>
                  <a:pt x="3385458" y="5020391"/>
                  <a:pt x="3374572" y="5024020"/>
                </a:cubicBezTo>
                <a:cubicBezTo>
                  <a:pt x="3367315" y="5031277"/>
                  <a:pt x="3353933" y="5035591"/>
                  <a:pt x="3352800" y="5045791"/>
                </a:cubicBezTo>
                <a:cubicBezTo>
                  <a:pt x="3349966" y="5071292"/>
                  <a:pt x="3357917" y="5096990"/>
                  <a:pt x="3363686" y="5121991"/>
                </a:cubicBezTo>
                <a:cubicBezTo>
                  <a:pt x="3378696" y="5187035"/>
                  <a:pt x="3373705" y="5175553"/>
                  <a:pt x="3407229" y="5209077"/>
                </a:cubicBezTo>
                <a:cubicBezTo>
                  <a:pt x="3410858" y="5219963"/>
                  <a:pt x="3418115" y="5230259"/>
                  <a:pt x="3418115" y="5241734"/>
                </a:cubicBezTo>
                <a:cubicBezTo>
                  <a:pt x="3418115" y="5274818"/>
                  <a:pt x="3402703" y="5274604"/>
                  <a:pt x="3385457" y="5296162"/>
                </a:cubicBezTo>
                <a:cubicBezTo>
                  <a:pt x="3343986" y="5348001"/>
                  <a:pt x="3387015" y="5313268"/>
                  <a:pt x="3331029" y="5350591"/>
                </a:cubicBezTo>
                <a:cubicBezTo>
                  <a:pt x="3327400" y="5361477"/>
                  <a:pt x="3328257" y="5375134"/>
                  <a:pt x="3320143" y="5383248"/>
                </a:cubicBezTo>
                <a:cubicBezTo>
                  <a:pt x="3312029" y="5391362"/>
                  <a:pt x="3297749" y="5389002"/>
                  <a:pt x="3287486" y="5394134"/>
                </a:cubicBezTo>
                <a:cubicBezTo>
                  <a:pt x="3260021" y="5407867"/>
                  <a:pt x="3253308" y="5417426"/>
                  <a:pt x="3233057" y="5437677"/>
                </a:cubicBezTo>
                <a:cubicBezTo>
                  <a:pt x="3236686" y="5452191"/>
                  <a:pt x="3239644" y="5466890"/>
                  <a:pt x="3243943" y="5481220"/>
                </a:cubicBezTo>
                <a:cubicBezTo>
                  <a:pt x="3268730" y="5563840"/>
                  <a:pt x="3244570" y="5538938"/>
                  <a:pt x="3309257" y="5557420"/>
                </a:cubicBezTo>
                <a:cubicBezTo>
                  <a:pt x="3320290" y="5560572"/>
                  <a:pt x="3331029" y="5564677"/>
                  <a:pt x="3341915" y="5568305"/>
                </a:cubicBezTo>
                <a:cubicBezTo>
                  <a:pt x="3362166" y="5588557"/>
                  <a:pt x="3368877" y="5598115"/>
                  <a:pt x="3396343" y="5611848"/>
                </a:cubicBezTo>
                <a:cubicBezTo>
                  <a:pt x="3406606" y="5616980"/>
                  <a:pt x="3418114" y="5619105"/>
                  <a:pt x="3429000" y="5622734"/>
                </a:cubicBezTo>
                <a:cubicBezTo>
                  <a:pt x="3467000" y="5660732"/>
                  <a:pt x="3441036" y="5641259"/>
                  <a:pt x="3516086" y="5666277"/>
                </a:cubicBezTo>
                <a:lnTo>
                  <a:pt x="3516086" y="5666277"/>
                </a:lnTo>
                <a:cubicBezTo>
                  <a:pt x="3526972" y="5673534"/>
                  <a:pt x="3536788" y="5682735"/>
                  <a:pt x="3548743" y="5688048"/>
                </a:cubicBezTo>
                <a:cubicBezTo>
                  <a:pt x="3569714" y="5697369"/>
                  <a:pt x="3614057" y="5709820"/>
                  <a:pt x="3614057" y="5709820"/>
                </a:cubicBezTo>
                <a:cubicBezTo>
                  <a:pt x="3621314" y="5720706"/>
                  <a:pt x="3625613" y="5734304"/>
                  <a:pt x="3635829" y="5742477"/>
                </a:cubicBezTo>
                <a:cubicBezTo>
                  <a:pt x="3644789" y="5749645"/>
                  <a:pt x="3657127" y="5751739"/>
                  <a:pt x="3668486" y="5753362"/>
                </a:cubicBezTo>
                <a:cubicBezTo>
                  <a:pt x="3708162" y="5759030"/>
                  <a:pt x="3748315" y="5760619"/>
                  <a:pt x="3788229" y="5764248"/>
                </a:cubicBezTo>
                <a:cubicBezTo>
                  <a:pt x="3870315" y="5791611"/>
                  <a:pt x="3772314" y="5751517"/>
                  <a:pt x="3842657" y="5807791"/>
                </a:cubicBezTo>
                <a:cubicBezTo>
                  <a:pt x="3851617" y="5814959"/>
                  <a:pt x="3864063" y="5816427"/>
                  <a:pt x="3875315" y="5818677"/>
                </a:cubicBezTo>
                <a:cubicBezTo>
                  <a:pt x="3900475" y="5823709"/>
                  <a:pt x="3926115" y="5825934"/>
                  <a:pt x="3951515" y="5829562"/>
                </a:cubicBezTo>
                <a:cubicBezTo>
                  <a:pt x="3962401" y="5833191"/>
                  <a:pt x="3976058" y="5832334"/>
                  <a:pt x="3984172" y="5840448"/>
                </a:cubicBezTo>
                <a:cubicBezTo>
                  <a:pt x="3992286" y="5848562"/>
                  <a:pt x="3989925" y="5862842"/>
                  <a:pt x="3995057" y="5873105"/>
                </a:cubicBezTo>
                <a:cubicBezTo>
                  <a:pt x="4000908" y="5884807"/>
                  <a:pt x="4008315" y="5895829"/>
                  <a:pt x="4016829" y="5905762"/>
                </a:cubicBezTo>
                <a:cubicBezTo>
                  <a:pt x="4030187" y="5921347"/>
                  <a:pt x="4060372" y="5949305"/>
                  <a:pt x="4060372" y="5949305"/>
                </a:cubicBezTo>
                <a:cubicBezTo>
                  <a:pt x="4067629" y="5971077"/>
                  <a:pt x="4065915" y="5998393"/>
                  <a:pt x="4082143" y="6014620"/>
                </a:cubicBezTo>
                <a:cubicBezTo>
                  <a:pt x="4120143" y="6052618"/>
                  <a:pt x="4094178" y="6033145"/>
                  <a:pt x="4169229" y="6058162"/>
                </a:cubicBezTo>
                <a:cubicBezTo>
                  <a:pt x="4180115" y="6061791"/>
                  <a:pt x="4190527" y="6067425"/>
                  <a:pt x="4201886" y="6069048"/>
                </a:cubicBezTo>
                <a:cubicBezTo>
                  <a:pt x="4218002" y="6071350"/>
                  <a:pt x="4323259" y="6085785"/>
                  <a:pt x="4343400" y="6090820"/>
                </a:cubicBezTo>
                <a:cubicBezTo>
                  <a:pt x="4365664" y="6096386"/>
                  <a:pt x="4389620" y="6099861"/>
                  <a:pt x="4408715" y="6112591"/>
                </a:cubicBezTo>
                <a:cubicBezTo>
                  <a:pt x="4419601" y="6119848"/>
                  <a:pt x="4431156" y="6126189"/>
                  <a:pt x="4441372" y="6134362"/>
                </a:cubicBezTo>
                <a:cubicBezTo>
                  <a:pt x="4449386" y="6140773"/>
                  <a:pt x="4454342" y="6150853"/>
                  <a:pt x="4463143" y="6156134"/>
                </a:cubicBezTo>
                <a:cubicBezTo>
                  <a:pt x="4472982" y="6162038"/>
                  <a:pt x="4484914" y="6163391"/>
                  <a:pt x="4495800" y="6167020"/>
                </a:cubicBezTo>
                <a:cubicBezTo>
                  <a:pt x="4538326" y="6209544"/>
                  <a:pt x="4493704" y="6171414"/>
                  <a:pt x="4550229" y="6199677"/>
                </a:cubicBezTo>
                <a:cubicBezTo>
                  <a:pt x="4634638" y="6241881"/>
                  <a:pt x="4533459" y="6204972"/>
                  <a:pt x="4615543" y="6232334"/>
                </a:cubicBezTo>
                <a:cubicBezTo>
                  <a:pt x="4629178" y="6245968"/>
                  <a:pt x="4645748" y="6269028"/>
                  <a:pt x="4669972" y="6264991"/>
                </a:cubicBezTo>
                <a:cubicBezTo>
                  <a:pt x="4682877" y="6262840"/>
                  <a:pt x="4690927" y="6249071"/>
                  <a:pt x="4702629" y="6243220"/>
                </a:cubicBezTo>
                <a:cubicBezTo>
                  <a:pt x="4712892" y="6238088"/>
                  <a:pt x="4724400" y="6235963"/>
                  <a:pt x="4735286" y="6232334"/>
                </a:cubicBezTo>
                <a:cubicBezTo>
                  <a:pt x="4762070" y="6205550"/>
                  <a:pt x="4784021" y="6189292"/>
                  <a:pt x="4800600" y="6156134"/>
                </a:cubicBezTo>
                <a:cubicBezTo>
                  <a:pt x="4805732" y="6145871"/>
                  <a:pt x="4807857" y="6134363"/>
                  <a:pt x="4811486" y="6123477"/>
                </a:cubicBezTo>
                <a:cubicBezTo>
                  <a:pt x="4737047" y="6049038"/>
                  <a:pt x="4769648" y="6100389"/>
                  <a:pt x="4757057" y="5949305"/>
                </a:cubicBezTo>
                <a:cubicBezTo>
                  <a:pt x="4760686" y="5927534"/>
                  <a:pt x="4758072" y="5903732"/>
                  <a:pt x="4767943" y="5883991"/>
                </a:cubicBezTo>
                <a:cubicBezTo>
                  <a:pt x="4777123" y="5865632"/>
                  <a:pt x="4794407" y="5851834"/>
                  <a:pt x="4811486" y="5840448"/>
                </a:cubicBezTo>
                <a:cubicBezTo>
                  <a:pt x="4822372" y="5833191"/>
                  <a:pt x="4832188" y="5823990"/>
                  <a:pt x="4844143" y="5818677"/>
                </a:cubicBezTo>
                <a:cubicBezTo>
                  <a:pt x="4915005" y="5787183"/>
                  <a:pt x="4943316" y="5793827"/>
                  <a:pt x="5029200" y="5786020"/>
                </a:cubicBezTo>
                <a:cubicBezTo>
                  <a:pt x="5047343" y="5782391"/>
                  <a:pt x="5065679" y="5779622"/>
                  <a:pt x="5083629" y="5775134"/>
                </a:cubicBezTo>
                <a:cubicBezTo>
                  <a:pt x="5094761" y="5772351"/>
                  <a:pt x="5104811" y="5764248"/>
                  <a:pt x="5116286" y="5764248"/>
                </a:cubicBezTo>
                <a:cubicBezTo>
                  <a:pt x="5149144" y="5764248"/>
                  <a:pt x="5181600" y="5771505"/>
                  <a:pt x="5214257" y="5775134"/>
                </a:cubicBezTo>
                <a:cubicBezTo>
                  <a:pt x="5221514" y="5782391"/>
                  <a:pt x="5228015" y="5790494"/>
                  <a:pt x="5236029" y="5796905"/>
                </a:cubicBezTo>
                <a:cubicBezTo>
                  <a:pt x="5246245" y="5805078"/>
                  <a:pt x="5260513" y="5808461"/>
                  <a:pt x="5268686" y="5818677"/>
                </a:cubicBezTo>
                <a:cubicBezTo>
                  <a:pt x="5275854" y="5827637"/>
                  <a:pt x="5275943" y="5840448"/>
                  <a:pt x="5279572" y="5851334"/>
                </a:cubicBezTo>
                <a:cubicBezTo>
                  <a:pt x="5272315" y="5858591"/>
                  <a:pt x="5259487" y="5862981"/>
                  <a:pt x="5257800" y="5873105"/>
                </a:cubicBezTo>
                <a:cubicBezTo>
                  <a:pt x="5249886" y="5920585"/>
                  <a:pt x="5271046" y="5917435"/>
                  <a:pt x="5301343" y="5927534"/>
                </a:cubicBezTo>
                <a:cubicBezTo>
                  <a:pt x="5308600" y="5920277"/>
                  <a:pt x="5312914" y="5906895"/>
                  <a:pt x="5323115" y="5905762"/>
                </a:cubicBezTo>
                <a:cubicBezTo>
                  <a:pt x="5348616" y="5902929"/>
                  <a:pt x="5374974" y="5908534"/>
                  <a:pt x="5399315" y="5916648"/>
                </a:cubicBezTo>
                <a:cubicBezTo>
                  <a:pt x="5412609" y="5921080"/>
                  <a:pt x="5437991" y="5963778"/>
                  <a:pt x="5442857" y="5971077"/>
                </a:cubicBezTo>
                <a:cubicBezTo>
                  <a:pt x="5461000" y="5967448"/>
                  <a:pt x="5479336" y="5964679"/>
                  <a:pt x="5497286" y="5960191"/>
                </a:cubicBezTo>
                <a:cubicBezTo>
                  <a:pt x="5508418" y="5957408"/>
                  <a:pt x="5518691" y="5947055"/>
                  <a:pt x="5529943" y="5949305"/>
                </a:cubicBezTo>
                <a:cubicBezTo>
                  <a:pt x="5540007" y="5951318"/>
                  <a:pt x="5544458" y="5963820"/>
                  <a:pt x="5551715" y="5971077"/>
                </a:cubicBezTo>
                <a:cubicBezTo>
                  <a:pt x="5577115" y="6047277"/>
                  <a:pt x="5551715" y="6029134"/>
                  <a:pt x="5606143" y="6047277"/>
                </a:cubicBezTo>
                <a:cubicBezTo>
                  <a:pt x="5617029" y="6043648"/>
                  <a:pt x="5628961" y="6042295"/>
                  <a:pt x="5638800" y="6036391"/>
                </a:cubicBezTo>
                <a:cubicBezTo>
                  <a:pt x="5647601" y="6031111"/>
                  <a:pt x="5651139" y="6018663"/>
                  <a:pt x="5660572" y="6014620"/>
                </a:cubicBezTo>
                <a:cubicBezTo>
                  <a:pt x="5677578" y="6007332"/>
                  <a:pt x="5697050" y="6008222"/>
                  <a:pt x="5715000" y="6003734"/>
                </a:cubicBezTo>
                <a:cubicBezTo>
                  <a:pt x="5726132" y="6000951"/>
                  <a:pt x="5736771" y="5996477"/>
                  <a:pt x="5747657" y="5992848"/>
                </a:cubicBezTo>
                <a:cubicBezTo>
                  <a:pt x="5813460" y="6009299"/>
                  <a:pt x="5777013" y="5999005"/>
                  <a:pt x="5856515" y="6025505"/>
                </a:cubicBezTo>
                <a:lnTo>
                  <a:pt x="5889172" y="6036391"/>
                </a:lnTo>
                <a:lnTo>
                  <a:pt x="5921829" y="6047277"/>
                </a:lnTo>
                <a:cubicBezTo>
                  <a:pt x="5950858" y="6043648"/>
                  <a:pt x="5980132" y="6041624"/>
                  <a:pt x="6008915" y="6036391"/>
                </a:cubicBezTo>
                <a:cubicBezTo>
                  <a:pt x="6020204" y="6034338"/>
                  <a:pt x="6030097" y="6025505"/>
                  <a:pt x="6041572" y="6025505"/>
                </a:cubicBezTo>
                <a:cubicBezTo>
                  <a:pt x="6056533" y="6025505"/>
                  <a:pt x="6070785" y="6032092"/>
                  <a:pt x="6085115" y="6036391"/>
                </a:cubicBezTo>
                <a:cubicBezTo>
                  <a:pt x="6107096" y="6042985"/>
                  <a:pt x="6150429" y="6058162"/>
                  <a:pt x="6150429" y="6058162"/>
                </a:cubicBezTo>
                <a:cubicBezTo>
                  <a:pt x="6157686" y="6065419"/>
                  <a:pt x="6163399" y="6074653"/>
                  <a:pt x="6172200" y="6079934"/>
                </a:cubicBezTo>
                <a:cubicBezTo>
                  <a:pt x="6211077" y="6103261"/>
                  <a:pt x="6225074" y="6084081"/>
                  <a:pt x="6270172" y="6069048"/>
                </a:cubicBezTo>
                <a:lnTo>
                  <a:pt x="6302829" y="6058162"/>
                </a:lnTo>
                <a:cubicBezTo>
                  <a:pt x="6306458" y="6047276"/>
                  <a:pt x="6305601" y="6033619"/>
                  <a:pt x="6313715" y="6025505"/>
                </a:cubicBezTo>
                <a:cubicBezTo>
                  <a:pt x="6321829" y="6017391"/>
                  <a:pt x="6335171" y="6017109"/>
                  <a:pt x="6346372" y="6014620"/>
                </a:cubicBezTo>
                <a:cubicBezTo>
                  <a:pt x="6367918" y="6009832"/>
                  <a:pt x="6389915" y="6007363"/>
                  <a:pt x="6411686" y="6003734"/>
                </a:cubicBezTo>
                <a:cubicBezTo>
                  <a:pt x="6468312" y="5947108"/>
                  <a:pt x="6435101" y="5964217"/>
                  <a:pt x="6509657" y="5949305"/>
                </a:cubicBezTo>
                <a:cubicBezTo>
                  <a:pt x="6551184" y="5907780"/>
                  <a:pt x="6508096" y="5938420"/>
                  <a:pt x="6574972" y="5938420"/>
                </a:cubicBezTo>
                <a:cubicBezTo>
                  <a:pt x="6593474" y="5938420"/>
                  <a:pt x="6611257" y="5931163"/>
                  <a:pt x="6629400" y="5927534"/>
                </a:cubicBezTo>
                <a:cubicBezTo>
                  <a:pt x="6667399" y="5889535"/>
                  <a:pt x="6641435" y="5902516"/>
                  <a:pt x="6716486" y="5927534"/>
                </a:cubicBezTo>
                <a:lnTo>
                  <a:pt x="6749143" y="5938420"/>
                </a:lnTo>
                <a:cubicBezTo>
                  <a:pt x="6900227" y="5925829"/>
                  <a:pt x="6848876" y="5958430"/>
                  <a:pt x="6923315" y="5883991"/>
                </a:cubicBezTo>
                <a:lnTo>
                  <a:pt x="6923315" y="5883991"/>
                </a:lnTo>
                <a:lnTo>
                  <a:pt x="6988629" y="5862220"/>
                </a:lnTo>
                <a:lnTo>
                  <a:pt x="7032172" y="5818677"/>
                </a:lnTo>
                <a:lnTo>
                  <a:pt x="7053943" y="5796905"/>
                </a:lnTo>
                <a:cubicBezTo>
                  <a:pt x="7061200" y="5775134"/>
                  <a:pt x="7071215" y="5754094"/>
                  <a:pt x="7075715" y="5731591"/>
                </a:cubicBezTo>
                <a:cubicBezTo>
                  <a:pt x="7079856" y="5710884"/>
                  <a:pt x="7086327" y="5666824"/>
                  <a:pt x="7097486" y="5644505"/>
                </a:cubicBezTo>
                <a:cubicBezTo>
                  <a:pt x="7103337" y="5632803"/>
                  <a:pt x="7112000" y="5622734"/>
                  <a:pt x="7119257" y="5611848"/>
                </a:cubicBezTo>
                <a:cubicBezTo>
                  <a:pt x="7122886" y="5597334"/>
                  <a:pt x="7127467" y="5583025"/>
                  <a:pt x="7130143" y="5568305"/>
                </a:cubicBezTo>
                <a:cubicBezTo>
                  <a:pt x="7150157" y="5458231"/>
                  <a:pt x="7129559" y="5526515"/>
                  <a:pt x="7151915" y="5459448"/>
                </a:cubicBezTo>
                <a:cubicBezTo>
                  <a:pt x="7152566" y="5450327"/>
                  <a:pt x="7153767" y="5309983"/>
                  <a:pt x="7173686" y="5263505"/>
                </a:cubicBezTo>
                <a:cubicBezTo>
                  <a:pt x="7236997" y="5115780"/>
                  <a:pt x="7160469" y="5335808"/>
                  <a:pt x="7206343" y="5198191"/>
                </a:cubicBezTo>
                <a:cubicBezTo>
                  <a:pt x="7202714" y="5169162"/>
                  <a:pt x="7200690" y="5139888"/>
                  <a:pt x="7195457" y="5111105"/>
                </a:cubicBezTo>
                <a:cubicBezTo>
                  <a:pt x="7193404" y="5099816"/>
                  <a:pt x="7191241" y="5087785"/>
                  <a:pt x="7184572" y="5078448"/>
                </a:cubicBezTo>
                <a:cubicBezTo>
                  <a:pt x="7172641" y="5061745"/>
                  <a:pt x="7141029" y="5034905"/>
                  <a:pt x="7141029" y="5034905"/>
                </a:cubicBezTo>
                <a:cubicBezTo>
                  <a:pt x="7141197" y="5033062"/>
                  <a:pt x="7142608" y="4916159"/>
                  <a:pt x="7162800" y="4882505"/>
                </a:cubicBezTo>
                <a:cubicBezTo>
                  <a:pt x="7168080" y="4873704"/>
                  <a:pt x="7177315" y="4867991"/>
                  <a:pt x="7184572" y="4860734"/>
                </a:cubicBezTo>
                <a:cubicBezTo>
                  <a:pt x="7188200" y="4849848"/>
                  <a:pt x="7195457" y="4839551"/>
                  <a:pt x="7195457" y="4828077"/>
                </a:cubicBezTo>
                <a:cubicBezTo>
                  <a:pt x="7195457" y="4757752"/>
                  <a:pt x="7122985" y="4801434"/>
                  <a:pt x="7075715" y="4817191"/>
                </a:cubicBezTo>
                <a:lnTo>
                  <a:pt x="7043057" y="4828077"/>
                </a:lnTo>
                <a:cubicBezTo>
                  <a:pt x="7017657" y="4824448"/>
                  <a:pt x="6992515" y="4817191"/>
                  <a:pt x="6966857" y="4817191"/>
                </a:cubicBezTo>
                <a:cubicBezTo>
                  <a:pt x="6919266" y="4817191"/>
                  <a:pt x="6912128" y="4839265"/>
                  <a:pt x="6879772" y="4871620"/>
                </a:cubicBezTo>
                <a:cubicBezTo>
                  <a:pt x="6872515" y="4878877"/>
                  <a:pt x="6863693" y="4884851"/>
                  <a:pt x="6858000" y="4893391"/>
                </a:cubicBezTo>
                <a:cubicBezTo>
                  <a:pt x="6841834" y="4917640"/>
                  <a:pt x="6836616" y="4930093"/>
                  <a:pt x="6814457" y="4947820"/>
                </a:cubicBezTo>
                <a:cubicBezTo>
                  <a:pt x="6762465" y="4989413"/>
                  <a:pt x="6802796" y="4953651"/>
                  <a:pt x="6749143" y="4980477"/>
                </a:cubicBezTo>
                <a:cubicBezTo>
                  <a:pt x="6721677" y="4994210"/>
                  <a:pt x="6714966" y="5003768"/>
                  <a:pt x="6694715" y="5024020"/>
                </a:cubicBezTo>
                <a:cubicBezTo>
                  <a:pt x="6694046" y="5023909"/>
                  <a:pt x="6610848" y="5013532"/>
                  <a:pt x="6596743" y="5002248"/>
                </a:cubicBezTo>
                <a:cubicBezTo>
                  <a:pt x="6526403" y="4945975"/>
                  <a:pt x="6624399" y="4986067"/>
                  <a:pt x="6542315" y="4958705"/>
                </a:cubicBezTo>
                <a:cubicBezTo>
                  <a:pt x="6535058" y="4951448"/>
                  <a:pt x="6529723" y="4941524"/>
                  <a:pt x="6520543" y="4936934"/>
                </a:cubicBezTo>
                <a:cubicBezTo>
                  <a:pt x="6500017" y="4926671"/>
                  <a:pt x="6455229" y="4915162"/>
                  <a:pt x="6455229" y="4915162"/>
                </a:cubicBezTo>
                <a:cubicBezTo>
                  <a:pt x="6422572" y="4918791"/>
                  <a:pt x="6387765" y="4913845"/>
                  <a:pt x="6357257" y="4926048"/>
                </a:cubicBezTo>
                <a:cubicBezTo>
                  <a:pt x="6346603" y="4930310"/>
                  <a:pt x="6349155" y="4947573"/>
                  <a:pt x="6346372" y="4958705"/>
                </a:cubicBezTo>
                <a:cubicBezTo>
                  <a:pt x="6341885" y="4976655"/>
                  <a:pt x="6339974" y="4995184"/>
                  <a:pt x="6335486" y="5013134"/>
                </a:cubicBezTo>
                <a:cubicBezTo>
                  <a:pt x="6332703" y="5024266"/>
                  <a:pt x="6333937" y="5039122"/>
                  <a:pt x="6324600" y="5045791"/>
                </a:cubicBezTo>
                <a:cubicBezTo>
                  <a:pt x="6305926" y="5059130"/>
                  <a:pt x="6281057" y="5060305"/>
                  <a:pt x="6259286" y="5067562"/>
                </a:cubicBezTo>
                <a:lnTo>
                  <a:pt x="6226629" y="5078448"/>
                </a:lnTo>
                <a:cubicBezTo>
                  <a:pt x="6212115" y="5063934"/>
                  <a:pt x="6189577" y="5054378"/>
                  <a:pt x="6183086" y="5034905"/>
                </a:cubicBezTo>
                <a:cubicBezTo>
                  <a:pt x="6179457" y="5024019"/>
                  <a:pt x="6182163" y="5007941"/>
                  <a:pt x="6172200" y="5002248"/>
                </a:cubicBezTo>
                <a:cubicBezTo>
                  <a:pt x="6153036" y="4991297"/>
                  <a:pt x="6128432" y="4996150"/>
                  <a:pt x="6106886" y="4991362"/>
                </a:cubicBezTo>
                <a:cubicBezTo>
                  <a:pt x="6095685" y="4988873"/>
                  <a:pt x="6085115" y="4984105"/>
                  <a:pt x="6074229" y="4980477"/>
                </a:cubicBezTo>
                <a:cubicBezTo>
                  <a:pt x="6056983" y="4963231"/>
                  <a:pt x="6048062" y="4941328"/>
                  <a:pt x="6019800" y="4969591"/>
                </a:cubicBezTo>
                <a:cubicBezTo>
                  <a:pt x="6011686" y="4977705"/>
                  <a:pt x="6017029" y="4994134"/>
                  <a:pt x="6008915" y="5002248"/>
                </a:cubicBezTo>
                <a:cubicBezTo>
                  <a:pt x="6000801" y="5010362"/>
                  <a:pt x="5987143" y="5009505"/>
                  <a:pt x="5976257" y="5013134"/>
                </a:cubicBezTo>
                <a:cubicBezTo>
                  <a:pt x="5972629" y="5002248"/>
                  <a:pt x="5968155" y="4991609"/>
                  <a:pt x="5965372" y="4980477"/>
                </a:cubicBezTo>
                <a:cubicBezTo>
                  <a:pt x="5960885" y="4962527"/>
                  <a:pt x="5969288" y="4937149"/>
                  <a:pt x="5954486" y="4926048"/>
                </a:cubicBezTo>
                <a:cubicBezTo>
                  <a:pt x="5933960" y="4910653"/>
                  <a:pt x="5903686" y="4918791"/>
                  <a:pt x="5878286" y="4915162"/>
                </a:cubicBezTo>
                <a:cubicBezTo>
                  <a:pt x="5874657" y="4897019"/>
                  <a:pt x="5877663" y="4876129"/>
                  <a:pt x="5867400" y="4860734"/>
                </a:cubicBezTo>
                <a:cubicBezTo>
                  <a:pt x="5861035" y="4851187"/>
                  <a:pt x="5842857" y="4857962"/>
                  <a:pt x="5834743" y="4849848"/>
                </a:cubicBezTo>
                <a:cubicBezTo>
                  <a:pt x="5777481" y="4792586"/>
                  <a:pt x="5889286" y="4833549"/>
                  <a:pt x="5780315" y="4806305"/>
                </a:cubicBezTo>
                <a:cubicBezTo>
                  <a:pt x="5795223" y="4801336"/>
                  <a:pt x="5872146" y="4787698"/>
                  <a:pt x="5802086" y="4740991"/>
                </a:cubicBezTo>
                <a:cubicBezTo>
                  <a:pt x="5777745" y="4724763"/>
                  <a:pt x="5744029" y="4733734"/>
                  <a:pt x="5715000" y="4730105"/>
                </a:cubicBezTo>
                <a:cubicBezTo>
                  <a:pt x="5722257" y="4722848"/>
                  <a:pt x="5727971" y="4713614"/>
                  <a:pt x="5736772" y="4708334"/>
                </a:cubicBezTo>
                <a:cubicBezTo>
                  <a:pt x="5746611" y="4702430"/>
                  <a:pt x="5760469" y="4704616"/>
                  <a:pt x="5769429" y="4697448"/>
                </a:cubicBezTo>
                <a:cubicBezTo>
                  <a:pt x="5779645" y="4689275"/>
                  <a:pt x="5783943" y="4675677"/>
                  <a:pt x="5791200" y="4664791"/>
                </a:cubicBezTo>
                <a:cubicBezTo>
                  <a:pt x="5787572" y="4646648"/>
                  <a:pt x="5784802" y="4628312"/>
                  <a:pt x="5780315" y="4610362"/>
                </a:cubicBezTo>
                <a:cubicBezTo>
                  <a:pt x="5777532" y="4599230"/>
                  <a:pt x="5772212" y="4588837"/>
                  <a:pt x="5769429" y="4577705"/>
                </a:cubicBezTo>
                <a:cubicBezTo>
                  <a:pt x="5764941" y="4559755"/>
                  <a:pt x="5763031" y="4541227"/>
                  <a:pt x="5758543" y="4523277"/>
                </a:cubicBezTo>
                <a:cubicBezTo>
                  <a:pt x="5752499" y="4499102"/>
                  <a:pt x="5748537" y="4482439"/>
                  <a:pt x="5725886" y="4468848"/>
                </a:cubicBezTo>
                <a:cubicBezTo>
                  <a:pt x="5716047" y="4462944"/>
                  <a:pt x="5704115" y="4461591"/>
                  <a:pt x="5693229" y="4457962"/>
                </a:cubicBezTo>
                <a:cubicBezTo>
                  <a:pt x="5696858" y="4428934"/>
                  <a:pt x="5695709" y="4398898"/>
                  <a:pt x="5704115" y="4370877"/>
                </a:cubicBezTo>
                <a:cubicBezTo>
                  <a:pt x="5707064" y="4361047"/>
                  <a:pt x="5717872" y="4355516"/>
                  <a:pt x="5725886" y="4349105"/>
                </a:cubicBezTo>
                <a:cubicBezTo>
                  <a:pt x="5756030" y="4324989"/>
                  <a:pt x="5756709" y="4327945"/>
                  <a:pt x="5791200" y="4316448"/>
                </a:cubicBezTo>
                <a:cubicBezTo>
                  <a:pt x="5903930" y="4344631"/>
                  <a:pt x="5772892" y="4323282"/>
                  <a:pt x="5867400" y="4305562"/>
                </a:cubicBezTo>
                <a:cubicBezTo>
                  <a:pt x="5913901" y="4296843"/>
                  <a:pt x="5961743" y="4298305"/>
                  <a:pt x="6008915" y="4294677"/>
                </a:cubicBezTo>
                <a:cubicBezTo>
                  <a:pt x="6019801" y="4291048"/>
                  <a:pt x="6030440" y="4286574"/>
                  <a:pt x="6041572" y="4283791"/>
                </a:cubicBezTo>
                <a:cubicBezTo>
                  <a:pt x="6059522" y="4279303"/>
                  <a:pt x="6085737" y="4288300"/>
                  <a:pt x="6096000" y="4272905"/>
                </a:cubicBezTo>
                <a:cubicBezTo>
                  <a:pt x="6129437" y="4222749"/>
                  <a:pt x="6073783" y="4214700"/>
                  <a:pt x="6052457" y="4207591"/>
                </a:cubicBezTo>
                <a:cubicBezTo>
                  <a:pt x="6045200" y="4196705"/>
                  <a:pt x="6019250" y="4181288"/>
                  <a:pt x="6030686" y="4174934"/>
                </a:cubicBezTo>
                <a:cubicBezTo>
                  <a:pt x="6066149" y="4155232"/>
                  <a:pt x="6110648" y="4161118"/>
                  <a:pt x="6150429" y="4153162"/>
                </a:cubicBezTo>
                <a:cubicBezTo>
                  <a:pt x="6165099" y="4150228"/>
                  <a:pt x="6179642" y="4146576"/>
                  <a:pt x="6193972" y="4142277"/>
                </a:cubicBezTo>
                <a:cubicBezTo>
                  <a:pt x="6215953" y="4135683"/>
                  <a:pt x="6236514" y="4123351"/>
                  <a:pt x="6259286" y="4120505"/>
                </a:cubicBezTo>
                <a:lnTo>
                  <a:pt x="6346372" y="4109620"/>
                </a:lnTo>
                <a:cubicBezTo>
                  <a:pt x="6353629" y="4102363"/>
                  <a:pt x="6359342" y="4093129"/>
                  <a:pt x="6368143" y="4087848"/>
                </a:cubicBezTo>
                <a:cubicBezTo>
                  <a:pt x="6377982" y="4081944"/>
                  <a:pt x="6392686" y="4085076"/>
                  <a:pt x="6400800" y="4076962"/>
                </a:cubicBezTo>
                <a:cubicBezTo>
                  <a:pt x="6408914" y="4068848"/>
                  <a:pt x="6406554" y="4054568"/>
                  <a:pt x="6411686" y="4044305"/>
                </a:cubicBezTo>
                <a:cubicBezTo>
                  <a:pt x="6417537" y="4032603"/>
                  <a:pt x="6423241" y="4019821"/>
                  <a:pt x="6433457" y="4011648"/>
                </a:cubicBezTo>
                <a:cubicBezTo>
                  <a:pt x="6442417" y="4004480"/>
                  <a:pt x="6455852" y="4005894"/>
                  <a:pt x="6466115" y="4000762"/>
                </a:cubicBezTo>
                <a:cubicBezTo>
                  <a:pt x="6477817" y="3994911"/>
                  <a:pt x="6487886" y="3986248"/>
                  <a:pt x="6498772" y="3978991"/>
                </a:cubicBezTo>
                <a:cubicBezTo>
                  <a:pt x="6522356" y="3908235"/>
                  <a:pt x="6487887" y="3982618"/>
                  <a:pt x="6574972" y="3924562"/>
                </a:cubicBezTo>
                <a:cubicBezTo>
                  <a:pt x="6585858" y="3917305"/>
                  <a:pt x="6595125" y="3906638"/>
                  <a:pt x="6607629" y="3902791"/>
                </a:cubicBezTo>
                <a:cubicBezTo>
                  <a:pt x="6671418" y="3883164"/>
                  <a:pt x="6748336" y="3877481"/>
                  <a:pt x="6814457" y="3870134"/>
                </a:cubicBezTo>
                <a:cubicBezTo>
                  <a:pt x="6818086" y="3859248"/>
                  <a:pt x="6814689" y="3841739"/>
                  <a:pt x="6825343" y="3837477"/>
                </a:cubicBezTo>
                <a:cubicBezTo>
                  <a:pt x="6839234" y="3831921"/>
                  <a:pt x="6856199" y="3840433"/>
                  <a:pt x="6868886" y="3848362"/>
                </a:cubicBezTo>
                <a:cubicBezTo>
                  <a:pt x="6886292" y="3859241"/>
                  <a:pt x="6892956" y="3885414"/>
                  <a:pt x="6912429" y="3891905"/>
                </a:cubicBezTo>
                <a:cubicBezTo>
                  <a:pt x="6962639" y="3908642"/>
                  <a:pt x="6933834" y="3900541"/>
                  <a:pt x="6999515" y="3913677"/>
                </a:cubicBezTo>
                <a:cubicBezTo>
                  <a:pt x="7003143" y="3928191"/>
                  <a:pt x="7003709" y="3943839"/>
                  <a:pt x="7010400" y="3957220"/>
                </a:cubicBezTo>
                <a:cubicBezTo>
                  <a:pt x="7014990" y="3966400"/>
                  <a:pt x="7021909" y="3978991"/>
                  <a:pt x="7032172" y="3978991"/>
                </a:cubicBezTo>
                <a:cubicBezTo>
                  <a:pt x="7048927" y="3978991"/>
                  <a:pt x="7074752" y="3944926"/>
                  <a:pt x="7086600" y="3935448"/>
                </a:cubicBezTo>
                <a:cubicBezTo>
                  <a:pt x="7096816" y="3927275"/>
                  <a:pt x="7108371" y="3920934"/>
                  <a:pt x="7119257" y="3913677"/>
                </a:cubicBezTo>
                <a:cubicBezTo>
                  <a:pt x="7157256" y="3951675"/>
                  <a:pt x="7131294" y="3932204"/>
                  <a:pt x="7206343" y="3957220"/>
                </a:cubicBezTo>
                <a:lnTo>
                  <a:pt x="7239000" y="3968105"/>
                </a:lnTo>
                <a:cubicBezTo>
                  <a:pt x="7315932" y="3952720"/>
                  <a:pt x="7275876" y="3963071"/>
                  <a:pt x="7358743" y="3935448"/>
                </a:cubicBezTo>
                <a:lnTo>
                  <a:pt x="7391400" y="3924562"/>
                </a:lnTo>
                <a:cubicBezTo>
                  <a:pt x="7398657" y="3917305"/>
                  <a:pt x="7403739" y="3906834"/>
                  <a:pt x="7413172" y="3902791"/>
                </a:cubicBezTo>
                <a:cubicBezTo>
                  <a:pt x="7430178" y="3895503"/>
                  <a:pt x="7449396" y="3895215"/>
                  <a:pt x="7467600" y="3891905"/>
                </a:cubicBezTo>
                <a:cubicBezTo>
                  <a:pt x="7565473" y="3874110"/>
                  <a:pt x="7499437" y="3889390"/>
                  <a:pt x="7576457" y="3870134"/>
                </a:cubicBezTo>
                <a:cubicBezTo>
                  <a:pt x="7629030" y="3817561"/>
                  <a:pt x="7565066" y="3884372"/>
                  <a:pt x="7620000" y="3815705"/>
                </a:cubicBezTo>
                <a:cubicBezTo>
                  <a:pt x="7626411" y="3807691"/>
                  <a:pt x="7634515" y="3801191"/>
                  <a:pt x="7641772" y="3793934"/>
                </a:cubicBezTo>
                <a:cubicBezTo>
                  <a:pt x="7645400" y="3783048"/>
                  <a:pt x="7646754" y="3771116"/>
                  <a:pt x="7652657" y="3761277"/>
                </a:cubicBezTo>
                <a:cubicBezTo>
                  <a:pt x="7657937" y="3752476"/>
                  <a:pt x="7668018" y="3747519"/>
                  <a:pt x="7674429" y="3739505"/>
                </a:cubicBezTo>
                <a:cubicBezTo>
                  <a:pt x="7682602" y="3729289"/>
                  <a:pt x="7690349" y="3718550"/>
                  <a:pt x="7696200" y="3706848"/>
                </a:cubicBezTo>
                <a:cubicBezTo>
                  <a:pt x="7741268" y="3616711"/>
                  <a:pt x="7666465" y="3735124"/>
                  <a:pt x="7728857" y="3641534"/>
                </a:cubicBezTo>
                <a:cubicBezTo>
                  <a:pt x="7725229" y="3627020"/>
                  <a:pt x="7722271" y="3612321"/>
                  <a:pt x="7717972" y="3597991"/>
                </a:cubicBezTo>
                <a:cubicBezTo>
                  <a:pt x="7710894" y="3574397"/>
                  <a:pt x="7704404" y="3525893"/>
                  <a:pt x="7674429" y="3510905"/>
                </a:cubicBezTo>
                <a:cubicBezTo>
                  <a:pt x="7653903" y="3500642"/>
                  <a:pt x="7609115" y="3489134"/>
                  <a:pt x="7609115" y="3489134"/>
                </a:cubicBezTo>
                <a:cubicBezTo>
                  <a:pt x="7580086" y="3492763"/>
                  <a:pt x="7550943" y="3495572"/>
                  <a:pt x="7522029" y="3500020"/>
                </a:cubicBezTo>
                <a:cubicBezTo>
                  <a:pt x="7503742" y="3502833"/>
                  <a:pt x="7486102" y="3510905"/>
                  <a:pt x="7467600" y="3510905"/>
                </a:cubicBezTo>
                <a:cubicBezTo>
                  <a:pt x="7456126" y="3510905"/>
                  <a:pt x="7445829" y="3503648"/>
                  <a:pt x="7434943" y="3500020"/>
                </a:cubicBezTo>
                <a:cubicBezTo>
                  <a:pt x="7418776" y="3475768"/>
                  <a:pt x="7413562" y="3463320"/>
                  <a:pt x="7391400" y="3445591"/>
                </a:cubicBezTo>
                <a:cubicBezTo>
                  <a:pt x="7322751" y="3390673"/>
                  <a:pt x="7389530" y="3454608"/>
                  <a:pt x="7336972" y="3402048"/>
                </a:cubicBezTo>
                <a:cubicBezTo>
                  <a:pt x="7333343" y="3391162"/>
                  <a:pt x="7335423" y="3376060"/>
                  <a:pt x="7326086" y="3369391"/>
                </a:cubicBezTo>
                <a:cubicBezTo>
                  <a:pt x="7307412" y="3356052"/>
                  <a:pt x="7260772" y="3347620"/>
                  <a:pt x="7260772" y="3347620"/>
                </a:cubicBezTo>
                <a:cubicBezTo>
                  <a:pt x="7253515" y="3340363"/>
                  <a:pt x="7248180" y="3330438"/>
                  <a:pt x="7239000" y="3325848"/>
                </a:cubicBezTo>
                <a:cubicBezTo>
                  <a:pt x="7218474" y="3315585"/>
                  <a:pt x="7195457" y="3311334"/>
                  <a:pt x="7173686" y="3304077"/>
                </a:cubicBezTo>
                <a:lnTo>
                  <a:pt x="7108372" y="3282305"/>
                </a:lnTo>
                <a:lnTo>
                  <a:pt x="7075715" y="3271420"/>
                </a:lnTo>
                <a:lnTo>
                  <a:pt x="7043057" y="3260534"/>
                </a:lnTo>
                <a:cubicBezTo>
                  <a:pt x="7035800" y="3253277"/>
                  <a:pt x="7030087" y="3244042"/>
                  <a:pt x="7021286" y="3238762"/>
                </a:cubicBezTo>
                <a:cubicBezTo>
                  <a:pt x="7010135" y="3232071"/>
                  <a:pt x="6953214" y="3219023"/>
                  <a:pt x="6945086" y="3216991"/>
                </a:cubicBezTo>
                <a:cubicBezTo>
                  <a:pt x="6941457" y="3206105"/>
                  <a:pt x="6931950" y="3195586"/>
                  <a:pt x="6934200" y="3184334"/>
                </a:cubicBezTo>
                <a:cubicBezTo>
                  <a:pt x="6938470" y="3162987"/>
                  <a:pt x="6974874" y="3156262"/>
                  <a:pt x="6988629" y="3151677"/>
                </a:cubicBezTo>
                <a:cubicBezTo>
                  <a:pt x="6995886" y="3144420"/>
                  <a:pt x="7001220" y="3134495"/>
                  <a:pt x="7010400" y="3129905"/>
                </a:cubicBezTo>
                <a:cubicBezTo>
                  <a:pt x="7030926" y="3119642"/>
                  <a:pt x="7075715" y="3108134"/>
                  <a:pt x="7075715" y="3108134"/>
                </a:cubicBezTo>
                <a:cubicBezTo>
                  <a:pt x="7079343" y="3097248"/>
                  <a:pt x="7079432" y="3084437"/>
                  <a:pt x="7086600" y="3075477"/>
                </a:cubicBezTo>
                <a:cubicBezTo>
                  <a:pt x="7094773" y="3065261"/>
                  <a:pt x="7109041" y="3061878"/>
                  <a:pt x="7119257" y="3053705"/>
                </a:cubicBezTo>
                <a:cubicBezTo>
                  <a:pt x="7127271" y="3047294"/>
                  <a:pt x="7133772" y="3039191"/>
                  <a:pt x="7141029" y="3031934"/>
                </a:cubicBezTo>
                <a:cubicBezTo>
                  <a:pt x="7137400" y="3013791"/>
                  <a:pt x="7144945" y="2988606"/>
                  <a:pt x="7130143" y="2977505"/>
                </a:cubicBezTo>
                <a:cubicBezTo>
                  <a:pt x="7109617" y="2962110"/>
                  <a:pt x="7078284" y="2974734"/>
                  <a:pt x="7053943" y="2966620"/>
                </a:cubicBezTo>
                <a:cubicBezTo>
                  <a:pt x="7044206" y="2963374"/>
                  <a:pt x="7039429" y="2952105"/>
                  <a:pt x="7032172" y="2944848"/>
                </a:cubicBezTo>
                <a:cubicBezTo>
                  <a:pt x="7028543" y="2933962"/>
                  <a:pt x="7012326" y="2919359"/>
                  <a:pt x="7021286" y="2912191"/>
                </a:cubicBezTo>
                <a:cubicBezTo>
                  <a:pt x="7038521" y="2898403"/>
                  <a:pt x="7065054" y="2906093"/>
                  <a:pt x="7086600" y="2901305"/>
                </a:cubicBezTo>
                <a:cubicBezTo>
                  <a:pt x="7097801" y="2898816"/>
                  <a:pt x="7108371" y="2894048"/>
                  <a:pt x="7119257" y="2890420"/>
                </a:cubicBezTo>
                <a:cubicBezTo>
                  <a:pt x="7139508" y="2870169"/>
                  <a:pt x="7149067" y="2863456"/>
                  <a:pt x="7162800" y="2835991"/>
                </a:cubicBezTo>
                <a:cubicBezTo>
                  <a:pt x="7167932" y="2825728"/>
                  <a:pt x="7170057" y="2814220"/>
                  <a:pt x="7173686" y="2803334"/>
                </a:cubicBezTo>
                <a:cubicBezTo>
                  <a:pt x="7170057" y="2788820"/>
                  <a:pt x="7176182" y="2766482"/>
                  <a:pt x="7162800" y="2759791"/>
                </a:cubicBezTo>
                <a:cubicBezTo>
                  <a:pt x="7153644" y="2755213"/>
                  <a:pt x="7114259" y="2797447"/>
                  <a:pt x="7108372" y="2803334"/>
                </a:cubicBezTo>
                <a:cubicBezTo>
                  <a:pt x="7104743" y="2814220"/>
                  <a:pt x="7105600" y="2827877"/>
                  <a:pt x="7097486" y="2835991"/>
                </a:cubicBezTo>
                <a:cubicBezTo>
                  <a:pt x="7092279" y="2841198"/>
                  <a:pt x="7021665" y="2857667"/>
                  <a:pt x="7021286" y="2857762"/>
                </a:cubicBezTo>
                <a:cubicBezTo>
                  <a:pt x="6972445" y="2906605"/>
                  <a:pt x="7030445" y="2855094"/>
                  <a:pt x="6966857" y="2890420"/>
                </a:cubicBezTo>
                <a:cubicBezTo>
                  <a:pt x="6943984" y="2903127"/>
                  <a:pt x="6920045" y="2915460"/>
                  <a:pt x="6901543" y="2933962"/>
                </a:cubicBezTo>
                <a:cubicBezTo>
                  <a:pt x="6894286" y="2941219"/>
                  <a:pt x="6888952" y="2951144"/>
                  <a:pt x="6879772" y="2955734"/>
                </a:cubicBezTo>
                <a:cubicBezTo>
                  <a:pt x="6859246" y="2965997"/>
                  <a:pt x="6836229" y="2970248"/>
                  <a:pt x="6814457" y="2977505"/>
                </a:cubicBezTo>
                <a:cubicBezTo>
                  <a:pt x="6803571" y="2981134"/>
                  <a:pt x="6791347" y="2982026"/>
                  <a:pt x="6781800" y="2988391"/>
                </a:cubicBezTo>
                <a:cubicBezTo>
                  <a:pt x="6770914" y="2995648"/>
                  <a:pt x="6759359" y="3001989"/>
                  <a:pt x="6749143" y="3010162"/>
                </a:cubicBezTo>
                <a:cubicBezTo>
                  <a:pt x="6741129" y="3016573"/>
                  <a:pt x="6736173" y="3026653"/>
                  <a:pt x="6727372" y="3031934"/>
                </a:cubicBezTo>
                <a:cubicBezTo>
                  <a:pt x="6717533" y="3037838"/>
                  <a:pt x="6705601" y="3039191"/>
                  <a:pt x="6694715" y="3042820"/>
                </a:cubicBezTo>
                <a:cubicBezTo>
                  <a:pt x="6676619" y="3060915"/>
                  <a:pt x="6665003" y="3075376"/>
                  <a:pt x="6640286" y="3086362"/>
                </a:cubicBezTo>
                <a:cubicBezTo>
                  <a:pt x="6619315" y="3095683"/>
                  <a:pt x="6574972" y="3108134"/>
                  <a:pt x="6574972" y="3108134"/>
                </a:cubicBezTo>
                <a:cubicBezTo>
                  <a:pt x="6582665" y="3119674"/>
                  <a:pt x="6603002" y="3154805"/>
                  <a:pt x="6618515" y="3162562"/>
                </a:cubicBezTo>
                <a:cubicBezTo>
                  <a:pt x="6639041" y="3172825"/>
                  <a:pt x="6683829" y="3184334"/>
                  <a:pt x="6683829" y="3184334"/>
                </a:cubicBezTo>
                <a:cubicBezTo>
                  <a:pt x="6691086" y="3195220"/>
                  <a:pt x="6692771" y="3214425"/>
                  <a:pt x="6705600" y="3216991"/>
                </a:cubicBezTo>
                <a:cubicBezTo>
                  <a:pt x="6923699" y="3260611"/>
                  <a:pt x="6878980" y="3160189"/>
                  <a:pt x="6912429" y="3260534"/>
                </a:cubicBezTo>
                <a:cubicBezTo>
                  <a:pt x="6901543" y="3264163"/>
                  <a:pt x="6891090" y="3269534"/>
                  <a:pt x="6879772" y="3271420"/>
                </a:cubicBezTo>
                <a:cubicBezTo>
                  <a:pt x="6847361" y="3276822"/>
                  <a:pt x="6809521" y="3264664"/>
                  <a:pt x="6781800" y="3282305"/>
                </a:cubicBezTo>
                <a:cubicBezTo>
                  <a:pt x="6762439" y="3294626"/>
                  <a:pt x="6776257" y="3331393"/>
                  <a:pt x="6760029" y="3347620"/>
                </a:cubicBezTo>
                <a:cubicBezTo>
                  <a:pt x="6752772" y="3354877"/>
                  <a:pt x="6747437" y="3364801"/>
                  <a:pt x="6738257" y="3369391"/>
                </a:cubicBezTo>
                <a:cubicBezTo>
                  <a:pt x="6724876" y="3376082"/>
                  <a:pt x="6709229" y="3376648"/>
                  <a:pt x="6694715" y="3380277"/>
                </a:cubicBezTo>
                <a:cubicBezTo>
                  <a:pt x="6687458" y="3387534"/>
                  <a:pt x="6677533" y="3392868"/>
                  <a:pt x="6672943" y="3402048"/>
                </a:cubicBezTo>
                <a:cubicBezTo>
                  <a:pt x="6662680" y="3422574"/>
                  <a:pt x="6651172" y="3467362"/>
                  <a:pt x="6651172" y="3467362"/>
                </a:cubicBezTo>
                <a:cubicBezTo>
                  <a:pt x="6624619" y="3460724"/>
                  <a:pt x="6599722" y="3462435"/>
                  <a:pt x="6585857" y="3434705"/>
                </a:cubicBezTo>
                <a:cubicBezTo>
                  <a:pt x="6575594" y="3414179"/>
                  <a:pt x="6571343" y="3391162"/>
                  <a:pt x="6564086" y="3369391"/>
                </a:cubicBezTo>
                <a:cubicBezTo>
                  <a:pt x="6557380" y="3349274"/>
                  <a:pt x="6554672" y="3324923"/>
                  <a:pt x="6531429" y="3314962"/>
                </a:cubicBezTo>
                <a:cubicBezTo>
                  <a:pt x="6514423" y="3307674"/>
                  <a:pt x="6494850" y="3308945"/>
                  <a:pt x="6477000" y="3304077"/>
                </a:cubicBezTo>
                <a:cubicBezTo>
                  <a:pt x="6454860" y="3298039"/>
                  <a:pt x="6411686" y="3282305"/>
                  <a:pt x="6411686" y="3282305"/>
                </a:cubicBezTo>
                <a:cubicBezTo>
                  <a:pt x="6408057" y="3271419"/>
                  <a:pt x="6398550" y="3260900"/>
                  <a:pt x="6400800" y="3249648"/>
                </a:cubicBezTo>
                <a:cubicBezTo>
                  <a:pt x="6406609" y="3220604"/>
                  <a:pt x="6464871" y="3219417"/>
                  <a:pt x="6477000" y="3216991"/>
                </a:cubicBezTo>
                <a:cubicBezTo>
                  <a:pt x="6498772" y="3202477"/>
                  <a:pt x="6546617" y="3199258"/>
                  <a:pt x="6542315" y="3173448"/>
                </a:cubicBezTo>
                <a:lnTo>
                  <a:pt x="6531429" y="3108134"/>
                </a:lnTo>
                <a:cubicBezTo>
                  <a:pt x="6520543" y="3104505"/>
                  <a:pt x="6510247" y="3097248"/>
                  <a:pt x="6498772" y="3097248"/>
                </a:cubicBezTo>
                <a:cubicBezTo>
                  <a:pt x="6478653" y="3097248"/>
                  <a:pt x="6447215" y="3118899"/>
                  <a:pt x="6433457" y="3129905"/>
                </a:cubicBezTo>
                <a:cubicBezTo>
                  <a:pt x="6425443" y="3136316"/>
                  <a:pt x="6420487" y="3146397"/>
                  <a:pt x="6411686" y="3151677"/>
                </a:cubicBezTo>
                <a:cubicBezTo>
                  <a:pt x="6401847" y="3157581"/>
                  <a:pt x="6389915" y="3158934"/>
                  <a:pt x="6379029" y="3162562"/>
                </a:cubicBezTo>
                <a:cubicBezTo>
                  <a:pt x="6368143" y="3158934"/>
                  <a:pt x="6355552" y="3158562"/>
                  <a:pt x="6346372" y="3151677"/>
                </a:cubicBezTo>
                <a:cubicBezTo>
                  <a:pt x="6325845" y="3136282"/>
                  <a:pt x="6313292" y="3111480"/>
                  <a:pt x="6291943" y="3097248"/>
                </a:cubicBezTo>
                <a:lnTo>
                  <a:pt x="6259286" y="3075477"/>
                </a:lnTo>
                <a:cubicBezTo>
                  <a:pt x="6237515" y="3082734"/>
                  <a:pt x="6201229" y="3075477"/>
                  <a:pt x="6193972" y="3097248"/>
                </a:cubicBezTo>
                <a:cubicBezTo>
                  <a:pt x="6179457" y="3140791"/>
                  <a:pt x="6193972" y="3126276"/>
                  <a:pt x="6150429" y="3140791"/>
                </a:cubicBezTo>
                <a:cubicBezTo>
                  <a:pt x="6143172" y="3151677"/>
                  <a:pt x="6136830" y="3163232"/>
                  <a:pt x="6128657" y="3173448"/>
                </a:cubicBezTo>
                <a:cubicBezTo>
                  <a:pt x="6122246" y="3181462"/>
                  <a:pt x="6112166" y="3186419"/>
                  <a:pt x="6106886" y="3195220"/>
                </a:cubicBezTo>
                <a:cubicBezTo>
                  <a:pt x="6100982" y="3205059"/>
                  <a:pt x="6101132" y="3217614"/>
                  <a:pt x="6096000" y="3227877"/>
                </a:cubicBezTo>
                <a:cubicBezTo>
                  <a:pt x="6090149" y="3239579"/>
                  <a:pt x="6081486" y="3249648"/>
                  <a:pt x="6074229" y="3260534"/>
                </a:cubicBezTo>
                <a:cubicBezTo>
                  <a:pt x="6070600" y="3275048"/>
                  <a:pt x="6065618" y="3289290"/>
                  <a:pt x="6063343" y="3304077"/>
                </a:cubicBezTo>
                <a:cubicBezTo>
                  <a:pt x="6059848" y="3326793"/>
                  <a:pt x="6056308" y="3411207"/>
                  <a:pt x="6041572" y="3445591"/>
                </a:cubicBezTo>
                <a:cubicBezTo>
                  <a:pt x="6036418" y="3457616"/>
                  <a:pt x="6027057" y="3467362"/>
                  <a:pt x="6019800" y="3478248"/>
                </a:cubicBezTo>
                <a:cubicBezTo>
                  <a:pt x="5994783" y="3553299"/>
                  <a:pt x="6014256" y="3527335"/>
                  <a:pt x="5976257" y="3565334"/>
                </a:cubicBezTo>
                <a:lnTo>
                  <a:pt x="5943600" y="3663305"/>
                </a:lnTo>
                <a:cubicBezTo>
                  <a:pt x="5939972" y="3674191"/>
                  <a:pt x="5942262" y="3689597"/>
                  <a:pt x="5932715" y="3695962"/>
                </a:cubicBezTo>
                <a:lnTo>
                  <a:pt x="5900057" y="3717734"/>
                </a:lnTo>
                <a:cubicBezTo>
                  <a:pt x="5850150" y="3792595"/>
                  <a:pt x="5864790" y="3758225"/>
                  <a:pt x="5845629" y="3815705"/>
                </a:cubicBezTo>
                <a:cubicBezTo>
                  <a:pt x="5842000" y="3841105"/>
                  <a:pt x="5845164" y="3868459"/>
                  <a:pt x="5834743" y="3891905"/>
                </a:cubicBezTo>
                <a:cubicBezTo>
                  <a:pt x="5829429" y="3903860"/>
                  <a:pt x="5810259" y="3903461"/>
                  <a:pt x="5802086" y="3913677"/>
                </a:cubicBezTo>
                <a:cubicBezTo>
                  <a:pt x="5794918" y="3922637"/>
                  <a:pt x="5794829" y="3935448"/>
                  <a:pt x="5791200" y="3946334"/>
                </a:cubicBezTo>
                <a:cubicBezTo>
                  <a:pt x="5812972" y="4011648"/>
                  <a:pt x="5783943" y="3953591"/>
                  <a:pt x="5834743" y="3989877"/>
                </a:cubicBezTo>
                <a:cubicBezTo>
                  <a:pt x="5851446" y="4001808"/>
                  <a:pt x="5878286" y="4033420"/>
                  <a:pt x="5878286" y="4033420"/>
                </a:cubicBezTo>
                <a:cubicBezTo>
                  <a:pt x="5896600" y="4088360"/>
                  <a:pt x="5875873" y="4048457"/>
                  <a:pt x="5921829" y="4087848"/>
                </a:cubicBezTo>
                <a:cubicBezTo>
                  <a:pt x="5937414" y="4101206"/>
                  <a:pt x="5948293" y="4120005"/>
                  <a:pt x="5965372" y="4131391"/>
                </a:cubicBezTo>
                <a:cubicBezTo>
                  <a:pt x="6006569" y="4158855"/>
                  <a:pt x="5988778" y="4143911"/>
                  <a:pt x="6019800" y="4174934"/>
                </a:cubicBezTo>
                <a:cubicBezTo>
                  <a:pt x="6016172" y="4185820"/>
                  <a:pt x="6020047" y="4204808"/>
                  <a:pt x="6008915" y="4207591"/>
                </a:cubicBezTo>
                <a:cubicBezTo>
                  <a:pt x="5984023" y="4213814"/>
                  <a:pt x="5958373" y="4196705"/>
                  <a:pt x="5932715" y="4196705"/>
                </a:cubicBezTo>
                <a:cubicBezTo>
                  <a:pt x="5903460" y="4196705"/>
                  <a:pt x="5874658" y="4203962"/>
                  <a:pt x="5845629" y="4207591"/>
                </a:cubicBezTo>
                <a:cubicBezTo>
                  <a:pt x="5838372" y="4214848"/>
                  <a:pt x="5829137" y="4220561"/>
                  <a:pt x="5823857" y="4229362"/>
                </a:cubicBezTo>
                <a:cubicBezTo>
                  <a:pt x="5817953" y="4239202"/>
                  <a:pt x="5821086" y="4253906"/>
                  <a:pt x="5812972" y="4262020"/>
                </a:cubicBezTo>
                <a:cubicBezTo>
                  <a:pt x="5804858" y="4270134"/>
                  <a:pt x="5791447" y="4270122"/>
                  <a:pt x="5780315" y="4272905"/>
                </a:cubicBezTo>
                <a:cubicBezTo>
                  <a:pt x="5762365" y="4277392"/>
                  <a:pt x="5744029" y="4280162"/>
                  <a:pt x="5725886" y="4283791"/>
                </a:cubicBezTo>
                <a:cubicBezTo>
                  <a:pt x="5715000" y="4291048"/>
                  <a:pt x="5706180" y="4303712"/>
                  <a:pt x="5693229" y="4305562"/>
                </a:cubicBezTo>
                <a:cubicBezTo>
                  <a:pt x="5658118" y="4310578"/>
                  <a:pt x="5647650" y="4292641"/>
                  <a:pt x="5627915" y="4272905"/>
                </a:cubicBezTo>
                <a:cubicBezTo>
                  <a:pt x="5624286" y="4262019"/>
                  <a:pt x="5628062" y="4243400"/>
                  <a:pt x="5617029" y="4240248"/>
                </a:cubicBezTo>
                <a:cubicBezTo>
                  <a:pt x="5612977" y="4239090"/>
                  <a:pt x="5506704" y="4259451"/>
                  <a:pt x="5497286" y="4262020"/>
                </a:cubicBezTo>
                <a:cubicBezTo>
                  <a:pt x="5475146" y="4268058"/>
                  <a:pt x="5431972" y="4283791"/>
                  <a:pt x="5431972" y="4283791"/>
                </a:cubicBezTo>
                <a:cubicBezTo>
                  <a:pt x="5355771" y="4258392"/>
                  <a:pt x="5388429" y="4254763"/>
                  <a:pt x="5334000" y="4272905"/>
                </a:cubicBezTo>
                <a:cubicBezTo>
                  <a:pt x="5330372" y="4283791"/>
                  <a:pt x="5320865" y="4294310"/>
                  <a:pt x="5323115" y="4305562"/>
                </a:cubicBezTo>
                <a:cubicBezTo>
                  <a:pt x="5327385" y="4326909"/>
                  <a:pt x="5363788" y="4333635"/>
                  <a:pt x="5377543" y="4338220"/>
                </a:cubicBezTo>
                <a:cubicBezTo>
                  <a:pt x="5404046" y="4417727"/>
                  <a:pt x="5421579" y="4409100"/>
                  <a:pt x="5355772" y="4392648"/>
                </a:cubicBezTo>
                <a:cubicBezTo>
                  <a:pt x="5341258" y="4378134"/>
                  <a:pt x="5307251" y="4329192"/>
                  <a:pt x="5312229" y="4349105"/>
                </a:cubicBezTo>
                <a:cubicBezTo>
                  <a:pt x="5325604" y="4402605"/>
                  <a:pt x="5312536" y="4382069"/>
                  <a:pt x="5344886" y="4414420"/>
                </a:cubicBezTo>
                <a:cubicBezTo>
                  <a:pt x="5348515" y="4425306"/>
                  <a:pt x="5363886" y="4438963"/>
                  <a:pt x="5355772" y="4447077"/>
                </a:cubicBezTo>
                <a:cubicBezTo>
                  <a:pt x="5347658" y="4455191"/>
                  <a:pt x="5332954" y="4442095"/>
                  <a:pt x="5323115" y="4436191"/>
                </a:cubicBezTo>
                <a:cubicBezTo>
                  <a:pt x="5248402" y="4391364"/>
                  <a:pt x="5361198" y="4434372"/>
                  <a:pt x="5268686" y="4403534"/>
                </a:cubicBezTo>
                <a:cubicBezTo>
                  <a:pt x="5268686" y="4403534"/>
                  <a:pt x="5272404" y="4427231"/>
                  <a:pt x="5279572" y="4436191"/>
                </a:cubicBezTo>
                <a:cubicBezTo>
                  <a:pt x="5287745" y="4446407"/>
                  <a:pt x="5301343" y="4450705"/>
                  <a:pt x="5312229" y="4457962"/>
                </a:cubicBezTo>
                <a:cubicBezTo>
                  <a:pt x="5306532" y="4492144"/>
                  <a:pt x="5318604" y="4552326"/>
                  <a:pt x="5268686" y="4512391"/>
                </a:cubicBezTo>
                <a:cubicBezTo>
                  <a:pt x="5207241" y="4463234"/>
                  <a:pt x="5298317" y="4487594"/>
                  <a:pt x="5225143" y="4414420"/>
                </a:cubicBezTo>
                <a:lnTo>
                  <a:pt x="5181600" y="4370877"/>
                </a:lnTo>
                <a:lnTo>
                  <a:pt x="5159829" y="4349105"/>
                </a:lnTo>
                <a:cubicBezTo>
                  <a:pt x="5148943" y="4352734"/>
                  <a:pt x="5130801" y="4349105"/>
                  <a:pt x="5127172" y="4359991"/>
                </a:cubicBezTo>
                <a:cubicBezTo>
                  <a:pt x="5121321" y="4377544"/>
                  <a:pt x="5133570" y="4396470"/>
                  <a:pt x="5138057" y="4414420"/>
                </a:cubicBezTo>
                <a:cubicBezTo>
                  <a:pt x="5140840" y="4425552"/>
                  <a:pt x="5140829" y="4438963"/>
                  <a:pt x="5148943" y="4447077"/>
                </a:cubicBezTo>
                <a:cubicBezTo>
                  <a:pt x="5157057" y="4455191"/>
                  <a:pt x="5170714" y="4454334"/>
                  <a:pt x="5181600" y="4457962"/>
                </a:cubicBezTo>
                <a:cubicBezTo>
                  <a:pt x="5200761" y="4515444"/>
                  <a:pt x="5186120" y="4481071"/>
                  <a:pt x="5236029" y="4555934"/>
                </a:cubicBezTo>
                <a:cubicBezTo>
                  <a:pt x="5243286" y="4566820"/>
                  <a:pt x="5248549" y="4579340"/>
                  <a:pt x="5257800" y="4588591"/>
                </a:cubicBezTo>
                <a:lnTo>
                  <a:pt x="5301343" y="4632134"/>
                </a:lnTo>
                <a:lnTo>
                  <a:pt x="5323115" y="4653905"/>
                </a:lnTo>
                <a:cubicBezTo>
                  <a:pt x="5326743" y="4664791"/>
                  <a:pt x="5328097" y="4676723"/>
                  <a:pt x="5334000" y="4686562"/>
                </a:cubicBezTo>
                <a:cubicBezTo>
                  <a:pt x="5346131" y="4706781"/>
                  <a:pt x="5371313" y="4716412"/>
                  <a:pt x="5388429" y="4730105"/>
                </a:cubicBezTo>
                <a:cubicBezTo>
                  <a:pt x="5396443" y="4736516"/>
                  <a:pt x="5402943" y="4744620"/>
                  <a:pt x="5410200" y="4751877"/>
                </a:cubicBezTo>
                <a:cubicBezTo>
                  <a:pt x="5413829" y="4762763"/>
                  <a:pt x="5415954" y="4774271"/>
                  <a:pt x="5421086" y="4784534"/>
                </a:cubicBezTo>
                <a:cubicBezTo>
                  <a:pt x="5426937" y="4796236"/>
                  <a:pt x="5448708" y="4805489"/>
                  <a:pt x="5442857" y="4817191"/>
                </a:cubicBezTo>
                <a:cubicBezTo>
                  <a:pt x="5437725" y="4827454"/>
                  <a:pt x="5420463" y="4811437"/>
                  <a:pt x="5410200" y="4806305"/>
                </a:cubicBezTo>
                <a:cubicBezTo>
                  <a:pt x="5398498" y="4800454"/>
                  <a:pt x="5388429" y="4791791"/>
                  <a:pt x="5377543" y="4784534"/>
                </a:cubicBezTo>
                <a:cubicBezTo>
                  <a:pt x="5373914" y="4773648"/>
                  <a:pt x="5372561" y="4761716"/>
                  <a:pt x="5366657" y="4751877"/>
                </a:cubicBezTo>
                <a:cubicBezTo>
                  <a:pt x="5354525" y="4731656"/>
                  <a:pt x="5329347" y="4722028"/>
                  <a:pt x="5312229" y="4708334"/>
                </a:cubicBezTo>
                <a:cubicBezTo>
                  <a:pt x="5234673" y="4646289"/>
                  <a:pt x="5358313" y="4731799"/>
                  <a:pt x="5257800" y="4664791"/>
                </a:cubicBezTo>
                <a:cubicBezTo>
                  <a:pt x="5254172" y="4653905"/>
                  <a:pt x="5252818" y="4641973"/>
                  <a:pt x="5246915" y="4632134"/>
                </a:cubicBezTo>
                <a:cubicBezTo>
                  <a:pt x="5236574" y="4614899"/>
                  <a:pt x="5207319" y="4598480"/>
                  <a:pt x="5192486" y="4588591"/>
                </a:cubicBezTo>
                <a:cubicBezTo>
                  <a:pt x="5185229" y="4577705"/>
                  <a:pt x="5173888" y="4543242"/>
                  <a:pt x="5170715" y="4555934"/>
                </a:cubicBezTo>
                <a:cubicBezTo>
                  <a:pt x="5164561" y="4580550"/>
                  <a:pt x="5176999" y="4643693"/>
                  <a:pt x="5203372" y="4664791"/>
                </a:cubicBezTo>
                <a:cubicBezTo>
                  <a:pt x="5212332" y="4671959"/>
                  <a:pt x="5225766" y="4670545"/>
                  <a:pt x="5236029" y="4675677"/>
                </a:cubicBezTo>
                <a:cubicBezTo>
                  <a:pt x="5263495" y="4689410"/>
                  <a:pt x="5270206" y="4698968"/>
                  <a:pt x="5290457" y="4719220"/>
                </a:cubicBezTo>
                <a:cubicBezTo>
                  <a:pt x="5309363" y="4775935"/>
                  <a:pt x="5288959" y="4730954"/>
                  <a:pt x="5323115" y="4773648"/>
                </a:cubicBezTo>
                <a:cubicBezTo>
                  <a:pt x="5331288" y="4783864"/>
                  <a:pt x="5336372" y="4796372"/>
                  <a:pt x="5344886" y="4806305"/>
                </a:cubicBezTo>
                <a:cubicBezTo>
                  <a:pt x="5358244" y="4821890"/>
                  <a:pt x="5388429" y="4849848"/>
                  <a:pt x="5388429" y="4849848"/>
                </a:cubicBezTo>
                <a:lnTo>
                  <a:pt x="5366657" y="4893391"/>
                </a:lnTo>
                <a:cubicBezTo>
                  <a:pt x="5343708" y="4881916"/>
                  <a:pt x="5330372" y="4857105"/>
                  <a:pt x="5312229" y="4838962"/>
                </a:cubicBezTo>
                <a:cubicBezTo>
                  <a:pt x="5304972" y="4831705"/>
                  <a:pt x="5300193" y="4820437"/>
                  <a:pt x="5290457" y="4817191"/>
                </a:cubicBezTo>
                <a:lnTo>
                  <a:pt x="5257800" y="4806305"/>
                </a:lnTo>
                <a:cubicBezTo>
                  <a:pt x="5254172" y="4817191"/>
                  <a:pt x="5246915" y="4827488"/>
                  <a:pt x="5246915" y="4838962"/>
                </a:cubicBezTo>
                <a:cubicBezTo>
                  <a:pt x="5246915" y="4867227"/>
                  <a:pt x="5262324" y="4876144"/>
                  <a:pt x="5279572" y="4893391"/>
                </a:cubicBezTo>
                <a:cubicBezTo>
                  <a:pt x="5285350" y="4910725"/>
                  <a:pt x="5306041" y="4940349"/>
                  <a:pt x="5268686" y="4947820"/>
                </a:cubicBezTo>
                <a:cubicBezTo>
                  <a:pt x="5257434" y="4950070"/>
                  <a:pt x="5246915" y="4940563"/>
                  <a:pt x="5236029" y="4936934"/>
                </a:cubicBezTo>
                <a:cubicBezTo>
                  <a:pt x="5228772" y="4929677"/>
                  <a:pt x="5223058" y="4920442"/>
                  <a:pt x="5214257" y="4915162"/>
                </a:cubicBezTo>
                <a:cubicBezTo>
                  <a:pt x="5159550" y="4882338"/>
                  <a:pt x="5181851" y="4921734"/>
                  <a:pt x="5192486" y="4969591"/>
                </a:cubicBezTo>
                <a:cubicBezTo>
                  <a:pt x="5194975" y="4980792"/>
                  <a:pt x="5197468" y="4992409"/>
                  <a:pt x="5203372" y="5002248"/>
                </a:cubicBezTo>
                <a:cubicBezTo>
                  <a:pt x="5208652" y="5011049"/>
                  <a:pt x="5217886" y="5016763"/>
                  <a:pt x="5225143" y="5024020"/>
                </a:cubicBezTo>
                <a:cubicBezTo>
                  <a:pt x="5250544" y="5100220"/>
                  <a:pt x="5254172" y="5067563"/>
                  <a:pt x="5236029" y="5121991"/>
                </a:cubicBezTo>
                <a:cubicBezTo>
                  <a:pt x="5180864" y="5066829"/>
                  <a:pt x="5245765" y="5138218"/>
                  <a:pt x="5203372" y="5067562"/>
                </a:cubicBezTo>
                <a:cubicBezTo>
                  <a:pt x="5198092" y="5058761"/>
                  <a:pt x="5188857" y="5053048"/>
                  <a:pt x="5181600" y="5045791"/>
                </a:cubicBezTo>
                <a:cubicBezTo>
                  <a:pt x="5170714" y="5049420"/>
                  <a:pt x="5155308" y="5047130"/>
                  <a:pt x="5148943" y="5056677"/>
                </a:cubicBezTo>
                <a:cubicBezTo>
                  <a:pt x="5138680" y="5072072"/>
                  <a:pt x="5153452" y="5100842"/>
                  <a:pt x="5138057" y="5111105"/>
                </a:cubicBezTo>
                <a:cubicBezTo>
                  <a:pt x="5127171" y="5118362"/>
                  <a:pt x="5121599" y="5090403"/>
                  <a:pt x="5116286" y="5078448"/>
                </a:cubicBezTo>
                <a:cubicBezTo>
                  <a:pt x="5101143" y="5044376"/>
                  <a:pt x="5092676" y="5005777"/>
                  <a:pt x="5083629" y="4969591"/>
                </a:cubicBezTo>
                <a:cubicBezTo>
                  <a:pt x="5080000" y="4980477"/>
                  <a:pt x="5075232" y="4991047"/>
                  <a:pt x="5072743" y="5002248"/>
                </a:cubicBezTo>
                <a:cubicBezTo>
                  <a:pt x="5067955" y="5023794"/>
                  <a:pt x="5072808" y="5048398"/>
                  <a:pt x="5061857" y="5067562"/>
                </a:cubicBezTo>
                <a:cubicBezTo>
                  <a:pt x="5056164" y="5077525"/>
                  <a:pt x="5040086" y="5074819"/>
                  <a:pt x="5029200" y="5078448"/>
                </a:cubicBezTo>
                <a:cubicBezTo>
                  <a:pt x="5015956" y="5038713"/>
                  <a:pt x="5014935" y="5040151"/>
                  <a:pt x="5007429" y="4991362"/>
                </a:cubicBezTo>
                <a:cubicBezTo>
                  <a:pt x="5002981" y="4962448"/>
                  <a:pt x="5007795" y="4931281"/>
                  <a:pt x="4996543" y="4904277"/>
                </a:cubicBezTo>
                <a:cubicBezTo>
                  <a:pt x="4988648" y="4885330"/>
                  <a:pt x="4953000" y="4860734"/>
                  <a:pt x="4953000" y="4860734"/>
                </a:cubicBezTo>
                <a:cubicBezTo>
                  <a:pt x="4956629" y="4838963"/>
                  <a:pt x="4949352" y="4812031"/>
                  <a:pt x="4963886" y="4795420"/>
                </a:cubicBezTo>
                <a:cubicBezTo>
                  <a:pt x="4978998" y="4778149"/>
                  <a:pt x="5029200" y="4773648"/>
                  <a:pt x="5029200" y="4773648"/>
                </a:cubicBezTo>
                <a:cubicBezTo>
                  <a:pt x="5050336" y="4752513"/>
                  <a:pt x="5057364" y="4733040"/>
                  <a:pt x="5094515" y="4762762"/>
                </a:cubicBezTo>
                <a:cubicBezTo>
                  <a:pt x="5103475" y="4769930"/>
                  <a:pt x="5096063" y="4788750"/>
                  <a:pt x="5105400" y="4795420"/>
                </a:cubicBezTo>
                <a:cubicBezTo>
                  <a:pt x="5124075" y="4808759"/>
                  <a:pt x="5170715" y="4817191"/>
                  <a:pt x="5170715" y="4817191"/>
                </a:cubicBezTo>
                <a:cubicBezTo>
                  <a:pt x="5192486" y="4813562"/>
                  <a:pt x="5218794" y="4820093"/>
                  <a:pt x="5236029" y="4806305"/>
                </a:cubicBezTo>
                <a:cubicBezTo>
                  <a:pt x="5244989" y="4799137"/>
                  <a:pt x="5230275" y="4783911"/>
                  <a:pt x="5225143" y="4773648"/>
                </a:cubicBezTo>
                <a:cubicBezTo>
                  <a:pt x="5219292" y="4761946"/>
                  <a:pt x="5210629" y="4751877"/>
                  <a:pt x="5203372" y="4740991"/>
                </a:cubicBezTo>
                <a:cubicBezTo>
                  <a:pt x="5185229" y="4744620"/>
                  <a:pt x="5167445" y="4751877"/>
                  <a:pt x="5148943" y="4751877"/>
                </a:cubicBezTo>
                <a:cubicBezTo>
                  <a:pt x="4960691" y="4751877"/>
                  <a:pt x="5060873" y="4723176"/>
                  <a:pt x="4974772" y="4751877"/>
                </a:cubicBezTo>
                <a:cubicBezTo>
                  <a:pt x="4943467" y="4744051"/>
                  <a:pt x="4926583" y="4747763"/>
                  <a:pt x="4909457" y="4719220"/>
                </a:cubicBezTo>
                <a:cubicBezTo>
                  <a:pt x="4903553" y="4709380"/>
                  <a:pt x="4902200" y="4697448"/>
                  <a:pt x="4898572" y="4686562"/>
                </a:cubicBezTo>
                <a:cubicBezTo>
                  <a:pt x="4910604" y="4650463"/>
                  <a:pt x="4897983" y="4653905"/>
                  <a:pt x="4920343" y="4653905"/>
                </a:cubicBezTo>
                <a:cubicBezTo>
                  <a:pt x="4905508" y="4644015"/>
                  <a:pt x="4876257" y="4627599"/>
                  <a:pt x="4865915" y="4610362"/>
                </a:cubicBezTo>
                <a:cubicBezTo>
                  <a:pt x="4860011" y="4600523"/>
                  <a:pt x="4861698" y="4587042"/>
                  <a:pt x="4855029" y="4577705"/>
                </a:cubicBezTo>
                <a:cubicBezTo>
                  <a:pt x="4831031" y="4544108"/>
                  <a:pt x="4810211" y="4533312"/>
                  <a:pt x="4778829" y="4512391"/>
                </a:cubicBezTo>
                <a:cubicBezTo>
                  <a:pt x="4711808" y="4411862"/>
                  <a:pt x="4797338" y="4535530"/>
                  <a:pt x="4735286" y="4457962"/>
                </a:cubicBezTo>
                <a:cubicBezTo>
                  <a:pt x="4680368" y="4389313"/>
                  <a:pt x="4744303" y="4456092"/>
                  <a:pt x="4691743" y="4403534"/>
                </a:cubicBezTo>
                <a:cubicBezTo>
                  <a:pt x="4695372" y="4374505"/>
                  <a:pt x="4697396" y="4345231"/>
                  <a:pt x="4702629" y="4316448"/>
                </a:cubicBezTo>
                <a:cubicBezTo>
                  <a:pt x="4704682" y="4305159"/>
                  <a:pt x="4713515" y="4295266"/>
                  <a:pt x="4713515" y="4283791"/>
                </a:cubicBezTo>
                <a:cubicBezTo>
                  <a:pt x="4713515" y="4211129"/>
                  <a:pt x="4716225" y="4137456"/>
                  <a:pt x="4702629" y="4066077"/>
                </a:cubicBezTo>
                <a:cubicBezTo>
                  <a:pt x="4700482" y="4054805"/>
                  <a:pt x="4680235" y="4060323"/>
                  <a:pt x="4669972" y="4055191"/>
                </a:cubicBezTo>
                <a:cubicBezTo>
                  <a:pt x="4658270" y="4049340"/>
                  <a:pt x="4648201" y="4040677"/>
                  <a:pt x="4637315" y="4033420"/>
                </a:cubicBezTo>
                <a:cubicBezTo>
                  <a:pt x="4633686" y="4022534"/>
                  <a:pt x="4635389" y="4007930"/>
                  <a:pt x="4626429" y="4000762"/>
                </a:cubicBezTo>
                <a:cubicBezTo>
                  <a:pt x="4614746" y="3991416"/>
                  <a:pt x="4597271" y="3993987"/>
                  <a:pt x="4582886" y="3989877"/>
                </a:cubicBezTo>
                <a:cubicBezTo>
                  <a:pt x="4571853" y="3986725"/>
                  <a:pt x="4561115" y="3982620"/>
                  <a:pt x="4550229" y="3978991"/>
                </a:cubicBezTo>
                <a:cubicBezTo>
                  <a:pt x="4498572" y="3927334"/>
                  <a:pt x="4526159" y="3941939"/>
                  <a:pt x="4474029" y="3924562"/>
                </a:cubicBezTo>
                <a:cubicBezTo>
                  <a:pt x="4470400" y="3913676"/>
                  <a:pt x="4471257" y="3900019"/>
                  <a:pt x="4463143" y="3891905"/>
                </a:cubicBezTo>
                <a:cubicBezTo>
                  <a:pt x="4457939" y="3886701"/>
                  <a:pt x="4387317" y="3870227"/>
                  <a:pt x="4386943" y="3870134"/>
                </a:cubicBezTo>
                <a:cubicBezTo>
                  <a:pt x="4348945" y="3832134"/>
                  <a:pt x="4374909" y="3851607"/>
                  <a:pt x="4299857" y="3826591"/>
                </a:cubicBezTo>
                <a:lnTo>
                  <a:pt x="4299857" y="3826591"/>
                </a:lnTo>
                <a:cubicBezTo>
                  <a:pt x="4257653" y="3798455"/>
                  <a:pt x="4279611" y="3808957"/>
                  <a:pt x="4234543" y="3793934"/>
                </a:cubicBezTo>
                <a:cubicBezTo>
                  <a:pt x="4207759" y="3767150"/>
                  <a:pt x="4185808" y="3750892"/>
                  <a:pt x="4169229" y="3717734"/>
                </a:cubicBezTo>
                <a:cubicBezTo>
                  <a:pt x="4140966" y="3661209"/>
                  <a:pt x="4179096" y="3705831"/>
                  <a:pt x="4136572" y="3663305"/>
                </a:cubicBezTo>
                <a:cubicBezTo>
                  <a:pt x="4140200" y="3652419"/>
                  <a:pt x="4136571" y="3634276"/>
                  <a:pt x="4147457" y="3630648"/>
                </a:cubicBezTo>
                <a:cubicBezTo>
                  <a:pt x="4157194" y="3627403"/>
                  <a:pt x="4164639" y="3661600"/>
                  <a:pt x="4169229" y="3652420"/>
                </a:cubicBezTo>
                <a:cubicBezTo>
                  <a:pt x="4175920" y="3639039"/>
                  <a:pt x="4166272" y="3621564"/>
                  <a:pt x="4158343" y="3608877"/>
                </a:cubicBezTo>
                <a:cubicBezTo>
                  <a:pt x="4116840" y="3542472"/>
                  <a:pt x="4118989" y="3591088"/>
                  <a:pt x="4093029" y="3532677"/>
                </a:cubicBezTo>
                <a:cubicBezTo>
                  <a:pt x="4083708" y="3511706"/>
                  <a:pt x="4078514" y="3489134"/>
                  <a:pt x="4071257" y="3467362"/>
                </a:cubicBezTo>
                <a:cubicBezTo>
                  <a:pt x="4067628" y="3456476"/>
                  <a:pt x="4068486" y="3442818"/>
                  <a:pt x="4060372" y="3434705"/>
                </a:cubicBezTo>
                <a:lnTo>
                  <a:pt x="4038600" y="3412934"/>
                </a:lnTo>
                <a:cubicBezTo>
                  <a:pt x="4027714" y="3416563"/>
                  <a:pt x="4014057" y="3415706"/>
                  <a:pt x="4005943" y="3423820"/>
                </a:cubicBezTo>
                <a:cubicBezTo>
                  <a:pt x="3947888" y="3481875"/>
                  <a:pt x="4049483" y="3438336"/>
                  <a:pt x="3962400" y="3467362"/>
                </a:cubicBezTo>
                <a:cubicBezTo>
                  <a:pt x="3958772" y="3478248"/>
                  <a:pt x="3959629" y="3491906"/>
                  <a:pt x="3951515" y="3500020"/>
                </a:cubicBezTo>
                <a:cubicBezTo>
                  <a:pt x="3943401" y="3508134"/>
                  <a:pt x="3924550" y="3520868"/>
                  <a:pt x="3918857" y="3510905"/>
                </a:cubicBezTo>
                <a:cubicBezTo>
                  <a:pt x="3904343" y="3485505"/>
                  <a:pt x="3911600" y="3452848"/>
                  <a:pt x="3907972" y="3423820"/>
                </a:cubicBezTo>
                <a:cubicBezTo>
                  <a:pt x="3938805" y="3331313"/>
                  <a:pt x="3895804" y="3444097"/>
                  <a:pt x="3940629" y="3369391"/>
                </a:cubicBezTo>
                <a:cubicBezTo>
                  <a:pt x="3946533" y="3359552"/>
                  <a:pt x="3962856" y="3338479"/>
                  <a:pt x="3951515" y="3336734"/>
                </a:cubicBezTo>
                <a:cubicBezTo>
                  <a:pt x="3901178" y="3328990"/>
                  <a:pt x="3849915" y="3343991"/>
                  <a:pt x="3799115" y="3347620"/>
                </a:cubicBezTo>
                <a:cubicBezTo>
                  <a:pt x="3780972" y="3351248"/>
                  <a:pt x="3760081" y="3348242"/>
                  <a:pt x="3744686" y="3358505"/>
                </a:cubicBezTo>
                <a:cubicBezTo>
                  <a:pt x="3735139" y="3364870"/>
                  <a:pt x="3735853" y="3379873"/>
                  <a:pt x="3733800" y="3391162"/>
                </a:cubicBezTo>
                <a:cubicBezTo>
                  <a:pt x="3709183" y="3526561"/>
                  <a:pt x="3736994" y="3436011"/>
                  <a:pt x="3712029" y="3510905"/>
                </a:cubicBezTo>
                <a:cubicBezTo>
                  <a:pt x="3715658" y="3539934"/>
                  <a:pt x="3712050" y="3570829"/>
                  <a:pt x="3722915" y="3597991"/>
                </a:cubicBezTo>
                <a:cubicBezTo>
                  <a:pt x="3727774" y="3610138"/>
                  <a:pt x="3745639" y="3611248"/>
                  <a:pt x="3755572" y="3619762"/>
                </a:cubicBezTo>
                <a:cubicBezTo>
                  <a:pt x="3771157" y="3633120"/>
                  <a:pt x="3782036" y="3651919"/>
                  <a:pt x="3799115" y="3663305"/>
                </a:cubicBezTo>
                <a:lnTo>
                  <a:pt x="3864429" y="3706848"/>
                </a:lnTo>
                <a:lnTo>
                  <a:pt x="3897086" y="3728620"/>
                </a:lnTo>
                <a:cubicBezTo>
                  <a:pt x="3904343" y="3750391"/>
                  <a:pt x="3913291" y="3771670"/>
                  <a:pt x="3918857" y="3793934"/>
                </a:cubicBezTo>
                <a:cubicBezTo>
                  <a:pt x="3922345" y="3807887"/>
                  <a:pt x="3932820" y="3854516"/>
                  <a:pt x="3940629" y="3870134"/>
                </a:cubicBezTo>
                <a:cubicBezTo>
                  <a:pt x="3954362" y="3897600"/>
                  <a:pt x="3963920" y="3904311"/>
                  <a:pt x="3984172" y="3924562"/>
                </a:cubicBezTo>
                <a:cubicBezTo>
                  <a:pt x="4003075" y="3981277"/>
                  <a:pt x="3982674" y="3936298"/>
                  <a:pt x="4016829" y="3978991"/>
                </a:cubicBezTo>
                <a:cubicBezTo>
                  <a:pt x="4027085" y="3991811"/>
                  <a:pt x="4042848" y="4024658"/>
                  <a:pt x="4060372" y="4033420"/>
                </a:cubicBezTo>
                <a:cubicBezTo>
                  <a:pt x="4080898" y="4043683"/>
                  <a:pt x="4103915" y="4047934"/>
                  <a:pt x="4125686" y="4055191"/>
                </a:cubicBezTo>
                <a:cubicBezTo>
                  <a:pt x="4182687" y="4074191"/>
                  <a:pt x="4146977" y="4064453"/>
                  <a:pt x="4234543" y="4076962"/>
                </a:cubicBezTo>
                <a:cubicBezTo>
                  <a:pt x="4238172" y="4087848"/>
                  <a:pt x="4247679" y="4098368"/>
                  <a:pt x="4245429" y="4109620"/>
                </a:cubicBezTo>
                <a:cubicBezTo>
                  <a:pt x="4237856" y="4147484"/>
                  <a:pt x="4194943" y="4115298"/>
                  <a:pt x="4245429" y="4153162"/>
                </a:cubicBezTo>
                <a:cubicBezTo>
                  <a:pt x="4266362" y="4168861"/>
                  <a:pt x="4285920" y="4188430"/>
                  <a:pt x="4310743" y="4196705"/>
                </a:cubicBezTo>
                <a:lnTo>
                  <a:pt x="4376057" y="4218477"/>
                </a:lnTo>
                <a:cubicBezTo>
                  <a:pt x="4383314" y="4225734"/>
                  <a:pt x="4391418" y="4232234"/>
                  <a:pt x="4397829" y="4240248"/>
                </a:cubicBezTo>
                <a:cubicBezTo>
                  <a:pt x="4411522" y="4257364"/>
                  <a:pt x="4421153" y="4282546"/>
                  <a:pt x="4441372" y="4294677"/>
                </a:cubicBezTo>
                <a:cubicBezTo>
                  <a:pt x="4451211" y="4300580"/>
                  <a:pt x="4463143" y="4301934"/>
                  <a:pt x="4474029" y="4305562"/>
                </a:cubicBezTo>
                <a:cubicBezTo>
                  <a:pt x="4477658" y="4316448"/>
                  <a:pt x="4476801" y="4330106"/>
                  <a:pt x="4484915" y="4338220"/>
                </a:cubicBezTo>
                <a:cubicBezTo>
                  <a:pt x="4493029" y="4346334"/>
                  <a:pt x="4507733" y="4343201"/>
                  <a:pt x="4517572" y="4349105"/>
                </a:cubicBezTo>
                <a:cubicBezTo>
                  <a:pt x="4526373" y="4354385"/>
                  <a:pt x="4532086" y="4363620"/>
                  <a:pt x="4539343" y="4370877"/>
                </a:cubicBezTo>
                <a:cubicBezTo>
                  <a:pt x="4549744" y="4402078"/>
                  <a:pt x="4562696" y="4422932"/>
                  <a:pt x="4539343" y="4457962"/>
                </a:cubicBezTo>
                <a:cubicBezTo>
                  <a:pt x="4532978" y="4467509"/>
                  <a:pt x="4517572" y="4465219"/>
                  <a:pt x="4506686" y="4468848"/>
                </a:cubicBezTo>
                <a:cubicBezTo>
                  <a:pt x="4472162" y="4445832"/>
                  <a:pt x="4445072" y="4430856"/>
                  <a:pt x="4419600" y="4392648"/>
                </a:cubicBezTo>
                <a:cubicBezTo>
                  <a:pt x="4392136" y="4351451"/>
                  <a:pt x="4407080" y="4369242"/>
                  <a:pt x="4376057" y="4338220"/>
                </a:cubicBezTo>
                <a:cubicBezTo>
                  <a:pt x="4365171" y="4341848"/>
                  <a:pt x="4351514" y="4340991"/>
                  <a:pt x="4343400" y="4349105"/>
                </a:cubicBezTo>
                <a:cubicBezTo>
                  <a:pt x="4335286" y="4357219"/>
                  <a:pt x="4338418" y="4371923"/>
                  <a:pt x="4332515" y="4381762"/>
                </a:cubicBezTo>
                <a:cubicBezTo>
                  <a:pt x="4327235" y="4390563"/>
                  <a:pt x="4318000" y="4396277"/>
                  <a:pt x="4310743" y="4403534"/>
                </a:cubicBezTo>
                <a:cubicBezTo>
                  <a:pt x="4311819" y="4413217"/>
                  <a:pt x="4315106" y="4505147"/>
                  <a:pt x="4332515" y="4534162"/>
                </a:cubicBezTo>
                <a:cubicBezTo>
                  <a:pt x="4337795" y="4542963"/>
                  <a:pt x="4347875" y="4547920"/>
                  <a:pt x="4354286" y="4555934"/>
                </a:cubicBezTo>
                <a:cubicBezTo>
                  <a:pt x="4362459" y="4566150"/>
                  <a:pt x="4368800" y="4577705"/>
                  <a:pt x="4376057" y="4588591"/>
                </a:cubicBezTo>
                <a:cubicBezTo>
                  <a:pt x="4372429" y="4599477"/>
                  <a:pt x="4373286" y="4613134"/>
                  <a:pt x="4365172" y="4621248"/>
                </a:cubicBezTo>
                <a:cubicBezTo>
                  <a:pt x="4357058" y="4629362"/>
                  <a:pt x="4342354" y="4626230"/>
                  <a:pt x="4332515" y="4632134"/>
                </a:cubicBezTo>
                <a:cubicBezTo>
                  <a:pt x="4323714" y="4637414"/>
                  <a:pt x="4318000" y="4646648"/>
                  <a:pt x="4310743" y="4653905"/>
                </a:cubicBezTo>
                <a:cubicBezTo>
                  <a:pt x="4307114" y="4664791"/>
                  <a:pt x="4302640" y="4675430"/>
                  <a:pt x="4299857" y="4686562"/>
                </a:cubicBezTo>
                <a:cubicBezTo>
                  <a:pt x="4296511" y="4699946"/>
                  <a:pt x="4288752" y="4755871"/>
                  <a:pt x="4278086" y="4773648"/>
                </a:cubicBezTo>
                <a:cubicBezTo>
                  <a:pt x="4272806" y="4782449"/>
                  <a:pt x="4262726" y="4787406"/>
                  <a:pt x="4256315" y="4795420"/>
                </a:cubicBezTo>
                <a:cubicBezTo>
                  <a:pt x="4248142" y="4805636"/>
                  <a:pt x="4245637" y="4821143"/>
                  <a:pt x="4234543" y="4828077"/>
                </a:cubicBezTo>
                <a:cubicBezTo>
                  <a:pt x="4215082" y="4840240"/>
                  <a:pt x="4169229" y="4849848"/>
                  <a:pt x="4169229" y="4849848"/>
                </a:cubicBezTo>
                <a:cubicBezTo>
                  <a:pt x="4165600" y="4838962"/>
                  <a:pt x="4158343" y="4828666"/>
                  <a:pt x="4158343" y="4817191"/>
                </a:cubicBezTo>
                <a:cubicBezTo>
                  <a:pt x="4158343" y="4778076"/>
                  <a:pt x="4168478" y="4758258"/>
                  <a:pt x="4191000" y="4730105"/>
                </a:cubicBezTo>
                <a:cubicBezTo>
                  <a:pt x="4197411" y="4722091"/>
                  <a:pt x="4206361" y="4716348"/>
                  <a:pt x="4212772" y="4708334"/>
                </a:cubicBezTo>
                <a:cubicBezTo>
                  <a:pt x="4220945" y="4698118"/>
                  <a:pt x="4227286" y="4686563"/>
                  <a:pt x="4234543" y="4675677"/>
                </a:cubicBezTo>
                <a:cubicBezTo>
                  <a:pt x="4209527" y="4600625"/>
                  <a:pt x="4229000" y="4626589"/>
                  <a:pt x="4191000" y="4588591"/>
                </a:cubicBezTo>
                <a:cubicBezTo>
                  <a:pt x="4183743" y="4566820"/>
                  <a:pt x="4172475" y="4545995"/>
                  <a:pt x="4169229" y="4523277"/>
                </a:cubicBezTo>
                <a:cubicBezTo>
                  <a:pt x="4165600" y="4497877"/>
                  <a:pt x="4169818" y="4470026"/>
                  <a:pt x="4158343" y="4447077"/>
                </a:cubicBezTo>
                <a:cubicBezTo>
                  <a:pt x="4153211" y="4436814"/>
                  <a:pt x="4135949" y="4441323"/>
                  <a:pt x="4125686" y="4436191"/>
                </a:cubicBezTo>
                <a:cubicBezTo>
                  <a:pt x="4081011" y="4413853"/>
                  <a:pt x="4105009" y="4419649"/>
                  <a:pt x="4071257" y="4392648"/>
                </a:cubicBezTo>
                <a:cubicBezTo>
                  <a:pt x="4061041" y="4384475"/>
                  <a:pt x="4049486" y="4378134"/>
                  <a:pt x="4038600" y="4370877"/>
                </a:cubicBezTo>
                <a:cubicBezTo>
                  <a:pt x="4032709" y="4323743"/>
                  <a:pt x="4052951" y="4272905"/>
                  <a:pt x="3995057" y="4272905"/>
                </a:cubicBezTo>
                <a:cubicBezTo>
                  <a:pt x="3983582" y="4272905"/>
                  <a:pt x="3973286" y="4280162"/>
                  <a:pt x="3962400" y="4283791"/>
                </a:cubicBezTo>
                <a:cubicBezTo>
                  <a:pt x="3937000" y="4207591"/>
                  <a:pt x="3962400" y="4225734"/>
                  <a:pt x="3907972" y="4207591"/>
                </a:cubicBezTo>
                <a:cubicBezTo>
                  <a:pt x="3846286" y="4145905"/>
                  <a:pt x="3884749" y="4166951"/>
                  <a:pt x="3788229" y="4153162"/>
                </a:cubicBezTo>
                <a:cubicBezTo>
                  <a:pt x="3735651" y="4100587"/>
                  <a:pt x="3802473" y="4164559"/>
                  <a:pt x="3733800" y="4109620"/>
                </a:cubicBezTo>
                <a:cubicBezTo>
                  <a:pt x="3725786" y="4103209"/>
                  <a:pt x="3719286" y="4095105"/>
                  <a:pt x="3712029" y="4087848"/>
                </a:cubicBezTo>
                <a:cubicBezTo>
                  <a:pt x="3684667" y="4005764"/>
                  <a:pt x="3721576" y="4106943"/>
                  <a:pt x="3679372" y="4022534"/>
                </a:cubicBezTo>
                <a:cubicBezTo>
                  <a:pt x="3674240" y="4012271"/>
                  <a:pt x="3678033" y="3996242"/>
                  <a:pt x="3668486" y="3989877"/>
                </a:cubicBezTo>
                <a:cubicBezTo>
                  <a:pt x="3653091" y="3979614"/>
                  <a:pt x="3632200" y="3982620"/>
                  <a:pt x="3614057" y="3978991"/>
                </a:cubicBezTo>
                <a:cubicBezTo>
                  <a:pt x="3589041" y="3903940"/>
                  <a:pt x="3608513" y="3929905"/>
                  <a:pt x="3570515" y="3891905"/>
                </a:cubicBezTo>
                <a:cubicBezTo>
                  <a:pt x="3541486" y="3804820"/>
                  <a:pt x="3585029" y="3906419"/>
                  <a:pt x="3526972" y="3848362"/>
                </a:cubicBezTo>
                <a:cubicBezTo>
                  <a:pt x="3518858" y="3840248"/>
                  <a:pt x="3521218" y="3825968"/>
                  <a:pt x="3516086" y="3815705"/>
                </a:cubicBezTo>
                <a:cubicBezTo>
                  <a:pt x="3473882" y="3731296"/>
                  <a:pt x="3510791" y="3832475"/>
                  <a:pt x="3483429" y="3750391"/>
                </a:cubicBezTo>
                <a:cubicBezTo>
                  <a:pt x="3479800" y="3706848"/>
                  <a:pt x="3481112" y="3662607"/>
                  <a:pt x="3472543" y="3619762"/>
                </a:cubicBezTo>
                <a:cubicBezTo>
                  <a:pt x="3470520" y="3609647"/>
                  <a:pt x="3440065" y="3571973"/>
                  <a:pt x="3429000" y="3565334"/>
                </a:cubicBezTo>
                <a:cubicBezTo>
                  <a:pt x="3419161" y="3559430"/>
                  <a:pt x="3406606" y="3559580"/>
                  <a:pt x="3396343" y="3554448"/>
                </a:cubicBezTo>
                <a:cubicBezTo>
                  <a:pt x="3384641" y="3548597"/>
                  <a:pt x="3374572" y="3539934"/>
                  <a:pt x="3363686" y="3532677"/>
                </a:cubicBezTo>
                <a:cubicBezTo>
                  <a:pt x="3356429" y="3521791"/>
                  <a:pt x="3354686" y="3502858"/>
                  <a:pt x="3341915" y="3500020"/>
                </a:cubicBezTo>
                <a:cubicBezTo>
                  <a:pt x="3255922" y="3480910"/>
                  <a:pt x="3270635" y="3531036"/>
                  <a:pt x="3200400" y="3554448"/>
                </a:cubicBezTo>
                <a:lnTo>
                  <a:pt x="3167743" y="3565334"/>
                </a:lnTo>
                <a:cubicBezTo>
                  <a:pt x="3153229" y="3561705"/>
                  <a:pt x="3138585" y="3558558"/>
                  <a:pt x="3124200" y="3554448"/>
                </a:cubicBezTo>
                <a:cubicBezTo>
                  <a:pt x="3113167" y="3551296"/>
                  <a:pt x="3103018" y="3543562"/>
                  <a:pt x="3091543" y="3543562"/>
                </a:cubicBezTo>
                <a:cubicBezTo>
                  <a:pt x="3080068" y="3543562"/>
                  <a:pt x="3069772" y="3550819"/>
                  <a:pt x="3058886" y="3554448"/>
                </a:cubicBezTo>
                <a:cubicBezTo>
                  <a:pt x="3036308" y="3644757"/>
                  <a:pt x="3069026" y="3565930"/>
                  <a:pt x="3015343" y="3608877"/>
                </a:cubicBezTo>
                <a:cubicBezTo>
                  <a:pt x="3005127" y="3617050"/>
                  <a:pt x="3002086" y="3631601"/>
                  <a:pt x="2993572" y="3641534"/>
                </a:cubicBezTo>
                <a:cubicBezTo>
                  <a:pt x="2980214" y="3657119"/>
                  <a:pt x="2950029" y="3685077"/>
                  <a:pt x="2950029" y="3685077"/>
                </a:cubicBezTo>
                <a:cubicBezTo>
                  <a:pt x="2935515" y="3681448"/>
                  <a:pt x="2920816" y="3678490"/>
                  <a:pt x="2906486" y="3674191"/>
                </a:cubicBezTo>
                <a:cubicBezTo>
                  <a:pt x="2884505" y="3667597"/>
                  <a:pt x="2841172" y="3652420"/>
                  <a:pt x="2841172" y="3652420"/>
                </a:cubicBezTo>
                <a:cubicBezTo>
                  <a:pt x="2833915" y="3645163"/>
                  <a:pt x="2824680" y="3639449"/>
                  <a:pt x="2819400" y="3630648"/>
                </a:cubicBezTo>
                <a:cubicBezTo>
                  <a:pt x="2803437" y="3604043"/>
                  <a:pt x="2818268" y="3591982"/>
                  <a:pt x="2786743" y="3576220"/>
                </a:cubicBezTo>
                <a:cubicBezTo>
                  <a:pt x="2766217" y="3565957"/>
                  <a:pt x="2721429" y="3554448"/>
                  <a:pt x="2721429" y="3554448"/>
                </a:cubicBezTo>
                <a:cubicBezTo>
                  <a:pt x="2681515" y="3558077"/>
                  <a:pt x="2641765" y="3565334"/>
                  <a:pt x="2601686" y="3565334"/>
                </a:cubicBezTo>
                <a:cubicBezTo>
                  <a:pt x="2477309" y="3565334"/>
                  <a:pt x="2609904" y="3538786"/>
                  <a:pt x="2503715" y="3565334"/>
                </a:cubicBezTo>
                <a:cubicBezTo>
                  <a:pt x="2492829" y="3572591"/>
                  <a:pt x="2474651" y="3574525"/>
                  <a:pt x="2471057" y="3587105"/>
                </a:cubicBezTo>
                <a:cubicBezTo>
                  <a:pt x="2459053" y="3629118"/>
                  <a:pt x="2465591" y="3674377"/>
                  <a:pt x="2460172" y="3717734"/>
                </a:cubicBezTo>
                <a:cubicBezTo>
                  <a:pt x="2458316" y="3732580"/>
                  <a:pt x="2452532" y="3746672"/>
                  <a:pt x="2449286" y="3761277"/>
                </a:cubicBezTo>
                <a:cubicBezTo>
                  <a:pt x="2445272" y="3779338"/>
                  <a:pt x="2442887" y="3797755"/>
                  <a:pt x="2438400" y="3815705"/>
                </a:cubicBezTo>
                <a:cubicBezTo>
                  <a:pt x="2435617" y="3826837"/>
                  <a:pt x="2435629" y="3840248"/>
                  <a:pt x="2427515" y="3848362"/>
                </a:cubicBezTo>
                <a:cubicBezTo>
                  <a:pt x="2412326" y="3863551"/>
                  <a:pt x="2346143" y="3903370"/>
                  <a:pt x="2318657" y="3913677"/>
                </a:cubicBezTo>
                <a:cubicBezTo>
                  <a:pt x="2304649" y="3918930"/>
                  <a:pt x="2289973" y="3922814"/>
                  <a:pt x="2275115" y="3924562"/>
                </a:cubicBezTo>
                <a:cubicBezTo>
                  <a:pt x="2228128" y="3930090"/>
                  <a:pt x="2180772" y="3931819"/>
                  <a:pt x="2133600" y="3935448"/>
                </a:cubicBezTo>
                <a:cubicBezTo>
                  <a:pt x="2122714" y="3939077"/>
                  <a:pt x="2109057" y="3938220"/>
                  <a:pt x="2100943" y="3946334"/>
                </a:cubicBezTo>
                <a:cubicBezTo>
                  <a:pt x="2056332" y="3990945"/>
                  <a:pt x="2133340" y="3973147"/>
                  <a:pt x="2057400" y="4000762"/>
                </a:cubicBezTo>
                <a:cubicBezTo>
                  <a:pt x="2029280" y="4010988"/>
                  <a:pt x="1970315" y="4022534"/>
                  <a:pt x="1970315" y="4022534"/>
                </a:cubicBezTo>
                <a:cubicBezTo>
                  <a:pt x="1917521" y="4075328"/>
                  <a:pt x="1943851" y="4054691"/>
                  <a:pt x="1894115" y="4087848"/>
                </a:cubicBezTo>
                <a:cubicBezTo>
                  <a:pt x="1875896" y="4142503"/>
                  <a:pt x="1856053" y="4169575"/>
                  <a:pt x="1883229" y="4229362"/>
                </a:cubicBezTo>
                <a:cubicBezTo>
                  <a:pt x="1891723" y="4248048"/>
                  <a:pt x="1926772" y="4272905"/>
                  <a:pt x="1926772" y="4272905"/>
                </a:cubicBezTo>
                <a:cubicBezTo>
                  <a:pt x="1923143" y="4291048"/>
                  <a:pt x="1925066" y="4311270"/>
                  <a:pt x="1915886" y="4327334"/>
                </a:cubicBezTo>
                <a:cubicBezTo>
                  <a:pt x="1901419" y="4352651"/>
                  <a:pt x="1848561" y="4356039"/>
                  <a:pt x="1828800" y="4359991"/>
                </a:cubicBezTo>
                <a:cubicBezTo>
                  <a:pt x="1814286" y="4370877"/>
                  <a:pt x="1800020" y="4382103"/>
                  <a:pt x="1785257" y="4392648"/>
                </a:cubicBezTo>
                <a:cubicBezTo>
                  <a:pt x="1774611" y="4400252"/>
                  <a:pt x="1762651" y="4406044"/>
                  <a:pt x="1752600" y="4414420"/>
                </a:cubicBezTo>
                <a:cubicBezTo>
                  <a:pt x="1740774" y="4424275"/>
                  <a:pt x="1732752" y="4438538"/>
                  <a:pt x="1719943" y="4447077"/>
                </a:cubicBezTo>
                <a:cubicBezTo>
                  <a:pt x="1710158" y="4453600"/>
                  <a:pt x="1650089" y="4467035"/>
                  <a:pt x="1643743" y="4468848"/>
                </a:cubicBezTo>
                <a:cubicBezTo>
                  <a:pt x="1632710" y="4472000"/>
                  <a:pt x="1621117" y="4474161"/>
                  <a:pt x="1611086" y="4479734"/>
                </a:cubicBezTo>
                <a:cubicBezTo>
                  <a:pt x="1588213" y="4492441"/>
                  <a:pt x="1545772" y="4523277"/>
                  <a:pt x="1545772" y="4523277"/>
                </a:cubicBezTo>
                <a:cubicBezTo>
                  <a:pt x="1538975" y="4543669"/>
                  <a:pt x="1535055" y="4577705"/>
                  <a:pt x="1502229" y="4577705"/>
                </a:cubicBezTo>
                <a:cubicBezTo>
                  <a:pt x="1491966" y="4577705"/>
                  <a:pt x="1489258" y="4561214"/>
                  <a:pt x="1480457" y="4555934"/>
                </a:cubicBezTo>
                <a:cubicBezTo>
                  <a:pt x="1470618" y="4550030"/>
                  <a:pt x="1458686" y="4548677"/>
                  <a:pt x="1447800" y="4545048"/>
                </a:cubicBezTo>
                <a:cubicBezTo>
                  <a:pt x="1444172" y="4555934"/>
                  <a:pt x="1447801" y="4574076"/>
                  <a:pt x="1436915" y="4577705"/>
                </a:cubicBezTo>
                <a:cubicBezTo>
                  <a:pt x="1427179" y="4580951"/>
                  <a:pt x="1424323" y="4560524"/>
                  <a:pt x="1415143" y="4555934"/>
                </a:cubicBezTo>
                <a:cubicBezTo>
                  <a:pt x="1394617" y="4545671"/>
                  <a:pt x="1349829" y="4534162"/>
                  <a:pt x="1349829" y="4534162"/>
                </a:cubicBezTo>
                <a:cubicBezTo>
                  <a:pt x="1342572" y="4526905"/>
                  <a:pt x="1337237" y="4516981"/>
                  <a:pt x="1328057" y="4512391"/>
                </a:cubicBezTo>
                <a:cubicBezTo>
                  <a:pt x="1280241" y="4488484"/>
                  <a:pt x="1238683" y="4487183"/>
                  <a:pt x="1186543" y="4479734"/>
                </a:cubicBezTo>
                <a:cubicBezTo>
                  <a:pt x="1185878" y="4479845"/>
                  <a:pt x="1102675" y="4490223"/>
                  <a:pt x="1088572" y="4501505"/>
                </a:cubicBezTo>
                <a:cubicBezTo>
                  <a:pt x="1078356" y="4509678"/>
                  <a:pt x="1077894" y="4527228"/>
                  <a:pt x="1066800" y="4534162"/>
                </a:cubicBezTo>
                <a:cubicBezTo>
                  <a:pt x="1047339" y="4546325"/>
                  <a:pt x="1001486" y="4555934"/>
                  <a:pt x="1001486" y="4555934"/>
                </a:cubicBezTo>
                <a:cubicBezTo>
                  <a:pt x="979715" y="4552305"/>
                  <a:pt x="956838" y="4552798"/>
                  <a:pt x="936172" y="4545048"/>
                </a:cubicBezTo>
                <a:cubicBezTo>
                  <a:pt x="924107" y="4540524"/>
                  <a:pt x="895926" y="4498039"/>
                  <a:pt x="892629" y="4490620"/>
                </a:cubicBezTo>
                <a:cubicBezTo>
                  <a:pt x="883308" y="4469649"/>
                  <a:pt x="870857" y="4425305"/>
                  <a:pt x="870857" y="4425305"/>
                </a:cubicBezTo>
                <a:cubicBezTo>
                  <a:pt x="881694" y="4371123"/>
                  <a:pt x="890008" y="4363014"/>
                  <a:pt x="870857" y="4305562"/>
                </a:cubicBezTo>
                <a:cubicBezTo>
                  <a:pt x="866720" y="4293150"/>
                  <a:pt x="859302" y="4281078"/>
                  <a:pt x="849086" y="4272905"/>
                </a:cubicBezTo>
                <a:cubicBezTo>
                  <a:pt x="840126" y="4265737"/>
                  <a:pt x="827462" y="4265172"/>
                  <a:pt x="816429" y="4262020"/>
                </a:cubicBezTo>
                <a:cubicBezTo>
                  <a:pt x="769959" y="4248743"/>
                  <a:pt x="768978" y="4251475"/>
                  <a:pt x="718457" y="4240248"/>
                </a:cubicBezTo>
                <a:cubicBezTo>
                  <a:pt x="699347" y="4236001"/>
                  <a:pt x="661831" y="4226866"/>
                  <a:pt x="642257" y="4218477"/>
                </a:cubicBezTo>
                <a:cubicBezTo>
                  <a:pt x="548096" y="4178122"/>
                  <a:pt x="642646" y="4211347"/>
                  <a:pt x="566057" y="4185820"/>
                </a:cubicBezTo>
                <a:cubicBezTo>
                  <a:pt x="558800" y="4178563"/>
                  <a:pt x="546299" y="4174112"/>
                  <a:pt x="544286" y="4164048"/>
                </a:cubicBezTo>
                <a:cubicBezTo>
                  <a:pt x="541179" y="4148513"/>
                  <a:pt x="569478" y="4107265"/>
                  <a:pt x="576943" y="4098734"/>
                </a:cubicBezTo>
                <a:cubicBezTo>
                  <a:pt x="593839" y="4079424"/>
                  <a:pt x="631372" y="4044305"/>
                  <a:pt x="631372" y="4044305"/>
                </a:cubicBezTo>
                <a:cubicBezTo>
                  <a:pt x="654364" y="3975326"/>
                  <a:pt x="654903" y="3987789"/>
                  <a:pt x="631372" y="3870134"/>
                </a:cubicBezTo>
                <a:cubicBezTo>
                  <a:pt x="629359" y="3860070"/>
                  <a:pt x="616857" y="3855619"/>
                  <a:pt x="609600" y="3848362"/>
                </a:cubicBezTo>
                <a:cubicBezTo>
                  <a:pt x="609712" y="3847693"/>
                  <a:pt x="620088" y="3764495"/>
                  <a:pt x="631372" y="3750391"/>
                </a:cubicBezTo>
                <a:cubicBezTo>
                  <a:pt x="639545" y="3740175"/>
                  <a:pt x="654096" y="3737134"/>
                  <a:pt x="664029" y="3728620"/>
                </a:cubicBezTo>
                <a:cubicBezTo>
                  <a:pt x="683397" y="3712019"/>
                  <a:pt x="717491" y="3679088"/>
                  <a:pt x="729343" y="3652420"/>
                </a:cubicBezTo>
                <a:cubicBezTo>
                  <a:pt x="764682" y="3572907"/>
                  <a:pt x="724374" y="3596018"/>
                  <a:pt x="783772" y="3576220"/>
                </a:cubicBezTo>
                <a:cubicBezTo>
                  <a:pt x="791029" y="3568963"/>
                  <a:pt x="805543" y="3564711"/>
                  <a:pt x="805543" y="3554448"/>
                </a:cubicBezTo>
                <a:cubicBezTo>
                  <a:pt x="805543" y="3531499"/>
                  <a:pt x="783772" y="3489134"/>
                  <a:pt x="783772" y="3489134"/>
                </a:cubicBezTo>
                <a:cubicBezTo>
                  <a:pt x="791029" y="3481877"/>
                  <a:pt x="800953" y="3476542"/>
                  <a:pt x="805543" y="3467362"/>
                </a:cubicBezTo>
                <a:cubicBezTo>
                  <a:pt x="812234" y="3453981"/>
                  <a:pt x="812130" y="3438150"/>
                  <a:pt x="816429" y="3423820"/>
                </a:cubicBezTo>
                <a:cubicBezTo>
                  <a:pt x="823023" y="3401839"/>
                  <a:pt x="832634" y="3380769"/>
                  <a:pt x="838200" y="3358505"/>
                </a:cubicBezTo>
                <a:cubicBezTo>
                  <a:pt x="838911" y="3355660"/>
                  <a:pt x="854293" y="3289404"/>
                  <a:pt x="859972" y="3282305"/>
                </a:cubicBezTo>
                <a:cubicBezTo>
                  <a:pt x="868145" y="3272089"/>
                  <a:pt x="881743" y="3267791"/>
                  <a:pt x="892629" y="3260534"/>
                </a:cubicBezTo>
                <a:cubicBezTo>
                  <a:pt x="889000" y="3249648"/>
                  <a:pt x="881743" y="3239352"/>
                  <a:pt x="881743" y="3227877"/>
                </a:cubicBezTo>
                <a:cubicBezTo>
                  <a:pt x="881743" y="3171352"/>
                  <a:pt x="913383" y="3215974"/>
                  <a:pt x="870857" y="3173448"/>
                </a:cubicBezTo>
                <a:cubicBezTo>
                  <a:pt x="874486" y="3144419"/>
                  <a:pt x="876510" y="3115145"/>
                  <a:pt x="881743" y="3086362"/>
                </a:cubicBezTo>
                <a:cubicBezTo>
                  <a:pt x="883796" y="3075073"/>
                  <a:pt x="881497" y="3056488"/>
                  <a:pt x="892629" y="3053705"/>
                </a:cubicBezTo>
                <a:cubicBezTo>
                  <a:pt x="917521" y="3047482"/>
                  <a:pt x="943429" y="3060962"/>
                  <a:pt x="968829" y="3064591"/>
                </a:cubicBezTo>
                <a:cubicBezTo>
                  <a:pt x="1024474" y="3083140"/>
                  <a:pt x="979880" y="3077822"/>
                  <a:pt x="1034143" y="3053705"/>
                </a:cubicBezTo>
                <a:cubicBezTo>
                  <a:pt x="1055114" y="3044384"/>
                  <a:pt x="1099457" y="3031934"/>
                  <a:pt x="1099457" y="3031934"/>
                </a:cubicBezTo>
                <a:cubicBezTo>
                  <a:pt x="1132187" y="3042844"/>
                  <a:pt x="1136636" y="3041145"/>
                  <a:pt x="1164772" y="3064591"/>
                </a:cubicBezTo>
                <a:cubicBezTo>
                  <a:pt x="1176599" y="3074446"/>
                  <a:pt x="1184620" y="3088709"/>
                  <a:pt x="1197429" y="3097248"/>
                </a:cubicBezTo>
                <a:cubicBezTo>
                  <a:pt x="1206976" y="3103613"/>
                  <a:pt x="1219823" y="3103002"/>
                  <a:pt x="1230086" y="3108134"/>
                </a:cubicBezTo>
                <a:cubicBezTo>
                  <a:pt x="1241788" y="3113985"/>
                  <a:pt x="1250331" y="3125768"/>
                  <a:pt x="1262743" y="3129905"/>
                </a:cubicBezTo>
                <a:cubicBezTo>
                  <a:pt x="1283682" y="3136885"/>
                  <a:pt x="1306414" y="3136462"/>
                  <a:pt x="1328057" y="3140791"/>
                </a:cubicBezTo>
                <a:cubicBezTo>
                  <a:pt x="1342728" y="3143725"/>
                  <a:pt x="1357086" y="3148048"/>
                  <a:pt x="1371600" y="3151677"/>
                </a:cubicBezTo>
                <a:cubicBezTo>
                  <a:pt x="1378857" y="3158934"/>
                  <a:pt x="1384571" y="3168168"/>
                  <a:pt x="1393372" y="3173448"/>
                </a:cubicBezTo>
                <a:cubicBezTo>
                  <a:pt x="1457755" y="3212077"/>
                  <a:pt x="1394460" y="3151055"/>
                  <a:pt x="1458686" y="3206105"/>
                </a:cubicBezTo>
                <a:cubicBezTo>
                  <a:pt x="1524432" y="3262458"/>
                  <a:pt x="1474880" y="3240531"/>
                  <a:pt x="1534886" y="3260534"/>
                </a:cubicBezTo>
                <a:cubicBezTo>
                  <a:pt x="1542143" y="3271420"/>
                  <a:pt x="1545563" y="3286257"/>
                  <a:pt x="1556657" y="3293191"/>
                </a:cubicBezTo>
                <a:cubicBezTo>
                  <a:pt x="1576118" y="3305354"/>
                  <a:pt x="1600200" y="3307705"/>
                  <a:pt x="1621972" y="3314962"/>
                </a:cubicBezTo>
                <a:lnTo>
                  <a:pt x="1654629" y="3325848"/>
                </a:lnTo>
                <a:cubicBezTo>
                  <a:pt x="1736713" y="3353210"/>
                  <a:pt x="1635534" y="3316301"/>
                  <a:pt x="1719943" y="3358505"/>
                </a:cubicBezTo>
                <a:cubicBezTo>
                  <a:pt x="1746743" y="3371905"/>
                  <a:pt x="1792827" y="3376096"/>
                  <a:pt x="1817915" y="3380277"/>
                </a:cubicBezTo>
                <a:cubicBezTo>
                  <a:pt x="1853591" y="3404061"/>
                  <a:pt x="1837489" y="3402048"/>
                  <a:pt x="1861457" y="3402048"/>
                </a:cubicBezTo>
                <a:cubicBezTo>
                  <a:pt x="1875971" y="3398419"/>
                  <a:pt x="1895263" y="3402521"/>
                  <a:pt x="1905000" y="3391162"/>
                </a:cubicBezTo>
                <a:cubicBezTo>
                  <a:pt x="1919935" y="3373738"/>
                  <a:pt x="1921206" y="3348112"/>
                  <a:pt x="1926772" y="3325848"/>
                </a:cubicBezTo>
                <a:cubicBezTo>
                  <a:pt x="1930400" y="3311334"/>
                  <a:pt x="1934412" y="3296910"/>
                  <a:pt x="1937657" y="3282305"/>
                </a:cubicBezTo>
                <a:cubicBezTo>
                  <a:pt x="1941671" y="3264244"/>
                  <a:pt x="1943675" y="3245727"/>
                  <a:pt x="1948543" y="3227877"/>
                </a:cubicBezTo>
                <a:cubicBezTo>
                  <a:pt x="1954582" y="3205736"/>
                  <a:pt x="1957585" y="3181657"/>
                  <a:pt x="1970315" y="3162562"/>
                </a:cubicBezTo>
                <a:lnTo>
                  <a:pt x="1992086" y="3129905"/>
                </a:lnTo>
                <a:cubicBezTo>
                  <a:pt x="1997019" y="3110173"/>
                  <a:pt x="2015910" y="3029881"/>
                  <a:pt x="2024743" y="3021048"/>
                </a:cubicBezTo>
                <a:lnTo>
                  <a:pt x="2046515" y="2999277"/>
                </a:lnTo>
                <a:cubicBezTo>
                  <a:pt x="2077924" y="2905047"/>
                  <a:pt x="2046055" y="2956100"/>
                  <a:pt x="2100943" y="2912191"/>
                </a:cubicBezTo>
                <a:cubicBezTo>
                  <a:pt x="2108957" y="2905780"/>
                  <a:pt x="2115458" y="2897677"/>
                  <a:pt x="2122715" y="2890420"/>
                </a:cubicBezTo>
                <a:cubicBezTo>
                  <a:pt x="2119086" y="2879534"/>
                  <a:pt x="2119943" y="2865876"/>
                  <a:pt x="2111829" y="2857762"/>
                </a:cubicBezTo>
                <a:cubicBezTo>
                  <a:pt x="2103715" y="2849648"/>
                  <a:pt x="2090424" y="2849127"/>
                  <a:pt x="2079172" y="2846877"/>
                </a:cubicBezTo>
                <a:cubicBezTo>
                  <a:pt x="2054012" y="2841845"/>
                  <a:pt x="2028372" y="2839620"/>
                  <a:pt x="2002972" y="2835991"/>
                </a:cubicBezTo>
                <a:cubicBezTo>
                  <a:pt x="1974220" y="2749738"/>
                  <a:pt x="1977427" y="2793314"/>
                  <a:pt x="1992086" y="2705362"/>
                </a:cubicBezTo>
                <a:cubicBezTo>
                  <a:pt x="1988457" y="2665448"/>
                  <a:pt x="1990212" y="2624672"/>
                  <a:pt x="1981200" y="2585620"/>
                </a:cubicBezTo>
                <a:cubicBezTo>
                  <a:pt x="1978892" y="2575620"/>
                  <a:pt x="1969589" y="2565299"/>
                  <a:pt x="1959429" y="2563848"/>
                </a:cubicBezTo>
                <a:cubicBezTo>
                  <a:pt x="1941113" y="2561231"/>
                  <a:pt x="1923143" y="2571105"/>
                  <a:pt x="1905000" y="2574734"/>
                </a:cubicBezTo>
                <a:cubicBezTo>
                  <a:pt x="1897743" y="2567477"/>
                  <a:pt x="1888509" y="2561763"/>
                  <a:pt x="1883229" y="2552962"/>
                </a:cubicBezTo>
                <a:cubicBezTo>
                  <a:pt x="1877325" y="2543123"/>
                  <a:pt x="1880457" y="2528419"/>
                  <a:pt x="1872343" y="2520305"/>
                </a:cubicBezTo>
                <a:cubicBezTo>
                  <a:pt x="1864229" y="2512191"/>
                  <a:pt x="1850572" y="2513048"/>
                  <a:pt x="1839686" y="2509420"/>
                </a:cubicBezTo>
                <a:cubicBezTo>
                  <a:pt x="1828800" y="2502163"/>
                  <a:pt x="1818731" y="2493499"/>
                  <a:pt x="1807029" y="2487648"/>
                </a:cubicBezTo>
                <a:cubicBezTo>
                  <a:pt x="1796766" y="2482516"/>
                  <a:pt x="1784211" y="2482666"/>
                  <a:pt x="1774372" y="2476762"/>
                </a:cubicBezTo>
                <a:cubicBezTo>
                  <a:pt x="1765571" y="2471482"/>
                  <a:pt x="1759857" y="2462248"/>
                  <a:pt x="1752600" y="2454991"/>
                </a:cubicBezTo>
                <a:cubicBezTo>
                  <a:pt x="1723573" y="2367904"/>
                  <a:pt x="1745343" y="2469507"/>
                  <a:pt x="1774372" y="2411448"/>
                </a:cubicBezTo>
                <a:cubicBezTo>
                  <a:pt x="1780810" y="2398572"/>
                  <a:pt x="1745381" y="2351634"/>
                  <a:pt x="1741715" y="2346134"/>
                </a:cubicBezTo>
                <a:lnTo>
                  <a:pt x="1807029" y="2324362"/>
                </a:lnTo>
                <a:lnTo>
                  <a:pt x="1839686" y="2313477"/>
                </a:lnTo>
                <a:cubicBezTo>
                  <a:pt x="1854200" y="2317105"/>
                  <a:pt x="1869848" y="2317671"/>
                  <a:pt x="1883229" y="2324362"/>
                </a:cubicBezTo>
                <a:cubicBezTo>
                  <a:pt x="1892409" y="2328952"/>
                  <a:pt x="1894936" y="2344121"/>
                  <a:pt x="1905000" y="2346134"/>
                </a:cubicBezTo>
                <a:cubicBezTo>
                  <a:pt x="1916252" y="2348384"/>
                  <a:pt x="1926771" y="2338877"/>
                  <a:pt x="1937657" y="2335248"/>
                </a:cubicBezTo>
                <a:cubicBezTo>
                  <a:pt x="1952171" y="2338877"/>
                  <a:pt x="1969517" y="2336788"/>
                  <a:pt x="1981200" y="2346134"/>
                </a:cubicBezTo>
                <a:cubicBezTo>
                  <a:pt x="1990160" y="2353302"/>
                  <a:pt x="1984918" y="2369831"/>
                  <a:pt x="1992086" y="2378791"/>
                </a:cubicBezTo>
                <a:cubicBezTo>
                  <a:pt x="2007433" y="2397974"/>
                  <a:pt x="2035888" y="2404277"/>
                  <a:pt x="2057400" y="2411448"/>
                </a:cubicBezTo>
                <a:cubicBezTo>
                  <a:pt x="2061029" y="2422334"/>
                  <a:pt x="2056811" y="2444105"/>
                  <a:pt x="2068286" y="2444105"/>
                </a:cubicBezTo>
                <a:cubicBezTo>
                  <a:pt x="2083681" y="2444105"/>
                  <a:pt x="2093467" y="2424905"/>
                  <a:pt x="2100943" y="2411448"/>
                </a:cubicBezTo>
                <a:cubicBezTo>
                  <a:pt x="2112088" y="2391387"/>
                  <a:pt x="2122715" y="2346134"/>
                  <a:pt x="2122715" y="2346134"/>
                </a:cubicBezTo>
                <a:cubicBezTo>
                  <a:pt x="2122827" y="2345463"/>
                  <a:pt x="2133202" y="2262267"/>
                  <a:pt x="2144486" y="2248162"/>
                </a:cubicBezTo>
                <a:cubicBezTo>
                  <a:pt x="2152659" y="2237946"/>
                  <a:pt x="2166257" y="2233648"/>
                  <a:pt x="2177143" y="2226391"/>
                </a:cubicBezTo>
                <a:cubicBezTo>
                  <a:pt x="2188029" y="2233648"/>
                  <a:pt x="2204487" y="2236207"/>
                  <a:pt x="2209800" y="2248162"/>
                </a:cubicBezTo>
                <a:cubicBezTo>
                  <a:pt x="2253308" y="2346055"/>
                  <a:pt x="2182482" y="2311627"/>
                  <a:pt x="2253343" y="2335248"/>
                </a:cubicBezTo>
                <a:cubicBezTo>
                  <a:pt x="2299673" y="2381578"/>
                  <a:pt x="2279663" y="2372718"/>
                  <a:pt x="2394857" y="2346134"/>
                </a:cubicBezTo>
                <a:cubicBezTo>
                  <a:pt x="2404858" y="2343826"/>
                  <a:pt x="2407449" y="2328952"/>
                  <a:pt x="2416629" y="2324362"/>
                </a:cubicBezTo>
                <a:cubicBezTo>
                  <a:pt x="2437155" y="2314099"/>
                  <a:pt x="2460172" y="2309848"/>
                  <a:pt x="2481943" y="2302591"/>
                </a:cubicBezTo>
                <a:lnTo>
                  <a:pt x="2514600" y="2291705"/>
                </a:lnTo>
                <a:lnTo>
                  <a:pt x="2547257" y="2280820"/>
                </a:lnTo>
                <a:cubicBezTo>
                  <a:pt x="2567508" y="2260569"/>
                  <a:pt x="2577067" y="2253856"/>
                  <a:pt x="2590800" y="2226391"/>
                </a:cubicBezTo>
                <a:cubicBezTo>
                  <a:pt x="2605504" y="2196984"/>
                  <a:pt x="2605882" y="2158524"/>
                  <a:pt x="2612572" y="2128420"/>
                </a:cubicBezTo>
                <a:cubicBezTo>
                  <a:pt x="2615061" y="2117218"/>
                  <a:pt x="2619829" y="2106648"/>
                  <a:pt x="2623457" y="2095762"/>
                </a:cubicBezTo>
                <a:cubicBezTo>
                  <a:pt x="2645229" y="2099391"/>
                  <a:pt x="2668105" y="2098898"/>
                  <a:pt x="2688772" y="2106648"/>
                </a:cubicBezTo>
                <a:cubicBezTo>
                  <a:pt x="2698382" y="2110252"/>
                  <a:pt x="2700322" y="2127491"/>
                  <a:pt x="2710543" y="2128420"/>
                </a:cubicBezTo>
                <a:cubicBezTo>
                  <a:pt x="2743266" y="2131395"/>
                  <a:pt x="2775858" y="2121163"/>
                  <a:pt x="2808515" y="2117534"/>
                </a:cubicBezTo>
                <a:lnTo>
                  <a:pt x="2873829" y="2095762"/>
                </a:lnTo>
                <a:lnTo>
                  <a:pt x="2906486" y="2084877"/>
                </a:lnTo>
                <a:cubicBezTo>
                  <a:pt x="2913743" y="2077620"/>
                  <a:pt x="2920243" y="2069516"/>
                  <a:pt x="2928257" y="2063105"/>
                </a:cubicBezTo>
                <a:cubicBezTo>
                  <a:pt x="2938473" y="2054932"/>
                  <a:pt x="2952742" y="2051550"/>
                  <a:pt x="2960915" y="2041334"/>
                </a:cubicBezTo>
                <a:cubicBezTo>
                  <a:pt x="2968083" y="2032374"/>
                  <a:pt x="2966668" y="2018940"/>
                  <a:pt x="2971800" y="2008677"/>
                </a:cubicBezTo>
                <a:cubicBezTo>
                  <a:pt x="2977651" y="1996975"/>
                  <a:pt x="2986315" y="1986906"/>
                  <a:pt x="2993572" y="1976020"/>
                </a:cubicBezTo>
                <a:cubicBezTo>
                  <a:pt x="3018588" y="1900968"/>
                  <a:pt x="2999115" y="1926932"/>
                  <a:pt x="3037115" y="1888934"/>
                </a:cubicBezTo>
                <a:cubicBezTo>
                  <a:pt x="3063023" y="1811208"/>
                  <a:pt x="3046157" y="1842715"/>
                  <a:pt x="3080657" y="1790962"/>
                </a:cubicBezTo>
                <a:cubicBezTo>
                  <a:pt x="3113468" y="1823773"/>
                  <a:pt x="3108127" y="1806355"/>
                  <a:pt x="3091543" y="1867162"/>
                </a:cubicBezTo>
                <a:cubicBezTo>
                  <a:pt x="3085505" y="1889303"/>
                  <a:pt x="3069772" y="1932477"/>
                  <a:pt x="3069772" y="1932477"/>
                </a:cubicBezTo>
                <a:cubicBezTo>
                  <a:pt x="3080658" y="1939734"/>
                  <a:pt x="3089478" y="1952398"/>
                  <a:pt x="3102429" y="1954248"/>
                </a:cubicBezTo>
                <a:cubicBezTo>
                  <a:pt x="3145217" y="1960360"/>
                  <a:pt x="3149432" y="1938171"/>
                  <a:pt x="3167743" y="1910705"/>
                </a:cubicBezTo>
                <a:cubicBezTo>
                  <a:pt x="3160486" y="1899819"/>
                  <a:pt x="3151823" y="1889750"/>
                  <a:pt x="3145972" y="1878048"/>
                </a:cubicBezTo>
                <a:cubicBezTo>
                  <a:pt x="3124861" y="1835826"/>
                  <a:pt x="3138183" y="1823709"/>
                  <a:pt x="3145972" y="1769191"/>
                </a:cubicBezTo>
                <a:cubicBezTo>
                  <a:pt x="3226818" y="1789403"/>
                  <a:pt x="3215803" y="1791446"/>
                  <a:pt x="3341915" y="1769191"/>
                </a:cubicBezTo>
                <a:cubicBezTo>
                  <a:pt x="3354799" y="1766917"/>
                  <a:pt x="3363686" y="1754677"/>
                  <a:pt x="3374572" y="1747420"/>
                </a:cubicBezTo>
                <a:cubicBezTo>
                  <a:pt x="3385458" y="1751048"/>
                  <a:pt x="3397892" y="1751636"/>
                  <a:pt x="3407229" y="1758305"/>
                </a:cubicBezTo>
                <a:cubicBezTo>
                  <a:pt x="3423932" y="1770236"/>
                  <a:pt x="3431299" y="1795357"/>
                  <a:pt x="3450772" y="1801848"/>
                </a:cubicBezTo>
                <a:lnTo>
                  <a:pt x="3516086" y="1823620"/>
                </a:lnTo>
                <a:cubicBezTo>
                  <a:pt x="3512457" y="1798220"/>
                  <a:pt x="3498977" y="1772312"/>
                  <a:pt x="3505200" y="1747420"/>
                </a:cubicBezTo>
                <a:cubicBezTo>
                  <a:pt x="3511899" y="1720624"/>
                  <a:pt x="3563816" y="1745187"/>
                  <a:pt x="3570515" y="1747420"/>
                </a:cubicBezTo>
                <a:cubicBezTo>
                  <a:pt x="3574143" y="1736534"/>
                  <a:pt x="3581400" y="1726237"/>
                  <a:pt x="3581400" y="1714762"/>
                </a:cubicBezTo>
                <a:cubicBezTo>
                  <a:pt x="3581400" y="1666191"/>
                  <a:pt x="3571919" y="1678418"/>
                  <a:pt x="3548743" y="1649448"/>
                </a:cubicBezTo>
                <a:cubicBezTo>
                  <a:pt x="3493819" y="1580793"/>
                  <a:pt x="3557765" y="1647583"/>
                  <a:pt x="3505200" y="1595020"/>
                </a:cubicBezTo>
                <a:cubicBezTo>
                  <a:pt x="3487059" y="1540591"/>
                  <a:pt x="3490686" y="1573247"/>
                  <a:pt x="3516086" y="1497048"/>
                </a:cubicBezTo>
                <a:lnTo>
                  <a:pt x="3526972" y="1464391"/>
                </a:lnTo>
                <a:cubicBezTo>
                  <a:pt x="3519715" y="1457134"/>
                  <a:pt x="3505200" y="1452883"/>
                  <a:pt x="3505200" y="1442620"/>
                </a:cubicBezTo>
                <a:cubicBezTo>
                  <a:pt x="3505200" y="1412698"/>
                  <a:pt x="3526972" y="1355534"/>
                  <a:pt x="3526972" y="1355534"/>
                </a:cubicBezTo>
                <a:cubicBezTo>
                  <a:pt x="3530600" y="1315620"/>
                  <a:pt x="3532560" y="1275518"/>
                  <a:pt x="3537857" y="1235791"/>
                </a:cubicBezTo>
                <a:cubicBezTo>
                  <a:pt x="3539834" y="1220961"/>
                  <a:pt x="3544633" y="1206633"/>
                  <a:pt x="3548743" y="1192248"/>
                </a:cubicBezTo>
                <a:cubicBezTo>
                  <a:pt x="3551895" y="1181215"/>
                  <a:pt x="3550292" y="1166260"/>
                  <a:pt x="3559629" y="1159591"/>
                </a:cubicBezTo>
                <a:cubicBezTo>
                  <a:pt x="3578303" y="1146252"/>
                  <a:pt x="3602679" y="1143386"/>
                  <a:pt x="3624943" y="1137820"/>
                </a:cubicBezTo>
                <a:cubicBezTo>
                  <a:pt x="3761066" y="1103788"/>
                  <a:pt x="3591825" y="1147282"/>
                  <a:pt x="3701143" y="1116048"/>
                </a:cubicBezTo>
                <a:cubicBezTo>
                  <a:pt x="3715528" y="1111938"/>
                  <a:pt x="3730172" y="1108791"/>
                  <a:pt x="3744686" y="1105162"/>
                </a:cubicBezTo>
                <a:cubicBezTo>
                  <a:pt x="3748315" y="1094276"/>
                  <a:pt x="3747458" y="1080619"/>
                  <a:pt x="3755572" y="1072505"/>
                </a:cubicBezTo>
                <a:cubicBezTo>
                  <a:pt x="3763686" y="1064391"/>
                  <a:pt x="3778390" y="1067524"/>
                  <a:pt x="3788229" y="1061620"/>
                </a:cubicBezTo>
                <a:cubicBezTo>
                  <a:pt x="3797030" y="1056340"/>
                  <a:pt x="3802743" y="1047105"/>
                  <a:pt x="3810000" y="1039848"/>
                </a:cubicBezTo>
                <a:cubicBezTo>
                  <a:pt x="3820164" y="1070338"/>
                  <a:pt x="3837588" y="1105633"/>
                  <a:pt x="3810000" y="1137820"/>
                </a:cubicBezTo>
                <a:cubicBezTo>
                  <a:pt x="3797959" y="1151868"/>
                  <a:pt x="3773715" y="1145077"/>
                  <a:pt x="3755572" y="1148705"/>
                </a:cubicBezTo>
                <a:cubicBezTo>
                  <a:pt x="3741058" y="1145077"/>
                  <a:pt x="3726414" y="1141930"/>
                  <a:pt x="3712029" y="1137820"/>
                </a:cubicBezTo>
                <a:cubicBezTo>
                  <a:pt x="3700996" y="1134668"/>
                  <a:pt x="3690847" y="1126934"/>
                  <a:pt x="3679372" y="1126934"/>
                </a:cubicBezTo>
                <a:cubicBezTo>
                  <a:pt x="3667897" y="1126934"/>
                  <a:pt x="3657601" y="1134191"/>
                  <a:pt x="3646715" y="1137820"/>
                </a:cubicBezTo>
                <a:cubicBezTo>
                  <a:pt x="3639458" y="1148706"/>
                  <a:pt x="3626793" y="1157525"/>
                  <a:pt x="3624943" y="1170477"/>
                </a:cubicBezTo>
                <a:cubicBezTo>
                  <a:pt x="3618830" y="1213265"/>
                  <a:pt x="3641020" y="1217481"/>
                  <a:pt x="3668486" y="1235791"/>
                </a:cubicBezTo>
                <a:cubicBezTo>
                  <a:pt x="3672115" y="1217648"/>
                  <a:pt x="3669109" y="1196757"/>
                  <a:pt x="3679372" y="1181362"/>
                </a:cubicBezTo>
                <a:cubicBezTo>
                  <a:pt x="3695205" y="1157613"/>
                  <a:pt x="3728853" y="1176085"/>
                  <a:pt x="3744686" y="1181362"/>
                </a:cubicBezTo>
                <a:cubicBezTo>
                  <a:pt x="3809275" y="1245954"/>
                  <a:pt x="3703318" y="1131283"/>
                  <a:pt x="3777343" y="1279334"/>
                </a:cubicBezTo>
                <a:cubicBezTo>
                  <a:pt x="3782475" y="1289597"/>
                  <a:pt x="3799114" y="1286591"/>
                  <a:pt x="3810000" y="1290220"/>
                </a:cubicBezTo>
                <a:cubicBezTo>
                  <a:pt x="3776972" y="1389309"/>
                  <a:pt x="3836637" y="1241811"/>
                  <a:pt x="3744686" y="1333762"/>
                </a:cubicBezTo>
                <a:cubicBezTo>
                  <a:pt x="3728458" y="1349990"/>
                  <a:pt x="3739143" y="1382850"/>
                  <a:pt x="3722915" y="1399077"/>
                </a:cubicBezTo>
                <a:lnTo>
                  <a:pt x="3701143" y="1420848"/>
                </a:lnTo>
                <a:cubicBezTo>
                  <a:pt x="3676126" y="1495899"/>
                  <a:pt x="3695599" y="1469935"/>
                  <a:pt x="3657600" y="1507934"/>
                </a:cubicBezTo>
                <a:cubicBezTo>
                  <a:pt x="3631692" y="1585660"/>
                  <a:pt x="3616734" y="1560518"/>
                  <a:pt x="3668486" y="1595020"/>
                </a:cubicBezTo>
                <a:cubicBezTo>
                  <a:pt x="3661229" y="1616791"/>
                  <a:pt x="3627620" y="1647604"/>
                  <a:pt x="3646715" y="1660334"/>
                </a:cubicBezTo>
                <a:cubicBezTo>
                  <a:pt x="3657601" y="1667591"/>
                  <a:pt x="3669156" y="1673932"/>
                  <a:pt x="3679372" y="1682105"/>
                </a:cubicBezTo>
                <a:cubicBezTo>
                  <a:pt x="3687386" y="1688516"/>
                  <a:pt x="3691963" y="1699287"/>
                  <a:pt x="3701143" y="1703877"/>
                </a:cubicBezTo>
                <a:cubicBezTo>
                  <a:pt x="3714524" y="1710568"/>
                  <a:pt x="3730172" y="1711134"/>
                  <a:pt x="3744686" y="1714762"/>
                </a:cubicBezTo>
                <a:cubicBezTo>
                  <a:pt x="3748315" y="1729276"/>
                  <a:pt x="3744079" y="1748727"/>
                  <a:pt x="3755572" y="1758305"/>
                </a:cubicBezTo>
                <a:cubicBezTo>
                  <a:pt x="3785597" y="1783327"/>
                  <a:pt x="3814560" y="1767671"/>
                  <a:pt x="3842657" y="1758305"/>
                </a:cubicBezTo>
                <a:cubicBezTo>
                  <a:pt x="3846286" y="1747419"/>
                  <a:pt x="3845429" y="1733762"/>
                  <a:pt x="3853543" y="1725648"/>
                </a:cubicBezTo>
                <a:cubicBezTo>
                  <a:pt x="3861657" y="1717534"/>
                  <a:pt x="3875068" y="1717545"/>
                  <a:pt x="3886200" y="1714762"/>
                </a:cubicBezTo>
                <a:lnTo>
                  <a:pt x="3973286" y="1692991"/>
                </a:lnTo>
                <a:cubicBezTo>
                  <a:pt x="3987800" y="1696620"/>
                  <a:pt x="4003078" y="1697984"/>
                  <a:pt x="4016829" y="1703877"/>
                </a:cubicBezTo>
                <a:cubicBezTo>
                  <a:pt x="4040862" y="1714177"/>
                  <a:pt x="4053699" y="1729861"/>
                  <a:pt x="4071257" y="1747420"/>
                </a:cubicBezTo>
                <a:cubicBezTo>
                  <a:pt x="4105236" y="1849354"/>
                  <a:pt x="4069334" y="1786203"/>
                  <a:pt x="4125686" y="1834505"/>
                </a:cubicBezTo>
                <a:cubicBezTo>
                  <a:pt x="4141271" y="1847863"/>
                  <a:pt x="4169229" y="1878048"/>
                  <a:pt x="4169229" y="1878048"/>
                </a:cubicBezTo>
                <a:cubicBezTo>
                  <a:pt x="4175882" y="1858087"/>
                  <a:pt x="4189247" y="1798897"/>
                  <a:pt x="4212772" y="1780077"/>
                </a:cubicBezTo>
                <a:cubicBezTo>
                  <a:pt x="4221732" y="1772909"/>
                  <a:pt x="4234543" y="1772820"/>
                  <a:pt x="4245429" y="1769191"/>
                </a:cubicBezTo>
                <a:cubicBezTo>
                  <a:pt x="4252686" y="1758305"/>
                  <a:pt x="4256984" y="1744707"/>
                  <a:pt x="4267200" y="1736534"/>
                </a:cubicBezTo>
                <a:cubicBezTo>
                  <a:pt x="4276160" y="1729366"/>
                  <a:pt x="4288498" y="1727271"/>
                  <a:pt x="4299857" y="1725648"/>
                </a:cubicBezTo>
                <a:cubicBezTo>
                  <a:pt x="4339533" y="1719980"/>
                  <a:pt x="4379686" y="1718391"/>
                  <a:pt x="4419600" y="1714762"/>
                </a:cubicBezTo>
                <a:cubicBezTo>
                  <a:pt x="4426857" y="1707505"/>
                  <a:pt x="4432192" y="1697581"/>
                  <a:pt x="4441372" y="1692991"/>
                </a:cubicBezTo>
                <a:cubicBezTo>
                  <a:pt x="4478201" y="1674577"/>
                  <a:pt x="4521300" y="1668297"/>
                  <a:pt x="4561115" y="1660334"/>
                </a:cubicBezTo>
                <a:cubicBezTo>
                  <a:pt x="4582886" y="1663963"/>
                  <a:pt x="4615479" y="1652056"/>
                  <a:pt x="4626429" y="1671220"/>
                </a:cubicBezTo>
                <a:cubicBezTo>
                  <a:pt x="4637815" y="1691145"/>
                  <a:pt x="4604657" y="1736534"/>
                  <a:pt x="4604657" y="1736534"/>
                </a:cubicBezTo>
                <a:cubicBezTo>
                  <a:pt x="4611914" y="1743791"/>
                  <a:pt x="4616166" y="1758305"/>
                  <a:pt x="4626429" y="1758305"/>
                </a:cubicBezTo>
                <a:cubicBezTo>
                  <a:pt x="4649378" y="1758305"/>
                  <a:pt x="4669240" y="1741035"/>
                  <a:pt x="4691743" y="1736534"/>
                </a:cubicBezTo>
                <a:lnTo>
                  <a:pt x="4746172" y="1725648"/>
                </a:lnTo>
                <a:cubicBezTo>
                  <a:pt x="4753429" y="1714762"/>
                  <a:pt x="4757727" y="1701164"/>
                  <a:pt x="4767943" y="1692991"/>
                </a:cubicBezTo>
                <a:cubicBezTo>
                  <a:pt x="4793556" y="1672500"/>
                  <a:pt x="4829415" y="1691709"/>
                  <a:pt x="4767943" y="1671220"/>
                </a:cubicBezTo>
                <a:cubicBezTo>
                  <a:pt x="4764314" y="1660334"/>
                  <a:pt x="4757057" y="1650037"/>
                  <a:pt x="4757057" y="1638562"/>
                </a:cubicBezTo>
                <a:cubicBezTo>
                  <a:pt x="4757057" y="1566512"/>
                  <a:pt x="4850577" y="1599019"/>
                  <a:pt x="4898572" y="1595020"/>
                </a:cubicBezTo>
                <a:cubicBezTo>
                  <a:pt x="4916815" y="1540285"/>
                  <a:pt x="4919405" y="1547722"/>
                  <a:pt x="4898572" y="1464391"/>
                </a:cubicBezTo>
                <a:cubicBezTo>
                  <a:pt x="4895399" y="1451699"/>
                  <a:pt x="4884057" y="1442620"/>
                  <a:pt x="4876800" y="1431734"/>
                </a:cubicBezTo>
                <a:cubicBezTo>
                  <a:pt x="4847090" y="1342604"/>
                  <a:pt x="4841931" y="1355712"/>
                  <a:pt x="4865915" y="1235791"/>
                </a:cubicBezTo>
                <a:cubicBezTo>
                  <a:pt x="4868481" y="1222962"/>
                  <a:pt x="4879513" y="1213350"/>
                  <a:pt x="4887686" y="1203134"/>
                </a:cubicBezTo>
                <a:cubicBezTo>
                  <a:pt x="4894097" y="1195120"/>
                  <a:pt x="4900656" y="1186642"/>
                  <a:pt x="4909457" y="1181362"/>
                </a:cubicBezTo>
                <a:cubicBezTo>
                  <a:pt x="4919297" y="1175458"/>
                  <a:pt x="4931229" y="1174105"/>
                  <a:pt x="4942115" y="1170477"/>
                </a:cubicBezTo>
                <a:cubicBezTo>
                  <a:pt x="4949372" y="1163220"/>
                  <a:pt x="4955085" y="1153985"/>
                  <a:pt x="4963886" y="1148705"/>
                </a:cubicBezTo>
                <a:cubicBezTo>
                  <a:pt x="5034545" y="1106309"/>
                  <a:pt x="4963147" y="1171216"/>
                  <a:pt x="5018315" y="1116048"/>
                </a:cubicBezTo>
                <a:cubicBezTo>
                  <a:pt x="5044875" y="1124901"/>
                  <a:pt x="5062528" y="1127604"/>
                  <a:pt x="5083629" y="1148705"/>
                </a:cubicBezTo>
                <a:cubicBezTo>
                  <a:pt x="5132868" y="1197944"/>
                  <a:pt x="5074480" y="1171055"/>
                  <a:pt x="5138057" y="1192248"/>
                </a:cubicBezTo>
                <a:cubicBezTo>
                  <a:pt x="5145314" y="1199505"/>
                  <a:pt x="5149872" y="1216509"/>
                  <a:pt x="5159829" y="1214020"/>
                </a:cubicBezTo>
                <a:cubicBezTo>
                  <a:pt x="5185214" y="1207674"/>
                  <a:pt x="5225143" y="1170477"/>
                  <a:pt x="5225143" y="1170477"/>
                </a:cubicBezTo>
                <a:cubicBezTo>
                  <a:pt x="5228772" y="1159591"/>
                  <a:pt x="5236029" y="1149295"/>
                  <a:pt x="5236029" y="1137820"/>
                </a:cubicBezTo>
                <a:cubicBezTo>
                  <a:pt x="5236029" y="1063911"/>
                  <a:pt x="5219391" y="1123222"/>
                  <a:pt x="5214257" y="1061620"/>
                </a:cubicBezTo>
                <a:cubicBezTo>
                  <a:pt x="5211545" y="1029075"/>
                  <a:pt x="5214257" y="996305"/>
                  <a:pt x="5214257" y="963648"/>
                </a:cubicBezTo>
                <a:cubicBezTo>
                  <a:pt x="5139206" y="938632"/>
                  <a:pt x="5165170" y="958105"/>
                  <a:pt x="5127172" y="920105"/>
                </a:cubicBezTo>
                <a:cubicBezTo>
                  <a:pt x="5123543" y="909219"/>
                  <a:pt x="5116286" y="898923"/>
                  <a:pt x="5116286" y="887448"/>
                </a:cubicBezTo>
                <a:cubicBezTo>
                  <a:pt x="5116286" y="851711"/>
                  <a:pt x="5117412" y="819281"/>
                  <a:pt x="5148943" y="800362"/>
                </a:cubicBezTo>
                <a:cubicBezTo>
                  <a:pt x="5158782" y="794458"/>
                  <a:pt x="5170714" y="793105"/>
                  <a:pt x="5181600" y="789477"/>
                </a:cubicBezTo>
                <a:cubicBezTo>
                  <a:pt x="5199696" y="771381"/>
                  <a:pt x="5211310" y="756920"/>
                  <a:pt x="5236029" y="745934"/>
                </a:cubicBezTo>
                <a:cubicBezTo>
                  <a:pt x="5257000" y="736613"/>
                  <a:pt x="5301343" y="724162"/>
                  <a:pt x="5301343" y="724162"/>
                </a:cubicBezTo>
                <a:cubicBezTo>
                  <a:pt x="5297714" y="709648"/>
                  <a:pt x="5303838" y="687311"/>
                  <a:pt x="5290457" y="680620"/>
                </a:cubicBezTo>
                <a:cubicBezTo>
                  <a:pt x="5273908" y="672346"/>
                  <a:pt x="5254531" y="691505"/>
                  <a:pt x="5236029" y="691505"/>
                </a:cubicBezTo>
                <a:cubicBezTo>
                  <a:pt x="5221068" y="691505"/>
                  <a:pt x="5207000" y="684248"/>
                  <a:pt x="5192486" y="680620"/>
                </a:cubicBezTo>
                <a:cubicBezTo>
                  <a:pt x="5138364" y="626498"/>
                  <a:pt x="5168857" y="632099"/>
                  <a:pt x="5105400" y="647962"/>
                </a:cubicBezTo>
                <a:cubicBezTo>
                  <a:pt x="5098143" y="655219"/>
                  <a:pt x="5093892" y="669734"/>
                  <a:pt x="5083629" y="669734"/>
                </a:cubicBezTo>
                <a:cubicBezTo>
                  <a:pt x="5059955" y="669734"/>
                  <a:pt x="5058157" y="624287"/>
                  <a:pt x="5050972" y="615305"/>
                </a:cubicBezTo>
                <a:cubicBezTo>
                  <a:pt x="5025654" y="583657"/>
                  <a:pt x="4984357" y="592666"/>
                  <a:pt x="4953000" y="571762"/>
                </a:cubicBezTo>
                <a:lnTo>
                  <a:pt x="4920343" y="549991"/>
                </a:lnTo>
                <a:cubicBezTo>
                  <a:pt x="4916714" y="531848"/>
                  <a:pt x="4909457" y="514064"/>
                  <a:pt x="4909457" y="495562"/>
                </a:cubicBezTo>
                <a:cubicBezTo>
                  <a:pt x="4909457" y="445528"/>
                  <a:pt x="4917823" y="426921"/>
                  <a:pt x="4931229" y="386705"/>
                </a:cubicBezTo>
                <a:cubicBezTo>
                  <a:pt x="4911527" y="268499"/>
                  <a:pt x="4934733" y="368251"/>
                  <a:pt x="4898572" y="277848"/>
                </a:cubicBezTo>
                <a:cubicBezTo>
                  <a:pt x="4890049" y="256540"/>
                  <a:pt x="4884057" y="234305"/>
                  <a:pt x="4876800" y="212534"/>
                </a:cubicBezTo>
                <a:lnTo>
                  <a:pt x="4865915" y="179877"/>
                </a:lnTo>
                <a:cubicBezTo>
                  <a:pt x="4869543" y="158105"/>
                  <a:pt x="4869050" y="135229"/>
                  <a:pt x="4876800" y="114562"/>
                </a:cubicBezTo>
                <a:cubicBezTo>
                  <a:pt x="4880404" y="104952"/>
                  <a:pt x="4892414" y="101001"/>
                  <a:pt x="4898572" y="92791"/>
                </a:cubicBezTo>
                <a:cubicBezTo>
                  <a:pt x="4968166" y="0"/>
                  <a:pt x="4919063" y="50531"/>
                  <a:pt x="4953000" y="16591"/>
                </a:cubicBezTo>
                <a:lnTo>
                  <a:pt x="9350829" y="27477"/>
                </a:lnTo>
                <a:lnTo>
                  <a:pt x="9350829" y="3119020"/>
                </a:lnTo>
                <a:cubicBezTo>
                  <a:pt x="9343002" y="3087715"/>
                  <a:pt x="9346715" y="3070831"/>
                  <a:pt x="9318172" y="3053705"/>
                </a:cubicBezTo>
                <a:cubicBezTo>
                  <a:pt x="9308333" y="3047801"/>
                  <a:pt x="9296401" y="3046448"/>
                  <a:pt x="9285515" y="3042820"/>
                </a:cubicBezTo>
                <a:cubicBezTo>
                  <a:pt x="9278258" y="3035563"/>
                  <a:pt x="9274006" y="3021048"/>
                  <a:pt x="9263743" y="3021048"/>
                </a:cubicBezTo>
                <a:cubicBezTo>
                  <a:pt x="9250660" y="3021048"/>
                  <a:pt x="9239259" y="3032604"/>
                  <a:pt x="9231086" y="3042820"/>
                </a:cubicBezTo>
                <a:cubicBezTo>
                  <a:pt x="9225405" y="3049921"/>
                  <a:pt x="9210027" y="3116172"/>
                  <a:pt x="9209315" y="3119020"/>
                </a:cubicBezTo>
                <a:cubicBezTo>
                  <a:pt x="9212943" y="3137163"/>
                  <a:pt x="9222817" y="3155132"/>
                  <a:pt x="9220200" y="3173448"/>
                </a:cubicBezTo>
                <a:cubicBezTo>
                  <a:pt x="9218749" y="3183608"/>
                  <a:pt x="9207862" y="3199263"/>
                  <a:pt x="9198429" y="3195220"/>
                </a:cubicBezTo>
                <a:cubicBezTo>
                  <a:pt x="9174845" y="3185113"/>
                  <a:pt x="9168341" y="3148905"/>
                  <a:pt x="9144000" y="3140791"/>
                </a:cubicBezTo>
                <a:lnTo>
                  <a:pt x="9111343" y="3129905"/>
                </a:lnTo>
                <a:cubicBezTo>
                  <a:pt x="9107714" y="3119019"/>
                  <a:pt x="9102343" y="3108566"/>
                  <a:pt x="9100457" y="3097248"/>
                </a:cubicBezTo>
                <a:cubicBezTo>
                  <a:pt x="9095055" y="3064837"/>
                  <a:pt x="9101775" y="3029785"/>
                  <a:pt x="9089572" y="2999277"/>
                </a:cubicBezTo>
                <a:cubicBezTo>
                  <a:pt x="9085311" y="2988623"/>
                  <a:pt x="9067801" y="2992020"/>
                  <a:pt x="9056915" y="2988391"/>
                </a:cubicBezTo>
                <a:cubicBezTo>
                  <a:pt x="9049658" y="2995648"/>
                  <a:pt x="9045327" y="3008889"/>
                  <a:pt x="9035143" y="3010162"/>
                </a:cubicBezTo>
                <a:cubicBezTo>
                  <a:pt x="8970963" y="3018185"/>
                  <a:pt x="8973750" y="3005159"/>
                  <a:pt x="8948057" y="2966620"/>
                </a:cubicBezTo>
                <a:cubicBezTo>
                  <a:pt x="8933543" y="2970248"/>
                  <a:pt x="8918900" y="2973395"/>
                  <a:pt x="8904515" y="2977505"/>
                </a:cubicBezTo>
                <a:cubicBezTo>
                  <a:pt x="8893482" y="2980657"/>
                  <a:pt x="8882120" y="2993523"/>
                  <a:pt x="8871857" y="2988391"/>
                </a:cubicBezTo>
                <a:cubicBezTo>
                  <a:pt x="8861594" y="2983260"/>
                  <a:pt x="8866104" y="2965997"/>
                  <a:pt x="8860972" y="2955734"/>
                </a:cubicBezTo>
                <a:cubicBezTo>
                  <a:pt x="8855121" y="2944032"/>
                  <a:pt x="8847714" y="2933010"/>
                  <a:pt x="8839200" y="2923077"/>
                </a:cubicBezTo>
                <a:cubicBezTo>
                  <a:pt x="8825842" y="2907492"/>
                  <a:pt x="8795657" y="2879534"/>
                  <a:pt x="8795657" y="2879534"/>
                </a:cubicBezTo>
                <a:cubicBezTo>
                  <a:pt x="8792029" y="2861391"/>
                  <a:pt x="8795035" y="2840500"/>
                  <a:pt x="8784772" y="2825105"/>
                </a:cubicBezTo>
                <a:cubicBezTo>
                  <a:pt x="8778407" y="2815558"/>
                  <a:pt x="8763247" y="2817003"/>
                  <a:pt x="8752115" y="2814220"/>
                </a:cubicBezTo>
                <a:cubicBezTo>
                  <a:pt x="8734165" y="2809733"/>
                  <a:pt x="8715829" y="2806963"/>
                  <a:pt x="8697686" y="2803334"/>
                </a:cubicBezTo>
                <a:cubicBezTo>
                  <a:pt x="8701315" y="2792448"/>
                  <a:pt x="8699235" y="2777346"/>
                  <a:pt x="8708572" y="2770677"/>
                </a:cubicBezTo>
                <a:cubicBezTo>
                  <a:pt x="8727246" y="2757338"/>
                  <a:pt x="8773886" y="2748905"/>
                  <a:pt x="8773886" y="2748905"/>
                </a:cubicBezTo>
                <a:cubicBezTo>
                  <a:pt x="8812448" y="2691061"/>
                  <a:pt x="8798924" y="2734102"/>
                  <a:pt x="8763000" y="2705362"/>
                </a:cubicBezTo>
                <a:cubicBezTo>
                  <a:pt x="8752784" y="2697189"/>
                  <a:pt x="8748486" y="2683591"/>
                  <a:pt x="8741229" y="2672705"/>
                </a:cubicBezTo>
                <a:cubicBezTo>
                  <a:pt x="8752115" y="2665448"/>
                  <a:pt x="8760981" y="2653085"/>
                  <a:pt x="8773886" y="2650934"/>
                </a:cubicBezTo>
                <a:cubicBezTo>
                  <a:pt x="8841716" y="2639630"/>
                  <a:pt x="8775678" y="2692685"/>
                  <a:pt x="8828315" y="2640048"/>
                </a:cubicBezTo>
                <a:cubicBezTo>
                  <a:pt x="8853715" y="2563848"/>
                  <a:pt x="8828315" y="2581991"/>
                  <a:pt x="8882743" y="2563848"/>
                </a:cubicBezTo>
                <a:cubicBezTo>
                  <a:pt x="8890000" y="2571105"/>
                  <a:pt x="8894451" y="2583607"/>
                  <a:pt x="8904515" y="2585620"/>
                </a:cubicBezTo>
                <a:cubicBezTo>
                  <a:pt x="8938475" y="2592412"/>
                  <a:pt x="8936601" y="2564133"/>
                  <a:pt x="8958943" y="2552962"/>
                </a:cubicBezTo>
                <a:cubicBezTo>
                  <a:pt x="8979469" y="2542699"/>
                  <a:pt x="9024257" y="2531191"/>
                  <a:pt x="9024257" y="2531191"/>
                </a:cubicBezTo>
                <a:cubicBezTo>
                  <a:pt x="9027886" y="2542077"/>
                  <a:pt x="9035143" y="2552373"/>
                  <a:pt x="9035143" y="2563848"/>
                </a:cubicBezTo>
                <a:cubicBezTo>
                  <a:pt x="9035143" y="2568590"/>
                  <a:pt x="9018504" y="2631494"/>
                  <a:pt x="9013372" y="2640048"/>
                </a:cubicBezTo>
                <a:cubicBezTo>
                  <a:pt x="9008092" y="2648849"/>
                  <a:pt x="8998011" y="2653806"/>
                  <a:pt x="8991600" y="2661820"/>
                </a:cubicBezTo>
                <a:cubicBezTo>
                  <a:pt x="8983427" y="2672036"/>
                  <a:pt x="8977086" y="2683591"/>
                  <a:pt x="8969829" y="2694477"/>
                </a:cubicBezTo>
                <a:cubicBezTo>
                  <a:pt x="8973458" y="2712620"/>
                  <a:pt x="8966267" y="2737347"/>
                  <a:pt x="8980715" y="2748905"/>
                </a:cubicBezTo>
                <a:cubicBezTo>
                  <a:pt x="9003006" y="2766738"/>
                  <a:pt x="9035087" y="2727190"/>
                  <a:pt x="9046029" y="2716248"/>
                </a:cubicBezTo>
                <a:cubicBezTo>
                  <a:pt x="9102199" y="2603906"/>
                  <a:pt x="9029258" y="2761264"/>
                  <a:pt x="9078686" y="2596505"/>
                </a:cubicBezTo>
                <a:cubicBezTo>
                  <a:pt x="9082445" y="2583974"/>
                  <a:pt x="9091943" y="2573781"/>
                  <a:pt x="9100457" y="2563848"/>
                </a:cubicBezTo>
                <a:cubicBezTo>
                  <a:pt x="9113815" y="2548263"/>
                  <a:pt x="9144000" y="2520305"/>
                  <a:pt x="9144000" y="2520305"/>
                </a:cubicBezTo>
                <a:cubicBezTo>
                  <a:pt x="9140372" y="2498534"/>
                  <a:pt x="9137903" y="2476537"/>
                  <a:pt x="9133115" y="2454991"/>
                </a:cubicBezTo>
                <a:cubicBezTo>
                  <a:pt x="9130626" y="2443790"/>
                  <a:pt x="9131189" y="2429502"/>
                  <a:pt x="9122229" y="2422334"/>
                </a:cubicBezTo>
                <a:cubicBezTo>
                  <a:pt x="9110546" y="2412988"/>
                  <a:pt x="9093016" y="2415747"/>
                  <a:pt x="9078686" y="2411448"/>
                </a:cubicBezTo>
                <a:cubicBezTo>
                  <a:pt x="9056705" y="2404854"/>
                  <a:pt x="9013372" y="2389677"/>
                  <a:pt x="9013372" y="2389677"/>
                </a:cubicBezTo>
                <a:cubicBezTo>
                  <a:pt x="9006115" y="2382420"/>
                  <a:pt x="8994846" y="2377642"/>
                  <a:pt x="8991600" y="2367905"/>
                </a:cubicBezTo>
                <a:cubicBezTo>
                  <a:pt x="8964971" y="2288016"/>
                  <a:pt x="9009149" y="2272749"/>
                  <a:pt x="8948057" y="2313477"/>
                </a:cubicBezTo>
                <a:cubicBezTo>
                  <a:pt x="8947291" y="2311178"/>
                  <a:pt x="8933332" y="2253071"/>
                  <a:pt x="8915400" y="2259048"/>
                </a:cubicBezTo>
                <a:cubicBezTo>
                  <a:pt x="8895927" y="2265539"/>
                  <a:pt x="8871857" y="2302591"/>
                  <a:pt x="8871857" y="2302591"/>
                </a:cubicBezTo>
                <a:cubicBezTo>
                  <a:pt x="8860971" y="2295334"/>
                  <a:pt x="8849416" y="2288993"/>
                  <a:pt x="8839200" y="2280820"/>
                </a:cubicBezTo>
                <a:cubicBezTo>
                  <a:pt x="8831186" y="2274409"/>
                  <a:pt x="8827553" y="2260735"/>
                  <a:pt x="8817429" y="2259048"/>
                </a:cubicBezTo>
                <a:cubicBezTo>
                  <a:pt x="8808316" y="2257529"/>
                  <a:pt x="8753135" y="2276851"/>
                  <a:pt x="8741229" y="2280820"/>
                </a:cubicBezTo>
                <a:cubicBezTo>
                  <a:pt x="8723983" y="2298065"/>
                  <a:pt x="8715061" y="2313477"/>
                  <a:pt x="8686800" y="2313477"/>
                </a:cubicBezTo>
                <a:cubicBezTo>
                  <a:pt x="8675325" y="2313477"/>
                  <a:pt x="8665432" y="2304644"/>
                  <a:pt x="8654143" y="2302591"/>
                </a:cubicBezTo>
                <a:cubicBezTo>
                  <a:pt x="8625360" y="2297358"/>
                  <a:pt x="8596086" y="2295334"/>
                  <a:pt x="8567057" y="2291705"/>
                </a:cubicBezTo>
                <a:cubicBezTo>
                  <a:pt x="8516070" y="2342695"/>
                  <a:pt x="8570876" y="2278975"/>
                  <a:pt x="8534400" y="2400562"/>
                </a:cubicBezTo>
                <a:cubicBezTo>
                  <a:pt x="8527759" y="2422700"/>
                  <a:pt x="8496379" y="2427751"/>
                  <a:pt x="8479972" y="2433220"/>
                </a:cubicBezTo>
                <a:cubicBezTo>
                  <a:pt x="8469086" y="2444106"/>
                  <a:pt x="8460124" y="2457338"/>
                  <a:pt x="8447315" y="2465877"/>
                </a:cubicBezTo>
                <a:cubicBezTo>
                  <a:pt x="8437767" y="2472242"/>
                  <a:pt x="8421327" y="2467425"/>
                  <a:pt x="8414657" y="2476762"/>
                </a:cubicBezTo>
                <a:cubicBezTo>
                  <a:pt x="8401318" y="2495437"/>
                  <a:pt x="8400143" y="2520305"/>
                  <a:pt x="8392886" y="2542077"/>
                </a:cubicBezTo>
                <a:cubicBezTo>
                  <a:pt x="8389257" y="2552963"/>
                  <a:pt x="8384250" y="2563482"/>
                  <a:pt x="8382000" y="2574734"/>
                </a:cubicBezTo>
                <a:cubicBezTo>
                  <a:pt x="8378372" y="2592877"/>
                  <a:pt x="8378403" y="2612156"/>
                  <a:pt x="8371115" y="2629162"/>
                </a:cubicBezTo>
                <a:cubicBezTo>
                  <a:pt x="8367072" y="2638596"/>
                  <a:pt x="8356600" y="2643677"/>
                  <a:pt x="8349343" y="2650934"/>
                </a:cubicBezTo>
                <a:cubicBezTo>
                  <a:pt x="8344345" y="2665927"/>
                  <a:pt x="8336574" y="2711517"/>
                  <a:pt x="8305800" y="2705362"/>
                </a:cubicBezTo>
                <a:cubicBezTo>
                  <a:pt x="8292971" y="2702796"/>
                  <a:pt x="8291286" y="2683591"/>
                  <a:pt x="8284029" y="2672705"/>
                </a:cubicBezTo>
                <a:cubicBezTo>
                  <a:pt x="8280400" y="2650934"/>
                  <a:pt x="8286931" y="2624626"/>
                  <a:pt x="8273143" y="2607391"/>
                </a:cubicBezTo>
                <a:cubicBezTo>
                  <a:pt x="8265975" y="2598431"/>
                  <a:pt x="8241141" y="2606821"/>
                  <a:pt x="8240486" y="2618277"/>
                </a:cubicBezTo>
                <a:cubicBezTo>
                  <a:pt x="8233445" y="2741501"/>
                  <a:pt x="8244710" y="2865146"/>
                  <a:pt x="8251372" y="2988391"/>
                </a:cubicBezTo>
                <a:cubicBezTo>
                  <a:pt x="8253503" y="3027806"/>
                  <a:pt x="8263755" y="3021547"/>
                  <a:pt x="8294915" y="3031934"/>
                </a:cubicBezTo>
                <a:cubicBezTo>
                  <a:pt x="8309429" y="3053705"/>
                  <a:pt x="8330182" y="3072425"/>
                  <a:pt x="8338457" y="3097248"/>
                </a:cubicBezTo>
                <a:cubicBezTo>
                  <a:pt x="8342086" y="3108134"/>
                  <a:pt x="8341229" y="3121791"/>
                  <a:pt x="8349343" y="3129905"/>
                </a:cubicBezTo>
                <a:cubicBezTo>
                  <a:pt x="8357457" y="3138019"/>
                  <a:pt x="8371114" y="3137162"/>
                  <a:pt x="8382000" y="3140791"/>
                </a:cubicBezTo>
                <a:cubicBezTo>
                  <a:pt x="8385629" y="3126277"/>
                  <a:pt x="8380438" y="3105547"/>
                  <a:pt x="8392886" y="3097248"/>
                </a:cubicBezTo>
                <a:cubicBezTo>
                  <a:pt x="8401426" y="3091555"/>
                  <a:pt x="8411708" y="3109190"/>
                  <a:pt x="8414657" y="3119020"/>
                </a:cubicBezTo>
                <a:cubicBezTo>
                  <a:pt x="8423063" y="3147041"/>
                  <a:pt x="8417137" y="3178085"/>
                  <a:pt x="8425543" y="3206105"/>
                </a:cubicBezTo>
                <a:cubicBezTo>
                  <a:pt x="8428492" y="3215936"/>
                  <a:pt x="8441157" y="3219666"/>
                  <a:pt x="8447315" y="3227877"/>
                </a:cubicBezTo>
                <a:cubicBezTo>
                  <a:pt x="8451740" y="3233778"/>
                  <a:pt x="8489931" y="3301343"/>
                  <a:pt x="8512629" y="3314962"/>
                </a:cubicBezTo>
                <a:cubicBezTo>
                  <a:pt x="8522468" y="3320866"/>
                  <a:pt x="8534400" y="3322219"/>
                  <a:pt x="8545286" y="3325848"/>
                </a:cubicBezTo>
                <a:cubicBezTo>
                  <a:pt x="8563383" y="3343946"/>
                  <a:pt x="8574993" y="3358404"/>
                  <a:pt x="8599715" y="3369391"/>
                </a:cubicBezTo>
                <a:cubicBezTo>
                  <a:pt x="8620686" y="3378711"/>
                  <a:pt x="8665029" y="3391162"/>
                  <a:pt x="8665029" y="3391162"/>
                </a:cubicBezTo>
                <a:cubicBezTo>
                  <a:pt x="8675915" y="3398419"/>
                  <a:pt x="8685984" y="3407083"/>
                  <a:pt x="8697686" y="3412934"/>
                </a:cubicBezTo>
                <a:cubicBezTo>
                  <a:pt x="8707949" y="3418066"/>
                  <a:pt x="8720504" y="3417916"/>
                  <a:pt x="8730343" y="3423820"/>
                </a:cubicBezTo>
                <a:cubicBezTo>
                  <a:pt x="8739144" y="3429100"/>
                  <a:pt x="8744101" y="3439180"/>
                  <a:pt x="8752115" y="3445591"/>
                </a:cubicBezTo>
                <a:cubicBezTo>
                  <a:pt x="8782261" y="3469707"/>
                  <a:pt x="8782936" y="3466750"/>
                  <a:pt x="8817429" y="3478248"/>
                </a:cubicBezTo>
                <a:cubicBezTo>
                  <a:pt x="8824686" y="3489134"/>
                  <a:pt x="8828984" y="3502732"/>
                  <a:pt x="8839200" y="3510905"/>
                </a:cubicBezTo>
                <a:cubicBezTo>
                  <a:pt x="8853305" y="3522189"/>
                  <a:pt x="8936503" y="3532566"/>
                  <a:pt x="8937172" y="3532677"/>
                </a:cubicBezTo>
                <a:cubicBezTo>
                  <a:pt x="8981647" y="3599391"/>
                  <a:pt x="8957442" y="3541986"/>
                  <a:pt x="8871857" y="3576220"/>
                </a:cubicBezTo>
                <a:cubicBezTo>
                  <a:pt x="8859710" y="3581079"/>
                  <a:pt x="8857343" y="3597991"/>
                  <a:pt x="8850086" y="3608877"/>
                </a:cubicBezTo>
                <a:cubicBezTo>
                  <a:pt x="8846457" y="3677820"/>
                  <a:pt x="8845181" y="3746926"/>
                  <a:pt x="8839200" y="3815705"/>
                </a:cubicBezTo>
                <a:cubicBezTo>
                  <a:pt x="8833850" y="3877229"/>
                  <a:pt x="8833390" y="3864322"/>
                  <a:pt x="8806543" y="3837477"/>
                </a:cubicBezTo>
                <a:cubicBezTo>
                  <a:pt x="8821448" y="3882190"/>
                  <a:pt x="8821859" y="3902516"/>
                  <a:pt x="8850086" y="3935448"/>
                </a:cubicBezTo>
                <a:cubicBezTo>
                  <a:pt x="8863444" y="3951033"/>
                  <a:pt x="8893629" y="3978991"/>
                  <a:pt x="8893629" y="3978991"/>
                </a:cubicBezTo>
                <a:cubicBezTo>
                  <a:pt x="8905842" y="4015628"/>
                  <a:pt x="8904765" y="4017528"/>
                  <a:pt x="8926286" y="4055191"/>
                </a:cubicBezTo>
                <a:cubicBezTo>
                  <a:pt x="8932777" y="4066550"/>
                  <a:pt x="8942206" y="4076146"/>
                  <a:pt x="8948057" y="4087848"/>
                </a:cubicBezTo>
                <a:cubicBezTo>
                  <a:pt x="8976319" y="4144372"/>
                  <a:pt x="8938190" y="4099752"/>
                  <a:pt x="8980715" y="4142277"/>
                </a:cubicBezTo>
                <a:cubicBezTo>
                  <a:pt x="8991601" y="4135020"/>
                  <a:pt x="9005199" y="4130721"/>
                  <a:pt x="9013372" y="4120505"/>
                </a:cubicBezTo>
                <a:cubicBezTo>
                  <a:pt x="9020540" y="4111545"/>
                  <a:pt x="9018353" y="4097687"/>
                  <a:pt x="9024257" y="4087848"/>
                </a:cubicBezTo>
                <a:cubicBezTo>
                  <a:pt x="9029537" y="4079047"/>
                  <a:pt x="9038772" y="4073334"/>
                  <a:pt x="9046029" y="4066077"/>
                </a:cubicBezTo>
                <a:cubicBezTo>
                  <a:pt x="9064172" y="4069705"/>
                  <a:pt x="9083451" y="4069674"/>
                  <a:pt x="9100457" y="4076962"/>
                </a:cubicBezTo>
                <a:cubicBezTo>
                  <a:pt x="9109891" y="4081005"/>
                  <a:pt x="9114215" y="4092323"/>
                  <a:pt x="9122229" y="4098734"/>
                </a:cubicBezTo>
                <a:cubicBezTo>
                  <a:pt x="9152374" y="4122850"/>
                  <a:pt x="9153051" y="4119893"/>
                  <a:pt x="9187543" y="4131391"/>
                </a:cubicBezTo>
                <a:cubicBezTo>
                  <a:pt x="9202057" y="4127762"/>
                  <a:pt x="9216701" y="4124615"/>
                  <a:pt x="9231086" y="4120505"/>
                </a:cubicBezTo>
                <a:cubicBezTo>
                  <a:pt x="9242119" y="4117353"/>
                  <a:pt x="9252269" y="4109620"/>
                  <a:pt x="9263743" y="4109620"/>
                </a:cubicBezTo>
                <a:cubicBezTo>
                  <a:pt x="9278704" y="4109620"/>
                  <a:pt x="9292772" y="4116877"/>
                  <a:pt x="9307286" y="4120505"/>
                </a:cubicBezTo>
                <a:cubicBezTo>
                  <a:pt x="9314543" y="4127762"/>
                  <a:pt x="9323777" y="4133476"/>
                  <a:pt x="9329057" y="4142277"/>
                </a:cubicBezTo>
                <a:cubicBezTo>
                  <a:pt x="9350786" y="4178493"/>
                  <a:pt x="9323827" y="4182992"/>
                  <a:pt x="9361715" y="4164048"/>
                </a:cubicBezTo>
                <a:cubicBezTo>
                  <a:pt x="9365343" y="4595848"/>
                  <a:pt x="9376323" y="5027649"/>
                  <a:pt x="9372600" y="5459448"/>
                </a:cubicBezTo>
                <a:cubicBezTo>
                  <a:pt x="9372487" y="5472530"/>
                  <a:pt x="9359002" y="5437007"/>
                  <a:pt x="9350829" y="5426791"/>
                </a:cubicBezTo>
                <a:cubicBezTo>
                  <a:pt x="9344418" y="5418777"/>
                  <a:pt x="9336314" y="5412277"/>
                  <a:pt x="9329057" y="5405020"/>
                </a:cubicBezTo>
                <a:cubicBezTo>
                  <a:pt x="9314543" y="5408648"/>
                  <a:pt x="9298896" y="5409214"/>
                  <a:pt x="9285515" y="5415905"/>
                </a:cubicBezTo>
                <a:cubicBezTo>
                  <a:pt x="9276335" y="5420495"/>
                  <a:pt x="9272923" y="5433087"/>
                  <a:pt x="9263743" y="5437677"/>
                </a:cubicBezTo>
                <a:cubicBezTo>
                  <a:pt x="9250361" y="5444368"/>
                  <a:pt x="9234714" y="5444934"/>
                  <a:pt x="9220200" y="5448562"/>
                </a:cubicBezTo>
                <a:cubicBezTo>
                  <a:pt x="9212943" y="5455819"/>
                  <a:pt x="9207230" y="5465053"/>
                  <a:pt x="9198429" y="5470334"/>
                </a:cubicBezTo>
                <a:cubicBezTo>
                  <a:pt x="9188590" y="5476238"/>
                  <a:pt x="9170034" y="5470566"/>
                  <a:pt x="9165772" y="5481220"/>
                </a:cubicBezTo>
                <a:cubicBezTo>
                  <a:pt x="9152820" y="5513600"/>
                  <a:pt x="9184139" y="5528671"/>
                  <a:pt x="9198429" y="5546534"/>
                </a:cubicBezTo>
                <a:cubicBezTo>
                  <a:pt x="9206602" y="5556750"/>
                  <a:pt x="9212943" y="5568305"/>
                  <a:pt x="9220200" y="5579191"/>
                </a:cubicBezTo>
                <a:cubicBezTo>
                  <a:pt x="9209314" y="5586448"/>
                  <a:pt x="9195716" y="5590746"/>
                  <a:pt x="9187543" y="5600962"/>
                </a:cubicBezTo>
                <a:cubicBezTo>
                  <a:pt x="9165365" y="5628685"/>
                  <a:pt x="9183065" y="5672070"/>
                  <a:pt x="9187543" y="5698934"/>
                </a:cubicBezTo>
                <a:cubicBezTo>
                  <a:pt x="9193044" y="5695267"/>
                  <a:pt x="9239979" y="5659838"/>
                  <a:pt x="9252857" y="5666277"/>
                </a:cubicBezTo>
                <a:cubicBezTo>
                  <a:pt x="9263120" y="5671409"/>
                  <a:pt x="9257839" y="5689095"/>
                  <a:pt x="9263743" y="5698934"/>
                </a:cubicBezTo>
                <a:cubicBezTo>
                  <a:pt x="9278685" y="5723837"/>
                  <a:pt x="9292486" y="5723029"/>
                  <a:pt x="9318172" y="5731591"/>
                </a:cubicBezTo>
                <a:cubicBezTo>
                  <a:pt x="9321800" y="5742477"/>
                  <a:pt x="9323154" y="5754409"/>
                  <a:pt x="9329057" y="5764248"/>
                </a:cubicBezTo>
                <a:cubicBezTo>
                  <a:pt x="9353395" y="5804811"/>
                  <a:pt x="9350829" y="5770021"/>
                  <a:pt x="9350829" y="5796905"/>
                </a:cubicBezTo>
                <a:lnTo>
                  <a:pt x="9361715" y="6874591"/>
                </a:lnTo>
                <a:lnTo>
                  <a:pt x="10886" y="6863705"/>
                </a:lnTo>
                <a:cubicBezTo>
                  <a:pt x="7257" y="6431905"/>
                  <a:pt x="3629" y="6000105"/>
                  <a:pt x="0" y="5568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/>
          </a:p>
        </p:txBody>
      </p:sp>
      <p:sp>
        <p:nvSpPr>
          <p:cNvPr id="4" name="Volný tvar 3"/>
          <p:cNvSpPr/>
          <p:nvPr/>
        </p:nvSpPr>
        <p:spPr>
          <a:xfrm>
            <a:off x="3362325" y="-11113"/>
            <a:ext cx="1304925" cy="1546226"/>
          </a:xfrm>
          <a:custGeom>
            <a:avLst/>
            <a:gdLst>
              <a:gd name="connsiteX0" fmla="*/ 1308229 w 1337380"/>
              <a:gd name="connsiteY0" fmla="*/ 10886 h 1545772"/>
              <a:gd name="connsiteX1" fmla="*/ 1275572 w 1337380"/>
              <a:gd name="connsiteY1" fmla="*/ 32657 h 1545772"/>
              <a:gd name="connsiteX2" fmla="*/ 1242915 w 1337380"/>
              <a:gd name="connsiteY2" fmla="*/ 141515 h 1545772"/>
              <a:gd name="connsiteX3" fmla="*/ 1199372 w 1337380"/>
              <a:gd name="connsiteY3" fmla="*/ 163286 h 1545772"/>
              <a:gd name="connsiteX4" fmla="*/ 1166715 w 1337380"/>
              <a:gd name="connsiteY4" fmla="*/ 174172 h 1545772"/>
              <a:gd name="connsiteX5" fmla="*/ 1177601 w 1337380"/>
              <a:gd name="connsiteY5" fmla="*/ 261257 h 1545772"/>
              <a:gd name="connsiteX6" fmla="*/ 1188487 w 1337380"/>
              <a:gd name="connsiteY6" fmla="*/ 293915 h 1545772"/>
              <a:gd name="connsiteX7" fmla="*/ 1166715 w 1337380"/>
              <a:gd name="connsiteY7" fmla="*/ 315686 h 1545772"/>
              <a:gd name="connsiteX8" fmla="*/ 1166715 w 1337380"/>
              <a:gd name="connsiteY8" fmla="*/ 544286 h 1545772"/>
              <a:gd name="connsiteX9" fmla="*/ 1177601 w 1337380"/>
              <a:gd name="connsiteY9" fmla="*/ 576943 h 1545772"/>
              <a:gd name="connsiteX10" fmla="*/ 1199372 w 1337380"/>
              <a:gd name="connsiteY10" fmla="*/ 598715 h 1545772"/>
              <a:gd name="connsiteX11" fmla="*/ 1232029 w 1337380"/>
              <a:gd name="connsiteY11" fmla="*/ 587829 h 1545772"/>
              <a:gd name="connsiteX12" fmla="*/ 1264687 w 1337380"/>
              <a:gd name="connsiteY12" fmla="*/ 642257 h 1545772"/>
              <a:gd name="connsiteX13" fmla="*/ 1286458 w 1337380"/>
              <a:gd name="connsiteY13" fmla="*/ 664029 h 1545772"/>
              <a:gd name="connsiteX14" fmla="*/ 1297344 w 1337380"/>
              <a:gd name="connsiteY14" fmla="*/ 696686 h 1545772"/>
              <a:gd name="connsiteX15" fmla="*/ 1308229 w 1337380"/>
              <a:gd name="connsiteY15" fmla="*/ 762000 h 1545772"/>
              <a:gd name="connsiteX16" fmla="*/ 1275572 w 1337380"/>
              <a:gd name="connsiteY16" fmla="*/ 772886 h 1545772"/>
              <a:gd name="connsiteX17" fmla="*/ 1199372 w 1337380"/>
              <a:gd name="connsiteY17" fmla="*/ 762000 h 1545772"/>
              <a:gd name="connsiteX18" fmla="*/ 1166715 w 1337380"/>
              <a:gd name="connsiteY18" fmla="*/ 751115 h 1545772"/>
              <a:gd name="connsiteX19" fmla="*/ 1046972 w 1337380"/>
              <a:gd name="connsiteY19" fmla="*/ 751115 h 1545772"/>
              <a:gd name="connsiteX20" fmla="*/ 1068744 w 1337380"/>
              <a:gd name="connsiteY20" fmla="*/ 772886 h 1545772"/>
              <a:gd name="connsiteX21" fmla="*/ 1101401 w 1337380"/>
              <a:gd name="connsiteY21" fmla="*/ 783772 h 1545772"/>
              <a:gd name="connsiteX22" fmla="*/ 1242915 w 1337380"/>
              <a:gd name="connsiteY22" fmla="*/ 816429 h 1545772"/>
              <a:gd name="connsiteX23" fmla="*/ 1232029 w 1337380"/>
              <a:gd name="connsiteY23" fmla="*/ 870857 h 1545772"/>
              <a:gd name="connsiteX24" fmla="*/ 1199372 w 1337380"/>
              <a:gd name="connsiteY24" fmla="*/ 859972 h 1545772"/>
              <a:gd name="connsiteX25" fmla="*/ 1166715 w 1337380"/>
              <a:gd name="connsiteY25" fmla="*/ 870857 h 1545772"/>
              <a:gd name="connsiteX26" fmla="*/ 1101401 w 1337380"/>
              <a:gd name="connsiteY26" fmla="*/ 881743 h 1545772"/>
              <a:gd name="connsiteX27" fmla="*/ 1090515 w 1337380"/>
              <a:gd name="connsiteY27" fmla="*/ 914400 h 1545772"/>
              <a:gd name="connsiteX28" fmla="*/ 1046972 w 1337380"/>
              <a:gd name="connsiteY28" fmla="*/ 925286 h 1545772"/>
              <a:gd name="connsiteX29" fmla="*/ 1079629 w 1337380"/>
              <a:gd name="connsiteY29" fmla="*/ 979715 h 1545772"/>
              <a:gd name="connsiteX30" fmla="*/ 1090515 w 1337380"/>
              <a:gd name="connsiteY30" fmla="*/ 1012372 h 1545772"/>
              <a:gd name="connsiteX31" fmla="*/ 1068744 w 1337380"/>
              <a:gd name="connsiteY31" fmla="*/ 1045029 h 1545772"/>
              <a:gd name="connsiteX32" fmla="*/ 1057858 w 1337380"/>
              <a:gd name="connsiteY32" fmla="*/ 1077686 h 1545772"/>
              <a:gd name="connsiteX33" fmla="*/ 1046972 w 1337380"/>
              <a:gd name="connsiteY33" fmla="*/ 1284515 h 1545772"/>
              <a:gd name="connsiteX34" fmla="*/ 1014315 w 1337380"/>
              <a:gd name="connsiteY34" fmla="*/ 1306286 h 1545772"/>
              <a:gd name="connsiteX35" fmla="*/ 1003429 w 1337380"/>
              <a:gd name="connsiteY35" fmla="*/ 1338943 h 1545772"/>
              <a:gd name="connsiteX36" fmla="*/ 970772 w 1337380"/>
              <a:gd name="connsiteY36" fmla="*/ 1349829 h 1545772"/>
              <a:gd name="connsiteX37" fmla="*/ 861915 w 1337380"/>
              <a:gd name="connsiteY37" fmla="*/ 1382486 h 1545772"/>
              <a:gd name="connsiteX38" fmla="*/ 829258 w 1337380"/>
              <a:gd name="connsiteY38" fmla="*/ 1404257 h 1545772"/>
              <a:gd name="connsiteX39" fmla="*/ 796601 w 1337380"/>
              <a:gd name="connsiteY39" fmla="*/ 1415143 h 1545772"/>
              <a:gd name="connsiteX40" fmla="*/ 785715 w 1337380"/>
              <a:gd name="connsiteY40" fmla="*/ 1491343 h 1545772"/>
              <a:gd name="connsiteX41" fmla="*/ 774829 w 1337380"/>
              <a:gd name="connsiteY41" fmla="*/ 1524000 h 1545772"/>
              <a:gd name="connsiteX42" fmla="*/ 709515 w 1337380"/>
              <a:gd name="connsiteY42" fmla="*/ 1545772 h 1545772"/>
              <a:gd name="connsiteX43" fmla="*/ 687744 w 1337380"/>
              <a:gd name="connsiteY43" fmla="*/ 1513115 h 1545772"/>
              <a:gd name="connsiteX44" fmla="*/ 655087 w 1337380"/>
              <a:gd name="connsiteY44" fmla="*/ 1491343 h 1545772"/>
              <a:gd name="connsiteX45" fmla="*/ 644201 w 1337380"/>
              <a:gd name="connsiteY45" fmla="*/ 1458686 h 1545772"/>
              <a:gd name="connsiteX46" fmla="*/ 622429 w 1337380"/>
              <a:gd name="connsiteY46" fmla="*/ 1382486 h 1545772"/>
              <a:gd name="connsiteX47" fmla="*/ 633315 w 1337380"/>
              <a:gd name="connsiteY47" fmla="*/ 1328057 h 1545772"/>
              <a:gd name="connsiteX48" fmla="*/ 655087 w 1337380"/>
              <a:gd name="connsiteY48" fmla="*/ 1306286 h 1545772"/>
              <a:gd name="connsiteX49" fmla="*/ 622429 w 1337380"/>
              <a:gd name="connsiteY49" fmla="*/ 1251857 h 1545772"/>
              <a:gd name="connsiteX50" fmla="*/ 611544 w 1337380"/>
              <a:gd name="connsiteY50" fmla="*/ 1186543 h 1545772"/>
              <a:gd name="connsiteX51" fmla="*/ 578887 w 1337380"/>
              <a:gd name="connsiteY51" fmla="*/ 1175657 h 1545772"/>
              <a:gd name="connsiteX52" fmla="*/ 600658 w 1337380"/>
              <a:gd name="connsiteY52" fmla="*/ 957943 h 1545772"/>
              <a:gd name="connsiteX53" fmla="*/ 589772 w 1337380"/>
              <a:gd name="connsiteY53" fmla="*/ 925286 h 1545772"/>
              <a:gd name="connsiteX54" fmla="*/ 557115 w 1337380"/>
              <a:gd name="connsiteY54" fmla="*/ 914400 h 1545772"/>
              <a:gd name="connsiteX55" fmla="*/ 546229 w 1337380"/>
              <a:gd name="connsiteY55" fmla="*/ 849086 h 1545772"/>
              <a:gd name="connsiteX56" fmla="*/ 557115 w 1337380"/>
              <a:gd name="connsiteY56" fmla="*/ 783772 h 1545772"/>
              <a:gd name="connsiteX57" fmla="*/ 535344 w 1337380"/>
              <a:gd name="connsiteY57" fmla="*/ 762000 h 1545772"/>
              <a:gd name="connsiteX58" fmla="*/ 524458 w 1337380"/>
              <a:gd name="connsiteY58" fmla="*/ 729343 h 1545772"/>
              <a:gd name="connsiteX59" fmla="*/ 513572 w 1337380"/>
              <a:gd name="connsiteY59" fmla="*/ 631372 h 1545772"/>
              <a:gd name="connsiteX60" fmla="*/ 480915 w 1337380"/>
              <a:gd name="connsiteY60" fmla="*/ 740229 h 1545772"/>
              <a:gd name="connsiteX61" fmla="*/ 448258 w 1337380"/>
              <a:gd name="connsiteY61" fmla="*/ 751115 h 1545772"/>
              <a:gd name="connsiteX62" fmla="*/ 426487 w 1337380"/>
              <a:gd name="connsiteY62" fmla="*/ 783772 h 1545772"/>
              <a:gd name="connsiteX63" fmla="*/ 361172 w 1337380"/>
              <a:gd name="connsiteY63" fmla="*/ 805543 h 1545772"/>
              <a:gd name="connsiteX64" fmla="*/ 328515 w 1337380"/>
              <a:gd name="connsiteY64" fmla="*/ 827315 h 1545772"/>
              <a:gd name="connsiteX65" fmla="*/ 317629 w 1337380"/>
              <a:gd name="connsiteY65" fmla="*/ 859972 h 1545772"/>
              <a:gd name="connsiteX66" fmla="*/ 284972 w 1337380"/>
              <a:gd name="connsiteY66" fmla="*/ 870857 h 1545772"/>
              <a:gd name="connsiteX67" fmla="*/ 230544 w 1337380"/>
              <a:gd name="connsiteY67" fmla="*/ 903515 h 1545772"/>
              <a:gd name="connsiteX68" fmla="*/ 219658 w 1337380"/>
              <a:gd name="connsiteY68" fmla="*/ 936172 h 1545772"/>
              <a:gd name="connsiteX69" fmla="*/ 154344 w 1337380"/>
              <a:gd name="connsiteY69" fmla="*/ 936172 h 1545772"/>
              <a:gd name="connsiteX70" fmla="*/ 99915 w 1337380"/>
              <a:gd name="connsiteY70" fmla="*/ 925286 h 1545772"/>
              <a:gd name="connsiteX71" fmla="*/ 45487 w 1337380"/>
              <a:gd name="connsiteY71" fmla="*/ 903515 h 1545772"/>
              <a:gd name="connsiteX72" fmla="*/ 34601 w 1337380"/>
              <a:gd name="connsiteY72" fmla="*/ 859972 h 1545772"/>
              <a:gd name="connsiteX73" fmla="*/ 12829 w 1337380"/>
              <a:gd name="connsiteY73" fmla="*/ 838200 h 1545772"/>
              <a:gd name="connsiteX74" fmla="*/ 1944 w 1337380"/>
              <a:gd name="connsiteY74" fmla="*/ 805543 h 1545772"/>
              <a:gd name="connsiteX75" fmla="*/ 12829 w 1337380"/>
              <a:gd name="connsiteY75" fmla="*/ 740229 h 1545772"/>
              <a:gd name="connsiteX76" fmla="*/ 56372 w 1337380"/>
              <a:gd name="connsiteY76" fmla="*/ 729343 h 1545772"/>
              <a:gd name="connsiteX77" fmla="*/ 12829 w 1337380"/>
              <a:gd name="connsiteY77" fmla="*/ 653143 h 1545772"/>
              <a:gd name="connsiteX78" fmla="*/ 23715 w 1337380"/>
              <a:gd name="connsiteY78" fmla="*/ 609600 h 1545772"/>
              <a:gd name="connsiteX79" fmla="*/ 45487 w 1337380"/>
              <a:gd name="connsiteY79" fmla="*/ 587829 h 1545772"/>
              <a:gd name="connsiteX80" fmla="*/ 56372 w 1337380"/>
              <a:gd name="connsiteY80" fmla="*/ 555172 h 1545772"/>
              <a:gd name="connsiteX81" fmla="*/ 45487 w 1337380"/>
              <a:gd name="connsiteY81" fmla="*/ 478972 h 1545772"/>
              <a:gd name="connsiteX82" fmla="*/ 23715 w 1337380"/>
              <a:gd name="connsiteY82" fmla="*/ 457200 h 1545772"/>
              <a:gd name="connsiteX83" fmla="*/ 45487 w 1337380"/>
              <a:gd name="connsiteY83" fmla="*/ 435429 h 1545772"/>
              <a:gd name="connsiteX84" fmla="*/ 56372 w 1337380"/>
              <a:gd name="connsiteY84" fmla="*/ 359229 h 1545772"/>
              <a:gd name="connsiteX85" fmla="*/ 99915 w 1337380"/>
              <a:gd name="connsiteY85" fmla="*/ 283029 h 1545772"/>
              <a:gd name="connsiteX86" fmla="*/ 110801 w 1337380"/>
              <a:gd name="connsiteY86" fmla="*/ 239486 h 1545772"/>
              <a:gd name="connsiteX87" fmla="*/ 132572 w 1337380"/>
              <a:gd name="connsiteY87" fmla="*/ 206829 h 1545772"/>
              <a:gd name="connsiteX88" fmla="*/ 110801 w 1337380"/>
              <a:gd name="connsiteY88" fmla="*/ 141515 h 1545772"/>
              <a:gd name="connsiteX89" fmla="*/ 208772 w 1337380"/>
              <a:gd name="connsiteY89" fmla="*/ 119743 h 1545772"/>
              <a:gd name="connsiteX90" fmla="*/ 252315 w 1337380"/>
              <a:gd name="connsiteY90" fmla="*/ 130629 h 1545772"/>
              <a:gd name="connsiteX91" fmla="*/ 241429 w 1337380"/>
              <a:gd name="connsiteY91" fmla="*/ 97972 h 1545772"/>
              <a:gd name="connsiteX92" fmla="*/ 219658 w 1337380"/>
              <a:gd name="connsiteY92" fmla="*/ 65315 h 1545772"/>
              <a:gd name="connsiteX93" fmla="*/ 241429 w 1337380"/>
              <a:gd name="connsiteY93" fmla="*/ 43543 h 1545772"/>
              <a:gd name="connsiteX94" fmla="*/ 274087 w 1337380"/>
              <a:gd name="connsiteY94" fmla="*/ 54429 h 1545772"/>
              <a:gd name="connsiteX95" fmla="*/ 295858 w 1337380"/>
              <a:gd name="connsiteY95" fmla="*/ 87086 h 1545772"/>
              <a:gd name="connsiteX96" fmla="*/ 328515 w 1337380"/>
              <a:gd name="connsiteY96" fmla="*/ 76200 h 1545772"/>
              <a:gd name="connsiteX97" fmla="*/ 350287 w 1337380"/>
              <a:gd name="connsiteY97" fmla="*/ 54429 h 1545772"/>
              <a:gd name="connsiteX98" fmla="*/ 328515 w 1337380"/>
              <a:gd name="connsiteY98" fmla="*/ 32657 h 1545772"/>
              <a:gd name="connsiteX99" fmla="*/ 404715 w 1337380"/>
              <a:gd name="connsiteY99" fmla="*/ 54429 h 1545772"/>
              <a:gd name="connsiteX100" fmla="*/ 426487 w 1337380"/>
              <a:gd name="connsiteY100" fmla="*/ 32657 h 1545772"/>
              <a:gd name="connsiteX101" fmla="*/ 459144 w 1337380"/>
              <a:gd name="connsiteY101" fmla="*/ 0 h 1545772"/>
              <a:gd name="connsiteX102" fmla="*/ 1308229 w 1337380"/>
              <a:gd name="connsiteY102" fmla="*/ 10886 h 15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337380" h="1545772">
                <a:moveTo>
                  <a:pt x="1308229" y="10886"/>
                </a:moveTo>
                <a:cubicBezTo>
                  <a:pt x="1297343" y="18143"/>
                  <a:pt x="1280431" y="20510"/>
                  <a:pt x="1275572" y="32657"/>
                </a:cubicBezTo>
                <a:cubicBezTo>
                  <a:pt x="1218832" y="174509"/>
                  <a:pt x="1301014" y="83416"/>
                  <a:pt x="1242915" y="141515"/>
                </a:cubicBezTo>
                <a:cubicBezTo>
                  <a:pt x="1177601" y="119743"/>
                  <a:pt x="1235658" y="127000"/>
                  <a:pt x="1199372" y="163286"/>
                </a:cubicBezTo>
                <a:cubicBezTo>
                  <a:pt x="1191258" y="171400"/>
                  <a:pt x="1177601" y="170543"/>
                  <a:pt x="1166715" y="174172"/>
                </a:cubicBezTo>
                <a:cubicBezTo>
                  <a:pt x="1170344" y="203200"/>
                  <a:pt x="1172368" y="232475"/>
                  <a:pt x="1177601" y="261257"/>
                </a:cubicBezTo>
                <a:cubicBezTo>
                  <a:pt x="1179654" y="272547"/>
                  <a:pt x="1190737" y="282663"/>
                  <a:pt x="1188487" y="293915"/>
                </a:cubicBezTo>
                <a:cubicBezTo>
                  <a:pt x="1186474" y="303979"/>
                  <a:pt x="1173972" y="308429"/>
                  <a:pt x="1166715" y="315686"/>
                </a:cubicBezTo>
                <a:cubicBezTo>
                  <a:pt x="1142266" y="413480"/>
                  <a:pt x="1149068" y="367822"/>
                  <a:pt x="1166715" y="544286"/>
                </a:cubicBezTo>
                <a:cubicBezTo>
                  <a:pt x="1167857" y="555704"/>
                  <a:pt x="1171697" y="567104"/>
                  <a:pt x="1177601" y="576943"/>
                </a:cubicBezTo>
                <a:cubicBezTo>
                  <a:pt x="1182881" y="585744"/>
                  <a:pt x="1192115" y="591458"/>
                  <a:pt x="1199372" y="598715"/>
                </a:cubicBezTo>
                <a:cubicBezTo>
                  <a:pt x="1210258" y="595086"/>
                  <a:pt x="1220777" y="585579"/>
                  <a:pt x="1232029" y="587829"/>
                </a:cubicBezTo>
                <a:cubicBezTo>
                  <a:pt x="1257104" y="592844"/>
                  <a:pt x="1255934" y="627669"/>
                  <a:pt x="1264687" y="642257"/>
                </a:cubicBezTo>
                <a:cubicBezTo>
                  <a:pt x="1269967" y="651058"/>
                  <a:pt x="1279201" y="656772"/>
                  <a:pt x="1286458" y="664029"/>
                </a:cubicBezTo>
                <a:cubicBezTo>
                  <a:pt x="1290087" y="674915"/>
                  <a:pt x="1292212" y="686423"/>
                  <a:pt x="1297344" y="696686"/>
                </a:cubicBezTo>
                <a:cubicBezTo>
                  <a:pt x="1309372" y="720742"/>
                  <a:pt x="1337380" y="732849"/>
                  <a:pt x="1308229" y="762000"/>
                </a:cubicBezTo>
                <a:cubicBezTo>
                  <a:pt x="1300115" y="770114"/>
                  <a:pt x="1286458" y="769257"/>
                  <a:pt x="1275572" y="772886"/>
                </a:cubicBezTo>
                <a:cubicBezTo>
                  <a:pt x="1250172" y="769257"/>
                  <a:pt x="1222321" y="773475"/>
                  <a:pt x="1199372" y="762000"/>
                </a:cubicBezTo>
                <a:cubicBezTo>
                  <a:pt x="1161689" y="743158"/>
                  <a:pt x="1217667" y="700163"/>
                  <a:pt x="1166715" y="751115"/>
                </a:cubicBezTo>
                <a:cubicBezTo>
                  <a:pt x="1123685" y="736771"/>
                  <a:pt x="1101132" y="724035"/>
                  <a:pt x="1046972" y="751115"/>
                </a:cubicBezTo>
                <a:cubicBezTo>
                  <a:pt x="1037792" y="755705"/>
                  <a:pt x="1059943" y="767606"/>
                  <a:pt x="1068744" y="772886"/>
                </a:cubicBezTo>
                <a:cubicBezTo>
                  <a:pt x="1078583" y="778790"/>
                  <a:pt x="1091138" y="778640"/>
                  <a:pt x="1101401" y="783772"/>
                </a:cubicBezTo>
                <a:cubicBezTo>
                  <a:pt x="1190648" y="828396"/>
                  <a:pt x="1047877" y="796925"/>
                  <a:pt x="1242915" y="816429"/>
                </a:cubicBezTo>
                <a:cubicBezTo>
                  <a:pt x="1239286" y="834572"/>
                  <a:pt x="1245112" y="857774"/>
                  <a:pt x="1232029" y="870857"/>
                </a:cubicBezTo>
                <a:cubicBezTo>
                  <a:pt x="1223915" y="878971"/>
                  <a:pt x="1210846" y="859972"/>
                  <a:pt x="1199372" y="859972"/>
                </a:cubicBezTo>
                <a:cubicBezTo>
                  <a:pt x="1187898" y="859972"/>
                  <a:pt x="1177916" y="868368"/>
                  <a:pt x="1166715" y="870857"/>
                </a:cubicBezTo>
                <a:cubicBezTo>
                  <a:pt x="1145169" y="875645"/>
                  <a:pt x="1123172" y="878114"/>
                  <a:pt x="1101401" y="881743"/>
                </a:cubicBezTo>
                <a:cubicBezTo>
                  <a:pt x="1097772" y="892629"/>
                  <a:pt x="1099475" y="907232"/>
                  <a:pt x="1090515" y="914400"/>
                </a:cubicBezTo>
                <a:cubicBezTo>
                  <a:pt x="1078832" y="923746"/>
                  <a:pt x="1055949" y="913317"/>
                  <a:pt x="1046972" y="925286"/>
                </a:cubicBezTo>
                <a:cubicBezTo>
                  <a:pt x="1034860" y="941435"/>
                  <a:pt x="1073217" y="973303"/>
                  <a:pt x="1079629" y="979715"/>
                </a:cubicBezTo>
                <a:cubicBezTo>
                  <a:pt x="1083258" y="990601"/>
                  <a:pt x="1092401" y="1001054"/>
                  <a:pt x="1090515" y="1012372"/>
                </a:cubicBezTo>
                <a:cubicBezTo>
                  <a:pt x="1088364" y="1025277"/>
                  <a:pt x="1074595" y="1033327"/>
                  <a:pt x="1068744" y="1045029"/>
                </a:cubicBezTo>
                <a:cubicBezTo>
                  <a:pt x="1063612" y="1055292"/>
                  <a:pt x="1061487" y="1066800"/>
                  <a:pt x="1057858" y="1077686"/>
                </a:cubicBezTo>
                <a:cubicBezTo>
                  <a:pt x="1054229" y="1146629"/>
                  <a:pt x="1059890" y="1216696"/>
                  <a:pt x="1046972" y="1284515"/>
                </a:cubicBezTo>
                <a:cubicBezTo>
                  <a:pt x="1044524" y="1297367"/>
                  <a:pt x="1022488" y="1296070"/>
                  <a:pt x="1014315" y="1306286"/>
                </a:cubicBezTo>
                <a:cubicBezTo>
                  <a:pt x="1007147" y="1315246"/>
                  <a:pt x="1011543" y="1330829"/>
                  <a:pt x="1003429" y="1338943"/>
                </a:cubicBezTo>
                <a:cubicBezTo>
                  <a:pt x="995315" y="1347057"/>
                  <a:pt x="981035" y="1344697"/>
                  <a:pt x="970772" y="1349829"/>
                </a:cubicBezTo>
                <a:cubicBezTo>
                  <a:pt x="891565" y="1389433"/>
                  <a:pt x="1000491" y="1362689"/>
                  <a:pt x="861915" y="1382486"/>
                </a:cubicBezTo>
                <a:cubicBezTo>
                  <a:pt x="851029" y="1389743"/>
                  <a:pt x="840960" y="1398406"/>
                  <a:pt x="829258" y="1404257"/>
                </a:cubicBezTo>
                <a:cubicBezTo>
                  <a:pt x="818995" y="1409389"/>
                  <a:pt x="801733" y="1404880"/>
                  <a:pt x="796601" y="1415143"/>
                </a:cubicBezTo>
                <a:cubicBezTo>
                  <a:pt x="785126" y="1438092"/>
                  <a:pt x="790747" y="1466183"/>
                  <a:pt x="785715" y="1491343"/>
                </a:cubicBezTo>
                <a:cubicBezTo>
                  <a:pt x="783465" y="1502595"/>
                  <a:pt x="784166" y="1517331"/>
                  <a:pt x="774829" y="1524000"/>
                </a:cubicBezTo>
                <a:cubicBezTo>
                  <a:pt x="756155" y="1537339"/>
                  <a:pt x="709515" y="1545772"/>
                  <a:pt x="709515" y="1545772"/>
                </a:cubicBezTo>
                <a:cubicBezTo>
                  <a:pt x="702258" y="1534886"/>
                  <a:pt x="696995" y="1522366"/>
                  <a:pt x="687744" y="1513115"/>
                </a:cubicBezTo>
                <a:cubicBezTo>
                  <a:pt x="678493" y="1503864"/>
                  <a:pt x="663260" y="1501559"/>
                  <a:pt x="655087" y="1491343"/>
                </a:cubicBezTo>
                <a:cubicBezTo>
                  <a:pt x="647919" y="1482383"/>
                  <a:pt x="647353" y="1469719"/>
                  <a:pt x="644201" y="1458686"/>
                </a:cubicBezTo>
                <a:cubicBezTo>
                  <a:pt x="616863" y="1363005"/>
                  <a:pt x="648530" y="1460786"/>
                  <a:pt x="622429" y="1382486"/>
                </a:cubicBezTo>
                <a:cubicBezTo>
                  <a:pt x="626058" y="1364343"/>
                  <a:pt x="626026" y="1345063"/>
                  <a:pt x="633315" y="1328057"/>
                </a:cubicBezTo>
                <a:cubicBezTo>
                  <a:pt x="637358" y="1318624"/>
                  <a:pt x="653074" y="1316350"/>
                  <a:pt x="655087" y="1306286"/>
                </a:cubicBezTo>
                <a:cubicBezTo>
                  <a:pt x="659797" y="1282734"/>
                  <a:pt x="635461" y="1264889"/>
                  <a:pt x="622429" y="1251857"/>
                </a:cubicBezTo>
                <a:cubicBezTo>
                  <a:pt x="618801" y="1230086"/>
                  <a:pt x="622494" y="1205707"/>
                  <a:pt x="611544" y="1186543"/>
                </a:cubicBezTo>
                <a:cubicBezTo>
                  <a:pt x="605851" y="1176580"/>
                  <a:pt x="580228" y="1187053"/>
                  <a:pt x="578887" y="1175657"/>
                </a:cubicBezTo>
                <a:cubicBezTo>
                  <a:pt x="567540" y="1079212"/>
                  <a:pt x="581621" y="1034088"/>
                  <a:pt x="600658" y="957943"/>
                </a:cubicBezTo>
                <a:cubicBezTo>
                  <a:pt x="597029" y="947057"/>
                  <a:pt x="597886" y="933400"/>
                  <a:pt x="589772" y="925286"/>
                </a:cubicBezTo>
                <a:cubicBezTo>
                  <a:pt x="581658" y="917172"/>
                  <a:pt x="562808" y="924363"/>
                  <a:pt x="557115" y="914400"/>
                </a:cubicBezTo>
                <a:cubicBezTo>
                  <a:pt x="546164" y="895236"/>
                  <a:pt x="549858" y="870857"/>
                  <a:pt x="546229" y="849086"/>
                </a:cubicBezTo>
                <a:cubicBezTo>
                  <a:pt x="549858" y="827315"/>
                  <a:pt x="559852" y="805673"/>
                  <a:pt x="557115" y="783772"/>
                </a:cubicBezTo>
                <a:cubicBezTo>
                  <a:pt x="555842" y="773588"/>
                  <a:pt x="540624" y="770801"/>
                  <a:pt x="535344" y="762000"/>
                </a:cubicBezTo>
                <a:cubicBezTo>
                  <a:pt x="529440" y="752161"/>
                  <a:pt x="528087" y="740229"/>
                  <a:pt x="524458" y="729343"/>
                </a:cubicBezTo>
                <a:cubicBezTo>
                  <a:pt x="520829" y="696686"/>
                  <a:pt x="536806" y="654606"/>
                  <a:pt x="513572" y="631372"/>
                </a:cubicBezTo>
                <a:cubicBezTo>
                  <a:pt x="503342" y="621142"/>
                  <a:pt x="486759" y="732924"/>
                  <a:pt x="480915" y="740229"/>
                </a:cubicBezTo>
                <a:cubicBezTo>
                  <a:pt x="473747" y="749189"/>
                  <a:pt x="459144" y="747486"/>
                  <a:pt x="448258" y="751115"/>
                </a:cubicBezTo>
                <a:cubicBezTo>
                  <a:pt x="441001" y="762001"/>
                  <a:pt x="437581" y="776838"/>
                  <a:pt x="426487" y="783772"/>
                </a:cubicBezTo>
                <a:cubicBezTo>
                  <a:pt x="407026" y="795935"/>
                  <a:pt x="380267" y="792813"/>
                  <a:pt x="361172" y="805543"/>
                </a:cubicBezTo>
                <a:lnTo>
                  <a:pt x="328515" y="827315"/>
                </a:lnTo>
                <a:cubicBezTo>
                  <a:pt x="324886" y="838201"/>
                  <a:pt x="325743" y="851858"/>
                  <a:pt x="317629" y="859972"/>
                </a:cubicBezTo>
                <a:cubicBezTo>
                  <a:pt x="309515" y="868086"/>
                  <a:pt x="294811" y="864953"/>
                  <a:pt x="284972" y="870857"/>
                </a:cubicBezTo>
                <a:cubicBezTo>
                  <a:pt x="210255" y="915688"/>
                  <a:pt x="323062" y="872675"/>
                  <a:pt x="230544" y="903515"/>
                </a:cubicBezTo>
                <a:cubicBezTo>
                  <a:pt x="226915" y="914401"/>
                  <a:pt x="227772" y="928058"/>
                  <a:pt x="219658" y="936172"/>
                </a:cubicBezTo>
                <a:cubicBezTo>
                  <a:pt x="197887" y="957942"/>
                  <a:pt x="176115" y="943428"/>
                  <a:pt x="154344" y="936172"/>
                </a:cubicBezTo>
                <a:cubicBezTo>
                  <a:pt x="104596" y="886424"/>
                  <a:pt x="164515" y="933361"/>
                  <a:pt x="99915" y="925286"/>
                </a:cubicBezTo>
                <a:cubicBezTo>
                  <a:pt x="80526" y="922862"/>
                  <a:pt x="63630" y="910772"/>
                  <a:pt x="45487" y="903515"/>
                </a:cubicBezTo>
                <a:cubicBezTo>
                  <a:pt x="41858" y="889001"/>
                  <a:pt x="41292" y="873354"/>
                  <a:pt x="34601" y="859972"/>
                </a:cubicBezTo>
                <a:cubicBezTo>
                  <a:pt x="30011" y="850792"/>
                  <a:pt x="18109" y="847001"/>
                  <a:pt x="12829" y="838200"/>
                </a:cubicBezTo>
                <a:cubicBezTo>
                  <a:pt x="6926" y="828361"/>
                  <a:pt x="5572" y="816429"/>
                  <a:pt x="1944" y="805543"/>
                </a:cubicBezTo>
                <a:cubicBezTo>
                  <a:pt x="5572" y="783772"/>
                  <a:pt x="0" y="758189"/>
                  <a:pt x="12829" y="740229"/>
                </a:cubicBezTo>
                <a:cubicBezTo>
                  <a:pt x="21525" y="728055"/>
                  <a:pt x="50478" y="743094"/>
                  <a:pt x="56372" y="729343"/>
                </a:cubicBezTo>
                <a:cubicBezTo>
                  <a:pt x="83513" y="666015"/>
                  <a:pt x="45676" y="664092"/>
                  <a:pt x="12829" y="653143"/>
                </a:cubicBezTo>
                <a:cubicBezTo>
                  <a:pt x="16458" y="638629"/>
                  <a:pt x="17024" y="622981"/>
                  <a:pt x="23715" y="609600"/>
                </a:cubicBezTo>
                <a:cubicBezTo>
                  <a:pt x="28305" y="600420"/>
                  <a:pt x="40207" y="596630"/>
                  <a:pt x="45487" y="587829"/>
                </a:cubicBezTo>
                <a:cubicBezTo>
                  <a:pt x="51391" y="577990"/>
                  <a:pt x="52744" y="566058"/>
                  <a:pt x="56372" y="555172"/>
                </a:cubicBezTo>
                <a:cubicBezTo>
                  <a:pt x="52744" y="529772"/>
                  <a:pt x="53601" y="503313"/>
                  <a:pt x="45487" y="478972"/>
                </a:cubicBezTo>
                <a:cubicBezTo>
                  <a:pt x="42241" y="469235"/>
                  <a:pt x="23715" y="467463"/>
                  <a:pt x="23715" y="457200"/>
                </a:cubicBezTo>
                <a:lnTo>
                  <a:pt x="45487" y="435429"/>
                </a:lnTo>
                <a:cubicBezTo>
                  <a:pt x="24059" y="349720"/>
                  <a:pt x="32746" y="430108"/>
                  <a:pt x="56372" y="359229"/>
                </a:cubicBezTo>
                <a:cubicBezTo>
                  <a:pt x="83513" y="277807"/>
                  <a:pt x="38849" y="303385"/>
                  <a:pt x="99915" y="283029"/>
                </a:cubicBezTo>
                <a:cubicBezTo>
                  <a:pt x="103544" y="268515"/>
                  <a:pt x="104908" y="253237"/>
                  <a:pt x="110801" y="239486"/>
                </a:cubicBezTo>
                <a:cubicBezTo>
                  <a:pt x="115955" y="227461"/>
                  <a:pt x="132572" y="219912"/>
                  <a:pt x="132572" y="206829"/>
                </a:cubicBezTo>
                <a:cubicBezTo>
                  <a:pt x="132572" y="183880"/>
                  <a:pt x="110801" y="141515"/>
                  <a:pt x="110801" y="141515"/>
                </a:cubicBezTo>
                <a:cubicBezTo>
                  <a:pt x="144477" y="130289"/>
                  <a:pt x="170456" y="119743"/>
                  <a:pt x="208772" y="119743"/>
                </a:cubicBezTo>
                <a:cubicBezTo>
                  <a:pt x="223733" y="119743"/>
                  <a:pt x="237801" y="127000"/>
                  <a:pt x="252315" y="130629"/>
                </a:cubicBezTo>
                <a:cubicBezTo>
                  <a:pt x="248686" y="119743"/>
                  <a:pt x="246561" y="108235"/>
                  <a:pt x="241429" y="97972"/>
                </a:cubicBezTo>
                <a:cubicBezTo>
                  <a:pt x="235578" y="86270"/>
                  <a:pt x="219658" y="78398"/>
                  <a:pt x="219658" y="65315"/>
                </a:cubicBezTo>
                <a:lnTo>
                  <a:pt x="241429" y="43543"/>
                </a:lnTo>
                <a:cubicBezTo>
                  <a:pt x="252315" y="47172"/>
                  <a:pt x="265127" y="47261"/>
                  <a:pt x="274087" y="54429"/>
                </a:cubicBezTo>
                <a:cubicBezTo>
                  <a:pt x="284303" y="62602"/>
                  <a:pt x="283711" y="82227"/>
                  <a:pt x="295858" y="87086"/>
                </a:cubicBezTo>
                <a:cubicBezTo>
                  <a:pt x="306512" y="91348"/>
                  <a:pt x="317629" y="79829"/>
                  <a:pt x="328515" y="76200"/>
                </a:cubicBezTo>
                <a:cubicBezTo>
                  <a:pt x="335772" y="68943"/>
                  <a:pt x="350287" y="64692"/>
                  <a:pt x="350287" y="54429"/>
                </a:cubicBezTo>
                <a:cubicBezTo>
                  <a:pt x="350287" y="44166"/>
                  <a:pt x="319335" y="37247"/>
                  <a:pt x="328515" y="32657"/>
                </a:cubicBezTo>
                <a:cubicBezTo>
                  <a:pt x="333983" y="29923"/>
                  <a:pt x="395605" y="51392"/>
                  <a:pt x="404715" y="54429"/>
                </a:cubicBezTo>
                <a:cubicBezTo>
                  <a:pt x="411972" y="47172"/>
                  <a:pt x="418473" y="39068"/>
                  <a:pt x="426487" y="32657"/>
                </a:cubicBezTo>
                <a:cubicBezTo>
                  <a:pt x="462163" y="4116"/>
                  <a:pt x="459144" y="25288"/>
                  <a:pt x="459144" y="0"/>
                </a:cubicBezTo>
                <a:lnTo>
                  <a:pt x="1308229" y="108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1763713" y="492125"/>
            <a:ext cx="944562" cy="1604963"/>
          </a:xfrm>
          <a:custGeom>
            <a:avLst/>
            <a:gdLst>
              <a:gd name="connsiteX0" fmla="*/ 783771 w 967263"/>
              <a:gd name="connsiteY0" fmla="*/ 1597388 h 1604645"/>
              <a:gd name="connsiteX1" fmla="*/ 794657 w 967263"/>
              <a:gd name="connsiteY1" fmla="*/ 1532074 h 1604645"/>
              <a:gd name="connsiteX2" fmla="*/ 729343 w 967263"/>
              <a:gd name="connsiteY2" fmla="*/ 1510302 h 1604645"/>
              <a:gd name="connsiteX3" fmla="*/ 696685 w 967263"/>
              <a:gd name="connsiteY3" fmla="*/ 1499417 h 1604645"/>
              <a:gd name="connsiteX4" fmla="*/ 805543 w 967263"/>
              <a:gd name="connsiteY4" fmla="*/ 1455874 h 1604645"/>
              <a:gd name="connsiteX5" fmla="*/ 827314 w 967263"/>
              <a:gd name="connsiteY5" fmla="*/ 1434102 h 1604645"/>
              <a:gd name="connsiteX6" fmla="*/ 859971 w 967263"/>
              <a:gd name="connsiteY6" fmla="*/ 1423217 h 1604645"/>
              <a:gd name="connsiteX7" fmla="*/ 881743 w 967263"/>
              <a:gd name="connsiteY7" fmla="*/ 1401445 h 1604645"/>
              <a:gd name="connsiteX8" fmla="*/ 903514 w 967263"/>
              <a:gd name="connsiteY8" fmla="*/ 1259931 h 1604645"/>
              <a:gd name="connsiteX9" fmla="*/ 838200 w 967263"/>
              <a:gd name="connsiteY9" fmla="*/ 1238160 h 1604645"/>
              <a:gd name="connsiteX10" fmla="*/ 805543 w 967263"/>
              <a:gd name="connsiteY10" fmla="*/ 1227274 h 1604645"/>
              <a:gd name="connsiteX11" fmla="*/ 794657 w 967263"/>
              <a:gd name="connsiteY11" fmla="*/ 1194617 h 1604645"/>
              <a:gd name="connsiteX12" fmla="*/ 816428 w 967263"/>
              <a:gd name="connsiteY12" fmla="*/ 1129302 h 1604645"/>
              <a:gd name="connsiteX13" fmla="*/ 805543 w 967263"/>
              <a:gd name="connsiteY13" fmla="*/ 1096645 h 1604645"/>
              <a:gd name="connsiteX14" fmla="*/ 772885 w 967263"/>
              <a:gd name="connsiteY14" fmla="*/ 1085760 h 1604645"/>
              <a:gd name="connsiteX15" fmla="*/ 729343 w 967263"/>
              <a:gd name="connsiteY15" fmla="*/ 1031331 h 1604645"/>
              <a:gd name="connsiteX16" fmla="*/ 762000 w 967263"/>
              <a:gd name="connsiteY16" fmla="*/ 1042217 h 1604645"/>
              <a:gd name="connsiteX17" fmla="*/ 794657 w 967263"/>
              <a:gd name="connsiteY17" fmla="*/ 1063988 h 1604645"/>
              <a:gd name="connsiteX18" fmla="*/ 827314 w 967263"/>
              <a:gd name="connsiteY18" fmla="*/ 1053102 h 1604645"/>
              <a:gd name="connsiteX19" fmla="*/ 816428 w 967263"/>
              <a:gd name="connsiteY19" fmla="*/ 998674 h 1604645"/>
              <a:gd name="connsiteX20" fmla="*/ 827314 w 967263"/>
              <a:gd name="connsiteY20" fmla="*/ 966017 h 1604645"/>
              <a:gd name="connsiteX21" fmla="*/ 783771 w 967263"/>
              <a:gd name="connsiteY21" fmla="*/ 911588 h 1604645"/>
              <a:gd name="connsiteX22" fmla="*/ 751114 w 967263"/>
              <a:gd name="connsiteY22" fmla="*/ 846274 h 1604645"/>
              <a:gd name="connsiteX23" fmla="*/ 740228 w 967263"/>
              <a:gd name="connsiteY23" fmla="*/ 802731 h 1604645"/>
              <a:gd name="connsiteX24" fmla="*/ 718457 w 967263"/>
              <a:gd name="connsiteY24" fmla="*/ 770074 h 1604645"/>
              <a:gd name="connsiteX25" fmla="*/ 707571 w 967263"/>
              <a:gd name="connsiteY25" fmla="*/ 737417 h 1604645"/>
              <a:gd name="connsiteX26" fmla="*/ 707571 w 967263"/>
              <a:gd name="connsiteY26" fmla="*/ 606788 h 1604645"/>
              <a:gd name="connsiteX27" fmla="*/ 642257 w 967263"/>
              <a:gd name="connsiteY27" fmla="*/ 552360 h 1604645"/>
              <a:gd name="connsiteX28" fmla="*/ 587828 w 967263"/>
              <a:gd name="connsiteY28" fmla="*/ 519702 h 1604645"/>
              <a:gd name="connsiteX29" fmla="*/ 642257 w 967263"/>
              <a:gd name="connsiteY29" fmla="*/ 487045 h 1604645"/>
              <a:gd name="connsiteX30" fmla="*/ 707571 w 967263"/>
              <a:gd name="connsiteY30" fmla="*/ 454388 h 1604645"/>
              <a:gd name="connsiteX31" fmla="*/ 751114 w 967263"/>
              <a:gd name="connsiteY31" fmla="*/ 410845 h 1604645"/>
              <a:gd name="connsiteX32" fmla="*/ 762000 w 967263"/>
              <a:gd name="connsiteY32" fmla="*/ 356417 h 1604645"/>
              <a:gd name="connsiteX33" fmla="*/ 794657 w 967263"/>
              <a:gd name="connsiteY33" fmla="*/ 345531 h 1604645"/>
              <a:gd name="connsiteX34" fmla="*/ 827314 w 967263"/>
              <a:gd name="connsiteY34" fmla="*/ 323760 h 1604645"/>
              <a:gd name="connsiteX35" fmla="*/ 772885 w 967263"/>
              <a:gd name="connsiteY35" fmla="*/ 280217 h 1604645"/>
              <a:gd name="connsiteX36" fmla="*/ 707571 w 967263"/>
              <a:gd name="connsiteY36" fmla="*/ 258445 h 1604645"/>
              <a:gd name="connsiteX37" fmla="*/ 685800 w 967263"/>
              <a:gd name="connsiteY37" fmla="*/ 225788 h 1604645"/>
              <a:gd name="connsiteX38" fmla="*/ 620485 w 967263"/>
              <a:gd name="connsiteY38" fmla="*/ 193131 h 1604645"/>
              <a:gd name="connsiteX39" fmla="*/ 696685 w 967263"/>
              <a:gd name="connsiteY39" fmla="*/ 138702 h 1604645"/>
              <a:gd name="connsiteX40" fmla="*/ 729343 w 967263"/>
              <a:gd name="connsiteY40" fmla="*/ 127817 h 1604645"/>
              <a:gd name="connsiteX41" fmla="*/ 772885 w 967263"/>
              <a:gd name="connsiteY41" fmla="*/ 73388 h 1604645"/>
              <a:gd name="connsiteX42" fmla="*/ 685800 w 967263"/>
              <a:gd name="connsiteY42" fmla="*/ 40731 h 1604645"/>
              <a:gd name="connsiteX43" fmla="*/ 631371 w 967263"/>
              <a:gd name="connsiteY43" fmla="*/ 8074 h 1604645"/>
              <a:gd name="connsiteX44" fmla="*/ 609600 w 967263"/>
              <a:gd name="connsiteY44" fmla="*/ 40731 h 1604645"/>
              <a:gd name="connsiteX45" fmla="*/ 555171 w 967263"/>
              <a:gd name="connsiteY45" fmla="*/ 73388 h 1604645"/>
              <a:gd name="connsiteX46" fmla="*/ 544285 w 967263"/>
              <a:gd name="connsiteY46" fmla="*/ 127817 h 1604645"/>
              <a:gd name="connsiteX47" fmla="*/ 511628 w 967263"/>
              <a:gd name="connsiteY47" fmla="*/ 138702 h 1604645"/>
              <a:gd name="connsiteX48" fmla="*/ 500743 w 967263"/>
              <a:gd name="connsiteY48" fmla="*/ 171360 h 1604645"/>
              <a:gd name="connsiteX49" fmla="*/ 478971 w 967263"/>
              <a:gd name="connsiteY49" fmla="*/ 193131 h 1604645"/>
              <a:gd name="connsiteX50" fmla="*/ 435428 w 967263"/>
              <a:gd name="connsiteY50" fmla="*/ 236674 h 1604645"/>
              <a:gd name="connsiteX51" fmla="*/ 402771 w 967263"/>
              <a:gd name="connsiteY51" fmla="*/ 258445 h 1604645"/>
              <a:gd name="connsiteX52" fmla="*/ 402771 w 967263"/>
              <a:gd name="connsiteY52" fmla="*/ 367302 h 1604645"/>
              <a:gd name="connsiteX53" fmla="*/ 435428 w 967263"/>
              <a:gd name="connsiteY53" fmla="*/ 356417 h 1604645"/>
              <a:gd name="connsiteX54" fmla="*/ 424543 w 967263"/>
              <a:gd name="connsiteY54" fmla="*/ 389074 h 1604645"/>
              <a:gd name="connsiteX55" fmla="*/ 381000 w 967263"/>
              <a:gd name="connsiteY55" fmla="*/ 432617 h 1604645"/>
              <a:gd name="connsiteX56" fmla="*/ 391885 w 967263"/>
              <a:gd name="connsiteY56" fmla="*/ 476160 h 1604645"/>
              <a:gd name="connsiteX57" fmla="*/ 424543 w 967263"/>
              <a:gd name="connsiteY57" fmla="*/ 465274 h 1604645"/>
              <a:gd name="connsiteX58" fmla="*/ 457200 w 967263"/>
              <a:gd name="connsiteY58" fmla="*/ 530588 h 1604645"/>
              <a:gd name="connsiteX59" fmla="*/ 413657 w 967263"/>
              <a:gd name="connsiteY59" fmla="*/ 617674 h 1604645"/>
              <a:gd name="connsiteX60" fmla="*/ 381000 w 967263"/>
              <a:gd name="connsiteY60" fmla="*/ 628560 h 1604645"/>
              <a:gd name="connsiteX61" fmla="*/ 391885 w 967263"/>
              <a:gd name="connsiteY61" fmla="*/ 693874 h 1604645"/>
              <a:gd name="connsiteX62" fmla="*/ 435428 w 967263"/>
              <a:gd name="connsiteY62" fmla="*/ 737417 h 1604645"/>
              <a:gd name="connsiteX63" fmla="*/ 457200 w 967263"/>
              <a:gd name="connsiteY63" fmla="*/ 715645 h 1604645"/>
              <a:gd name="connsiteX64" fmla="*/ 533400 w 967263"/>
              <a:gd name="connsiteY64" fmla="*/ 715645 h 1604645"/>
              <a:gd name="connsiteX65" fmla="*/ 489857 w 967263"/>
              <a:gd name="connsiteY65" fmla="*/ 770074 h 1604645"/>
              <a:gd name="connsiteX66" fmla="*/ 468085 w 967263"/>
              <a:gd name="connsiteY66" fmla="*/ 791845 h 1604645"/>
              <a:gd name="connsiteX67" fmla="*/ 478971 w 967263"/>
              <a:gd name="connsiteY67" fmla="*/ 857160 h 1604645"/>
              <a:gd name="connsiteX68" fmla="*/ 500743 w 967263"/>
              <a:gd name="connsiteY68" fmla="*/ 878931 h 1604645"/>
              <a:gd name="connsiteX69" fmla="*/ 511628 w 967263"/>
              <a:gd name="connsiteY69" fmla="*/ 911588 h 1604645"/>
              <a:gd name="connsiteX70" fmla="*/ 468085 w 967263"/>
              <a:gd name="connsiteY70" fmla="*/ 966017 h 1604645"/>
              <a:gd name="connsiteX71" fmla="*/ 478971 w 967263"/>
              <a:gd name="connsiteY71" fmla="*/ 998674 h 1604645"/>
              <a:gd name="connsiteX72" fmla="*/ 457200 w 967263"/>
              <a:gd name="connsiteY72" fmla="*/ 1031331 h 1604645"/>
              <a:gd name="connsiteX73" fmla="*/ 402771 w 967263"/>
              <a:gd name="connsiteY73" fmla="*/ 998674 h 1604645"/>
              <a:gd name="connsiteX74" fmla="*/ 304800 w 967263"/>
              <a:gd name="connsiteY74" fmla="*/ 1020445 h 1604645"/>
              <a:gd name="connsiteX75" fmla="*/ 261257 w 967263"/>
              <a:gd name="connsiteY75" fmla="*/ 1074874 h 1604645"/>
              <a:gd name="connsiteX76" fmla="*/ 315685 w 967263"/>
              <a:gd name="connsiteY76" fmla="*/ 1085760 h 1604645"/>
              <a:gd name="connsiteX77" fmla="*/ 304800 w 967263"/>
              <a:gd name="connsiteY77" fmla="*/ 1129302 h 1604645"/>
              <a:gd name="connsiteX78" fmla="*/ 250371 w 967263"/>
              <a:gd name="connsiteY78" fmla="*/ 1172845 h 1604645"/>
              <a:gd name="connsiteX79" fmla="*/ 119743 w 967263"/>
              <a:gd name="connsiteY79" fmla="*/ 1194617 h 1604645"/>
              <a:gd name="connsiteX80" fmla="*/ 108857 w 967263"/>
              <a:gd name="connsiteY80" fmla="*/ 1227274 h 1604645"/>
              <a:gd name="connsiteX81" fmla="*/ 130628 w 967263"/>
              <a:gd name="connsiteY81" fmla="*/ 1281702 h 1604645"/>
              <a:gd name="connsiteX82" fmla="*/ 206828 w 967263"/>
              <a:gd name="connsiteY82" fmla="*/ 1303474 h 1604645"/>
              <a:gd name="connsiteX83" fmla="*/ 239485 w 967263"/>
              <a:gd name="connsiteY83" fmla="*/ 1314360 h 1604645"/>
              <a:gd name="connsiteX84" fmla="*/ 261257 w 967263"/>
              <a:gd name="connsiteY84" fmla="*/ 1336131 h 1604645"/>
              <a:gd name="connsiteX85" fmla="*/ 326571 w 967263"/>
              <a:gd name="connsiteY85" fmla="*/ 1357902 h 1604645"/>
              <a:gd name="connsiteX86" fmla="*/ 370114 w 967263"/>
              <a:gd name="connsiteY86" fmla="*/ 1347017 h 1604645"/>
              <a:gd name="connsiteX87" fmla="*/ 402771 w 967263"/>
              <a:gd name="connsiteY87" fmla="*/ 1336131 h 1604645"/>
              <a:gd name="connsiteX88" fmla="*/ 391885 w 967263"/>
              <a:gd name="connsiteY88" fmla="*/ 1379674 h 1604645"/>
              <a:gd name="connsiteX89" fmla="*/ 326571 w 967263"/>
              <a:gd name="connsiteY89" fmla="*/ 1412331 h 1604645"/>
              <a:gd name="connsiteX90" fmla="*/ 293914 w 967263"/>
              <a:gd name="connsiteY90" fmla="*/ 1401445 h 1604645"/>
              <a:gd name="connsiteX91" fmla="*/ 261257 w 967263"/>
              <a:gd name="connsiteY91" fmla="*/ 1379674 h 1604645"/>
              <a:gd name="connsiteX92" fmla="*/ 239485 w 967263"/>
              <a:gd name="connsiteY92" fmla="*/ 1401445 h 1604645"/>
              <a:gd name="connsiteX93" fmla="*/ 206828 w 967263"/>
              <a:gd name="connsiteY93" fmla="*/ 1379674 h 1604645"/>
              <a:gd name="connsiteX94" fmla="*/ 185057 w 967263"/>
              <a:gd name="connsiteY94" fmla="*/ 1412331 h 1604645"/>
              <a:gd name="connsiteX95" fmla="*/ 152400 w 967263"/>
              <a:gd name="connsiteY95" fmla="*/ 1423217 h 1604645"/>
              <a:gd name="connsiteX96" fmla="*/ 76200 w 967263"/>
              <a:gd name="connsiteY96" fmla="*/ 1444988 h 1604645"/>
              <a:gd name="connsiteX97" fmla="*/ 54428 w 967263"/>
              <a:gd name="connsiteY97" fmla="*/ 1466760 h 1604645"/>
              <a:gd name="connsiteX98" fmla="*/ 32657 w 967263"/>
              <a:gd name="connsiteY98" fmla="*/ 1499417 h 1604645"/>
              <a:gd name="connsiteX99" fmla="*/ 0 w 967263"/>
              <a:gd name="connsiteY99" fmla="*/ 1510302 h 1604645"/>
              <a:gd name="connsiteX100" fmla="*/ 130628 w 967263"/>
              <a:gd name="connsiteY100" fmla="*/ 1521188 h 1604645"/>
              <a:gd name="connsiteX101" fmla="*/ 185057 w 967263"/>
              <a:gd name="connsiteY101" fmla="*/ 1553845 h 1604645"/>
              <a:gd name="connsiteX102" fmla="*/ 217714 w 967263"/>
              <a:gd name="connsiteY102" fmla="*/ 1564731 h 1604645"/>
              <a:gd name="connsiteX103" fmla="*/ 261257 w 967263"/>
              <a:gd name="connsiteY103" fmla="*/ 1510302 h 1604645"/>
              <a:gd name="connsiteX104" fmla="*/ 293914 w 967263"/>
              <a:gd name="connsiteY104" fmla="*/ 1488531 h 1604645"/>
              <a:gd name="connsiteX105" fmla="*/ 359228 w 967263"/>
              <a:gd name="connsiteY105" fmla="*/ 1510302 h 1604645"/>
              <a:gd name="connsiteX106" fmla="*/ 391885 w 967263"/>
              <a:gd name="connsiteY106" fmla="*/ 1521188 h 1604645"/>
              <a:gd name="connsiteX107" fmla="*/ 468085 w 967263"/>
              <a:gd name="connsiteY107" fmla="*/ 1553845 h 1604645"/>
              <a:gd name="connsiteX108" fmla="*/ 489857 w 967263"/>
              <a:gd name="connsiteY108" fmla="*/ 1532074 h 1604645"/>
              <a:gd name="connsiteX109" fmla="*/ 522514 w 967263"/>
              <a:gd name="connsiteY109" fmla="*/ 1521188 h 1604645"/>
              <a:gd name="connsiteX110" fmla="*/ 609600 w 967263"/>
              <a:gd name="connsiteY110" fmla="*/ 1586502 h 1604645"/>
              <a:gd name="connsiteX111" fmla="*/ 642257 w 967263"/>
              <a:gd name="connsiteY111" fmla="*/ 1597388 h 1604645"/>
              <a:gd name="connsiteX112" fmla="*/ 707571 w 967263"/>
              <a:gd name="connsiteY112" fmla="*/ 1586502 h 1604645"/>
              <a:gd name="connsiteX113" fmla="*/ 740228 w 967263"/>
              <a:gd name="connsiteY113" fmla="*/ 1575617 h 1604645"/>
              <a:gd name="connsiteX114" fmla="*/ 783771 w 967263"/>
              <a:gd name="connsiteY114" fmla="*/ 1597388 h 160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967263" h="1604645">
                <a:moveTo>
                  <a:pt x="783771" y="1597388"/>
                </a:moveTo>
                <a:cubicBezTo>
                  <a:pt x="792842" y="1590131"/>
                  <a:pt x="825188" y="1553882"/>
                  <a:pt x="794657" y="1532074"/>
                </a:cubicBezTo>
                <a:cubicBezTo>
                  <a:pt x="775983" y="1518735"/>
                  <a:pt x="751114" y="1517559"/>
                  <a:pt x="729343" y="1510302"/>
                </a:cubicBezTo>
                <a:lnTo>
                  <a:pt x="696685" y="1499417"/>
                </a:lnTo>
                <a:cubicBezTo>
                  <a:pt x="720226" y="1428797"/>
                  <a:pt x="689685" y="1487473"/>
                  <a:pt x="805543" y="1455874"/>
                </a:cubicBezTo>
                <a:cubicBezTo>
                  <a:pt x="815445" y="1453174"/>
                  <a:pt x="818513" y="1439382"/>
                  <a:pt x="827314" y="1434102"/>
                </a:cubicBezTo>
                <a:cubicBezTo>
                  <a:pt x="837153" y="1428198"/>
                  <a:pt x="849085" y="1426845"/>
                  <a:pt x="859971" y="1423217"/>
                </a:cubicBezTo>
                <a:cubicBezTo>
                  <a:pt x="867228" y="1415960"/>
                  <a:pt x="873729" y="1407856"/>
                  <a:pt x="881743" y="1401445"/>
                </a:cubicBezTo>
                <a:cubicBezTo>
                  <a:pt x="930878" y="1362137"/>
                  <a:pt x="967263" y="1378322"/>
                  <a:pt x="903514" y="1259931"/>
                </a:cubicBezTo>
                <a:cubicBezTo>
                  <a:pt x="892634" y="1239725"/>
                  <a:pt x="859971" y="1245417"/>
                  <a:pt x="838200" y="1238160"/>
                </a:cubicBezTo>
                <a:lnTo>
                  <a:pt x="805543" y="1227274"/>
                </a:lnTo>
                <a:cubicBezTo>
                  <a:pt x="801914" y="1216388"/>
                  <a:pt x="793390" y="1206021"/>
                  <a:pt x="794657" y="1194617"/>
                </a:cubicBezTo>
                <a:cubicBezTo>
                  <a:pt x="797191" y="1171808"/>
                  <a:pt x="816428" y="1129302"/>
                  <a:pt x="816428" y="1129302"/>
                </a:cubicBezTo>
                <a:cubicBezTo>
                  <a:pt x="812800" y="1118416"/>
                  <a:pt x="813657" y="1104759"/>
                  <a:pt x="805543" y="1096645"/>
                </a:cubicBezTo>
                <a:cubicBezTo>
                  <a:pt x="797429" y="1088531"/>
                  <a:pt x="782725" y="1091664"/>
                  <a:pt x="772885" y="1085760"/>
                </a:cubicBezTo>
                <a:cubicBezTo>
                  <a:pt x="766093" y="1081685"/>
                  <a:pt x="725920" y="1038176"/>
                  <a:pt x="729343" y="1031331"/>
                </a:cubicBezTo>
                <a:cubicBezTo>
                  <a:pt x="734475" y="1021068"/>
                  <a:pt x="751737" y="1037085"/>
                  <a:pt x="762000" y="1042217"/>
                </a:cubicBezTo>
                <a:cubicBezTo>
                  <a:pt x="773702" y="1048068"/>
                  <a:pt x="783771" y="1056731"/>
                  <a:pt x="794657" y="1063988"/>
                </a:cubicBezTo>
                <a:cubicBezTo>
                  <a:pt x="805543" y="1060359"/>
                  <a:pt x="823685" y="1063988"/>
                  <a:pt x="827314" y="1053102"/>
                </a:cubicBezTo>
                <a:cubicBezTo>
                  <a:pt x="833165" y="1035549"/>
                  <a:pt x="816428" y="1017176"/>
                  <a:pt x="816428" y="998674"/>
                </a:cubicBezTo>
                <a:cubicBezTo>
                  <a:pt x="816428" y="987199"/>
                  <a:pt x="823685" y="976903"/>
                  <a:pt x="827314" y="966017"/>
                </a:cubicBezTo>
                <a:cubicBezTo>
                  <a:pt x="807066" y="945768"/>
                  <a:pt x="797503" y="939050"/>
                  <a:pt x="783771" y="911588"/>
                </a:cubicBezTo>
                <a:cubicBezTo>
                  <a:pt x="738697" y="821443"/>
                  <a:pt x="813513" y="939873"/>
                  <a:pt x="751114" y="846274"/>
                </a:cubicBezTo>
                <a:cubicBezTo>
                  <a:pt x="747485" y="831760"/>
                  <a:pt x="746121" y="816482"/>
                  <a:pt x="740228" y="802731"/>
                </a:cubicBezTo>
                <a:cubicBezTo>
                  <a:pt x="735074" y="790706"/>
                  <a:pt x="724308" y="781776"/>
                  <a:pt x="718457" y="770074"/>
                </a:cubicBezTo>
                <a:cubicBezTo>
                  <a:pt x="713325" y="759811"/>
                  <a:pt x="711200" y="748303"/>
                  <a:pt x="707571" y="737417"/>
                </a:cubicBezTo>
                <a:cubicBezTo>
                  <a:pt x="713716" y="694405"/>
                  <a:pt x="728795" y="649236"/>
                  <a:pt x="707571" y="606788"/>
                </a:cubicBezTo>
                <a:cubicBezTo>
                  <a:pt x="694641" y="580929"/>
                  <a:pt x="663096" y="569031"/>
                  <a:pt x="642257" y="552360"/>
                </a:cubicBezTo>
                <a:cubicBezTo>
                  <a:pt x="599562" y="518205"/>
                  <a:pt x="644542" y="538607"/>
                  <a:pt x="587828" y="519702"/>
                </a:cubicBezTo>
                <a:cubicBezTo>
                  <a:pt x="630354" y="477178"/>
                  <a:pt x="585732" y="515308"/>
                  <a:pt x="642257" y="487045"/>
                </a:cubicBezTo>
                <a:cubicBezTo>
                  <a:pt x="726666" y="444841"/>
                  <a:pt x="625487" y="481750"/>
                  <a:pt x="707571" y="454388"/>
                </a:cubicBezTo>
                <a:cubicBezTo>
                  <a:pt x="722085" y="439874"/>
                  <a:pt x="747088" y="430973"/>
                  <a:pt x="751114" y="410845"/>
                </a:cubicBezTo>
                <a:cubicBezTo>
                  <a:pt x="754743" y="392702"/>
                  <a:pt x="751737" y="371812"/>
                  <a:pt x="762000" y="356417"/>
                </a:cubicBezTo>
                <a:cubicBezTo>
                  <a:pt x="768365" y="346870"/>
                  <a:pt x="784394" y="350663"/>
                  <a:pt x="794657" y="345531"/>
                </a:cubicBezTo>
                <a:cubicBezTo>
                  <a:pt x="806359" y="339680"/>
                  <a:pt x="816428" y="331017"/>
                  <a:pt x="827314" y="323760"/>
                </a:cubicBezTo>
                <a:cubicBezTo>
                  <a:pt x="846201" y="267098"/>
                  <a:pt x="847554" y="298884"/>
                  <a:pt x="772885" y="280217"/>
                </a:cubicBezTo>
                <a:cubicBezTo>
                  <a:pt x="750621" y="274651"/>
                  <a:pt x="707571" y="258445"/>
                  <a:pt x="707571" y="258445"/>
                </a:cubicBezTo>
                <a:cubicBezTo>
                  <a:pt x="700314" y="247559"/>
                  <a:pt x="696686" y="233045"/>
                  <a:pt x="685800" y="225788"/>
                </a:cubicBezTo>
                <a:cubicBezTo>
                  <a:pt x="565415" y="145531"/>
                  <a:pt x="698719" y="271361"/>
                  <a:pt x="620485" y="193131"/>
                </a:cubicBezTo>
                <a:cubicBezTo>
                  <a:pt x="638628" y="138703"/>
                  <a:pt x="620486" y="164102"/>
                  <a:pt x="696685" y="138702"/>
                </a:cubicBezTo>
                <a:lnTo>
                  <a:pt x="729343" y="127817"/>
                </a:lnTo>
                <a:cubicBezTo>
                  <a:pt x="737025" y="120135"/>
                  <a:pt x="775174" y="84831"/>
                  <a:pt x="772885" y="73388"/>
                </a:cubicBezTo>
                <a:cubicBezTo>
                  <a:pt x="768213" y="50030"/>
                  <a:pt x="691708" y="41913"/>
                  <a:pt x="685800" y="40731"/>
                </a:cubicBezTo>
                <a:cubicBezTo>
                  <a:pt x="675777" y="30708"/>
                  <a:pt x="651557" y="0"/>
                  <a:pt x="631371" y="8074"/>
                </a:cubicBezTo>
                <a:cubicBezTo>
                  <a:pt x="619224" y="12933"/>
                  <a:pt x="617773" y="30515"/>
                  <a:pt x="609600" y="40731"/>
                </a:cubicBezTo>
                <a:cubicBezTo>
                  <a:pt x="587866" y="67898"/>
                  <a:pt x="588450" y="62295"/>
                  <a:pt x="555171" y="73388"/>
                </a:cubicBezTo>
                <a:cubicBezTo>
                  <a:pt x="551542" y="91531"/>
                  <a:pt x="554548" y="112422"/>
                  <a:pt x="544285" y="127817"/>
                </a:cubicBezTo>
                <a:cubicBezTo>
                  <a:pt x="537920" y="137364"/>
                  <a:pt x="519742" y="130588"/>
                  <a:pt x="511628" y="138702"/>
                </a:cubicBezTo>
                <a:cubicBezTo>
                  <a:pt x="503514" y="146816"/>
                  <a:pt x="506647" y="161520"/>
                  <a:pt x="500743" y="171360"/>
                </a:cubicBezTo>
                <a:cubicBezTo>
                  <a:pt x="495463" y="180161"/>
                  <a:pt x="486228" y="185874"/>
                  <a:pt x="478971" y="193131"/>
                </a:cubicBezTo>
                <a:cubicBezTo>
                  <a:pt x="416053" y="172158"/>
                  <a:pt x="469057" y="177824"/>
                  <a:pt x="435428" y="236674"/>
                </a:cubicBezTo>
                <a:cubicBezTo>
                  <a:pt x="428937" y="248033"/>
                  <a:pt x="413657" y="251188"/>
                  <a:pt x="402771" y="258445"/>
                </a:cubicBezTo>
                <a:cubicBezTo>
                  <a:pt x="390608" y="294932"/>
                  <a:pt x="374974" y="325606"/>
                  <a:pt x="402771" y="367302"/>
                </a:cubicBezTo>
                <a:cubicBezTo>
                  <a:pt x="409136" y="376849"/>
                  <a:pt x="424542" y="360045"/>
                  <a:pt x="435428" y="356417"/>
                </a:cubicBezTo>
                <a:cubicBezTo>
                  <a:pt x="431800" y="367303"/>
                  <a:pt x="431212" y="379737"/>
                  <a:pt x="424543" y="389074"/>
                </a:cubicBezTo>
                <a:cubicBezTo>
                  <a:pt x="412612" y="405777"/>
                  <a:pt x="381000" y="432617"/>
                  <a:pt x="381000" y="432617"/>
                </a:cubicBezTo>
                <a:cubicBezTo>
                  <a:pt x="349039" y="528498"/>
                  <a:pt x="343583" y="500310"/>
                  <a:pt x="391885" y="476160"/>
                </a:cubicBezTo>
                <a:cubicBezTo>
                  <a:pt x="402148" y="471028"/>
                  <a:pt x="413657" y="468903"/>
                  <a:pt x="424543" y="465274"/>
                </a:cubicBezTo>
                <a:cubicBezTo>
                  <a:pt x="433103" y="478114"/>
                  <a:pt x="459346" y="511274"/>
                  <a:pt x="457200" y="530588"/>
                </a:cubicBezTo>
                <a:cubicBezTo>
                  <a:pt x="454099" y="558500"/>
                  <a:pt x="441854" y="600755"/>
                  <a:pt x="413657" y="617674"/>
                </a:cubicBezTo>
                <a:cubicBezTo>
                  <a:pt x="403818" y="623578"/>
                  <a:pt x="391886" y="624931"/>
                  <a:pt x="381000" y="628560"/>
                </a:cubicBezTo>
                <a:cubicBezTo>
                  <a:pt x="367951" y="667706"/>
                  <a:pt x="361498" y="658422"/>
                  <a:pt x="391885" y="693874"/>
                </a:cubicBezTo>
                <a:cubicBezTo>
                  <a:pt x="405243" y="709459"/>
                  <a:pt x="435428" y="737417"/>
                  <a:pt x="435428" y="737417"/>
                </a:cubicBezTo>
                <a:cubicBezTo>
                  <a:pt x="442685" y="730160"/>
                  <a:pt x="448399" y="720925"/>
                  <a:pt x="457200" y="715645"/>
                </a:cubicBezTo>
                <a:cubicBezTo>
                  <a:pt x="489351" y="696355"/>
                  <a:pt x="497891" y="706768"/>
                  <a:pt x="533400" y="715645"/>
                </a:cubicBezTo>
                <a:cubicBezTo>
                  <a:pt x="480827" y="768218"/>
                  <a:pt x="544791" y="701407"/>
                  <a:pt x="489857" y="770074"/>
                </a:cubicBezTo>
                <a:cubicBezTo>
                  <a:pt x="483446" y="778088"/>
                  <a:pt x="475342" y="784588"/>
                  <a:pt x="468085" y="791845"/>
                </a:cubicBezTo>
                <a:cubicBezTo>
                  <a:pt x="471714" y="813617"/>
                  <a:pt x="471221" y="836493"/>
                  <a:pt x="478971" y="857160"/>
                </a:cubicBezTo>
                <a:cubicBezTo>
                  <a:pt x="482575" y="866770"/>
                  <a:pt x="495463" y="870130"/>
                  <a:pt x="500743" y="878931"/>
                </a:cubicBezTo>
                <a:cubicBezTo>
                  <a:pt x="506647" y="888770"/>
                  <a:pt x="508000" y="900702"/>
                  <a:pt x="511628" y="911588"/>
                </a:cubicBezTo>
                <a:cubicBezTo>
                  <a:pt x="486553" y="928305"/>
                  <a:pt x="468085" y="930964"/>
                  <a:pt x="468085" y="966017"/>
                </a:cubicBezTo>
                <a:cubicBezTo>
                  <a:pt x="468085" y="977492"/>
                  <a:pt x="475342" y="987788"/>
                  <a:pt x="478971" y="998674"/>
                </a:cubicBezTo>
                <a:cubicBezTo>
                  <a:pt x="471714" y="1009560"/>
                  <a:pt x="469347" y="1026472"/>
                  <a:pt x="457200" y="1031331"/>
                </a:cubicBezTo>
                <a:cubicBezTo>
                  <a:pt x="437014" y="1039405"/>
                  <a:pt x="412794" y="1008697"/>
                  <a:pt x="402771" y="998674"/>
                </a:cubicBezTo>
                <a:cubicBezTo>
                  <a:pt x="389587" y="1000871"/>
                  <a:pt x="325411" y="1008078"/>
                  <a:pt x="304800" y="1020445"/>
                </a:cubicBezTo>
                <a:cubicBezTo>
                  <a:pt x="287565" y="1030786"/>
                  <a:pt x="271146" y="1060041"/>
                  <a:pt x="261257" y="1074874"/>
                </a:cubicBezTo>
                <a:cubicBezTo>
                  <a:pt x="279400" y="1078503"/>
                  <a:pt x="304127" y="1071312"/>
                  <a:pt x="315685" y="1085760"/>
                </a:cubicBezTo>
                <a:cubicBezTo>
                  <a:pt x="325031" y="1097442"/>
                  <a:pt x="311491" y="1115921"/>
                  <a:pt x="304800" y="1129302"/>
                </a:cubicBezTo>
                <a:cubicBezTo>
                  <a:pt x="299133" y="1140636"/>
                  <a:pt x="259246" y="1170478"/>
                  <a:pt x="250371" y="1172845"/>
                </a:cubicBezTo>
                <a:cubicBezTo>
                  <a:pt x="207718" y="1184219"/>
                  <a:pt x="119743" y="1194617"/>
                  <a:pt x="119743" y="1194617"/>
                </a:cubicBezTo>
                <a:cubicBezTo>
                  <a:pt x="116114" y="1205503"/>
                  <a:pt x="104595" y="1216620"/>
                  <a:pt x="108857" y="1227274"/>
                </a:cubicBezTo>
                <a:cubicBezTo>
                  <a:pt x="136993" y="1297614"/>
                  <a:pt x="157990" y="1199618"/>
                  <a:pt x="130628" y="1281702"/>
                </a:cubicBezTo>
                <a:cubicBezTo>
                  <a:pt x="208928" y="1307803"/>
                  <a:pt x="111147" y="1276136"/>
                  <a:pt x="206828" y="1303474"/>
                </a:cubicBezTo>
                <a:cubicBezTo>
                  <a:pt x="217861" y="1306626"/>
                  <a:pt x="228599" y="1310731"/>
                  <a:pt x="239485" y="1314360"/>
                </a:cubicBezTo>
                <a:cubicBezTo>
                  <a:pt x="246742" y="1321617"/>
                  <a:pt x="252077" y="1331541"/>
                  <a:pt x="261257" y="1336131"/>
                </a:cubicBezTo>
                <a:cubicBezTo>
                  <a:pt x="281783" y="1346394"/>
                  <a:pt x="326571" y="1357902"/>
                  <a:pt x="326571" y="1357902"/>
                </a:cubicBezTo>
                <a:cubicBezTo>
                  <a:pt x="341085" y="1354274"/>
                  <a:pt x="355729" y="1351127"/>
                  <a:pt x="370114" y="1347017"/>
                </a:cubicBezTo>
                <a:cubicBezTo>
                  <a:pt x="381147" y="1343865"/>
                  <a:pt x="396406" y="1326584"/>
                  <a:pt x="402771" y="1336131"/>
                </a:cubicBezTo>
                <a:cubicBezTo>
                  <a:pt x="411070" y="1348579"/>
                  <a:pt x="400184" y="1367226"/>
                  <a:pt x="391885" y="1379674"/>
                </a:cubicBezTo>
                <a:cubicBezTo>
                  <a:pt x="379827" y="1397761"/>
                  <a:pt x="345199" y="1406121"/>
                  <a:pt x="326571" y="1412331"/>
                </a:cubicBezTo>
                <a:cubicBezTo>
                  <a:pt x="315685" y="1408702"/>
                  <a:pt x="304177" y="1406577"/>
                  <a:pt x="293914" y="1401445"/>
                </a:cubicBezTo>
                <a:cubicBezTo>
                  <a:pt x="282212" y="1395594"/>
                  <a:pt x="274340" y="1379674"/>
                  <a:pt x="261257" y="1379674"/>
                </a:cubicBezTo>
                <a:cubicBezTo>
                  <a:pt x="250994" y="1379674"/>
                  <a:pt x="246742" y="1394188"/>
                  <a:pt x="239485" y="1401445"/>
                </a:cubicBezTo>
                <a:cubicBezTo>
                  <a:pt x="228599" y="1394188"/>
                  <a:pt x="219657" y="1377108"/>
                  <a:pt x="206828" y="1379674"/>
                </a:cubicBezTo>
                <a:cubicBezTo>
                  <a:pt x="193999" y="1382240"/>
                  <a:pt x="195273" y="1404158"/>
                  <a:pt x="185057" y="1412331"/>
                </a:cubicBezTo>
                <a:cubicBezTo>
                  <a:pt x="176097" y="1419499"/>
                  <a:pt x="163433" y="1420065"/>
                  <a:pt x="152400" y="1423217"/>
                </a:cubicBezTo>
                <a:cubicBezTo>
                  <a:pt x="56719" y="1450554"/>
                  <a:pt x="154500" y="1418887"/>
                  <a:pt x="76200" y="1444988"/>
                </a:cubicBezTo>
                <a:cubicBezTo>
                  <a:pt x="68943" y="1452245"/>
                  <a:pt x="60839" y="1458746"/>
                  <a:pt x="54428" y="1466760"/>
                </a:cubicBezTo>
                <a:cubicBezTo>
                  <a:pt x="46255" y="1476976"/>
                  <a:pt x="42873" y="1491244"/>
                  <a:pt x="32657" y="1499417"/>
                </a:cubicBezTo>
                <a:cubicBezTo>
                  <a:pt x="23697" y="1506585"/>
                  <a:pt x="10886" y="1506674"/>
                  <a:pt x="0" y="1510302"/>
                </a:cubicBezTo>
                <a:cubicBezTo>
                  <a:pt x="43543" y="1513931"/>
                  <a:pt x="87318" y="1515413"/>
                  <a:pt x="130628" y="1521188"/>
                </a:cubicBezTo>
                <a:cubicBezTo>
                  <a:pt x="183490" y="1528236"/>
                  <a:pt x="145808" y="1530296"/>
                  <a:pt x="185057" y="1553845"/>
                </a:cubicBezTo>
                <a:cubicBezTo>
                  <a:pt x="194896" y="1559749"/>
                  <a:pt x="206828" y="1561102"/>
                  <a:pt x="217714" y="1564731"/>
                </a:cubicBezTo>
                <a:cubicBezTo>
                  <a:pt x="233880" y="1540482"/>
                  <a:pt x="239098" y="1528029"/>
                  <a:pt x="261257" y="1510302"/>
                </a:cubicBezTo>
                <a:cubicBezTo>
                  <a:pt x="271473" y="1502129"/>
                  <a:pt x="283028" y="1495788"/>
                  <a:pt x="293914" y="1488531"/>
                </a:cubicBezTo>
                <a:lnTo>
                  <a:pt x="359228" y="1510302"/>
                </a:lnTo>
                <a:lnTo>
                  <a:pt x="391885" y="1521188"/>
                </a:lnTo>
                <a:cubicBezTo>
                  <a:pt x="416008" y="1545311"/>
                  <a:pt x="422940" y="1560294"/>
                  <a:pt x="468085" y="1553845"/>
                </a:cubicBezTo>
                <a:cubicBezTo>
                  <a:pt x="478245" y="1552394"/>
                  <a:pt x="481056" y="1537354"/>
                  <a:pt x="489857" y="1532074"/>
                </a:cubicBezTo>
                <a:cubicBezTo>
                  <a:pt x="499696" y="1526170"/>
                  <a:pt x="511628" y="1524817"/>
                  <a:pt x="522514" y="1521188"/>
                </a:cubicBezTo>
                <a:cubicBezTo>
                  <a:pt x="548305" y="1546980"/>
                  <a:pt x="572667" y="1574191"/>
                  <a:pt x="609600" y="1586502"/>
                </a:cubicBezTo>
                <a:lnTo>
                  <a:pt x="642257" y="1597388"/>
                </a:lnTo>
                <a:cubicBezTo>
                  <a:pt x="664028" y="1593759"/>
                  <a:pt x="686025" y="1591290"/>
                  <a:pt x="707571" y="1586502"/>
                </a:cubicBezTo>
                <a:cubicBezTo>
                  <a:pt x="718772" y="1584013"/>
                  <a:pt x="728754" y="1575617"/>
                  <a:pt x="740228" y="1575617"/>
                </a:cubicBezTo>
                <a:cubicBezTo>
                  <a:pt x="762300" y="1575617"/>
                  <a:pt x="774700" y="1604645"/>
                  <a:pt x="783771" y="1597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1328738" y="979488"/>
            <a:ext cx="700087" cy="636587"/>
          </a:xfrm>
          <a:custGeom>
            <a:avLst/>
            <a:gdLst>
              <a:gd name="connsiteX0" fmla="*/ 413657 w 718458"/>
              <a:gd name="connsiteY0" fmla="*/ 598715 h 636626"/>
              <a:gd name="connsiteX1" fmla="*/ 457200 w 718458"/>
              <a:gd name="connsiteY1" fmla="*/ 587829 h 636626"/>
              <a:gd name="connsiteX2" fmla="*/ 500743 w 718458"/>
              <a:gd name="connsiteY2" fmla="*/ 533400 h 636626"/>
              <a:gd name="connsiteX3" fmla="*/ 511629 w 718458"/>
              <a:gd name="connsiteY3" fmla="*/ 500743 h 636626"/>
              <a:gd name="connsiteX4" fmla="*/ 544286 w 718458"/>
              <a:gd name="connsiteY4" fmla="*/ 478972 h 636626"/>
              <a:gd name="connsiteX5" fmla="*/ 566057 w 718458"/>
              <a:gd name="connsiteY5" fmla="*/ 413657 h 636626"/>
              <a:gd name="connsiteX6" fmla="*/ 576943 w 718458"/>
              <a:gd name="connsiteY6" fmla="*/ 326572 h 636626"/>
              <a:gd name="connsiteX7" fmla="*/ 620486 w 718458"/>
              <a:gd name="connsiteY7" fmla="*/ 272143 h 636626"/>
              <a:gd name="connsiteX8" fmla="*/ 653143 w 718458"/>
              <a:gd name="connsiteY8" fmla="*/ 283029 h 636626"/>
              <a:gd name="connsiteX9" fmla="*/ 696686 w 718458"/>
              <a:gd name="connsiteY9" fmla="*/ 239486 h 636626"/>
              <a:gd name="connsiteX10" fmla="*/ 674914 w 718458"/>
              <a:gd name="connsiteY10" fmla="*/ 195943 h 636626"/>
              <a:gd name="connsiteX11" fmla="*/ 664029 w 718458"/>
              <a:gd name="connsiteY11" fmla="*/ 163286 h 636626"/>
              <a:gd name="connsiteX12" fmla="*/ 674914 w 718458"/>
              <a:gd name="connsiteY12" fmla="*/ 130629 h 636626"/>
              <a:gd name="connsiteX13" fmla="*/ 642257 w 718458"/>
              <a:gd name="connsiteY13" fmla="*/ 76200 h 636626"/>
              <a:gd name="connsiteX14" fmla="*/ 576943 w 718458"/>
              <a:gd name="connsiteY14" fmla="*/ 54429 h 636626"/>
              <a:gd name="connsiteX15" fmla="*/ 566057 w 718458"/>
              <a:gd name="connsiteY15" fmla="*/ 21772 h 636626"/>
              <a:gd name="connsiteX16" fmla="*/ 500743 w 718458"/>
              <a:gd name="connsiteY16" fmla="*/ 0 h 636626"/>
              <a:gd name="connsiteX17" fmla="*/ 413657 w 718458"/>
              <a:gd name="connsiteY17" fmla="*/ 32657 h 636626"/>
              <a:gd name="connsiteX18" fmla="*/ 424543 w 718458"/>
              <a:gd name="connsiteY18" fmla="*/ 65315 h 636626"/>
              <a:gd name="connsiteX19" fmla="*/ 391886 w 718458"/>
              <a:gd name="connsiteY19" fmla="*/ 76200 h 636626"/>
              <a:gd name="connsiteX20" fmla="*/ 402772 w 718458"/>
              <a:gd name="connsiteY20" fmla="*/ 108857 h 636626"/>
              <a:gd name="connsiteX21" fmla="*/ 359229 w 718458"/>
              <a:gd name="connsiteY21" fmla="*/ 174172 h 636626"/>
              <a:gd name="connsiteX22" fmla="*/ 304800 w 718458"/>
              <a:gd name="connsiteY22" fmla="*/ 185057 h 636626"/>
              <a:gd name="connsiteX23" fmla="*/ 293914 w 718458"/>
              <a:gd name="connsiteY23" fmla="*/ 152400 h 636626"/>
              <a:gd name="connsiteX24" fmla="*/ 261257 w 718458"/>
              <a:gd name="connsiteY24" fmla="*/ 130629 h 636626"/>
              <a:gd name="connsiteX25" fmla="*/ 239486 w 718458"/>
              <a:gd name="connsiteY25" fmla="*/ 108857 h 636626"/>
              <a:gd name="connsiteX26" fmla="*/ 228600 w 718458"/>
              <a:gd name="connsiteY26" fmla="*/ 141515 h 636626"/>
              <a:gd name="connsiteX27" fmla="*/ 217714 w 718458"/>
              <a:gd name="connsiteY27" fmla="*/ 195943 h 636626"/>
              <a:gd name="connsiteX28" fmla="*/ 185057 w 718458"/>
              <a:gd name="connsiteY28" fmla="*/ 206829 h 636626"/>
              <a:gd name="connsiteX29" fmla="*/ 152400 w 718458"/>
              <a:gd name="connsiteY29" fmla="*/ 228600 h 636626"/>
              <a:gd name="connsiteX30" fmla="*/ 163286 w 718458"/>
              <a:gd name="connsiteY30" fmla="*/ 283029 h 636626"/>
              <a:gd name="connsiteX31" fmla="*/ 195943 w 718458"/>
              <a:gd name="connsiteY31" fmla="*/ 293915 h 636626"/>
              <a:gd name="connsiteX32" fmla="*/ 250372 w 718458"/>
              <a:gd name="connsiteY32" fmla="*/ 337457 h 636626"/>
              <a:gd name="connsiteX33" fmla="*/ 195943 w 718458"/>
              <a:gd name="connsiteY33" fmla="*/ 348343 h 636626"/>
              <a:gd name="connsiteX34" fmla="*/ 174172 w 718458"/>
              <a:gd name="connsiteY34" fmla="*/ 370115 h 636626"/>
              <a:gd name="connsiteX35" fmla="*/ 141514 w 718458"/>
              <a:gd name="connsiteY35" fmla="*/ 381000 h 636626"/>
              <a:gd name="connsiteX36" fmla="*/ 130629 w 718458"/>
              <a:gd name="connsiteY36" fmla="*/ 413657 h 636626"/>
              <a:gd name="connsiteX37" fmla="*/ 195943 w 718458"/>
              <a:gd name="connsiteY37" fmla="*/ 435429 h 636626"/>
              <a:gd name="connsiteX38" fmla="*/ 163286 w 718458"/>
              <a:gd name="connsiteY38" fmla="*/ 457200 h 636626"/>
              <a:gd name="connsiteX39" fmla="*/ 130629 w 718458"/>
              <a:gd name="connsiteY39" fmla="*/ 446315 h 636626"/>
              <a:gd name="connsiteX40" fmla="*/ 87086 w 718458"/>
              <a:gd name="connsiteY40" fmla="*/ 435429 h 636626"/>
              <a:gd name="connsiteX41" fmla="*/ 43543 w 718458"/>
              <a:gd name="connsiteY41" fmla="*/ 413657 h 636626"/>
              <a:gd name="connsiteX42" fmla="*/ 32657 w 718458"/>
              <a:gd name="connsiteY42" fmla="*/ 446315 h 636626"/>
              <a:gd name="connsiteX43" fmla="*/ 0 w 718458"/>
              <a:gd name="connsiteY43" fmla="*/ 457200 h 636626"/>
              <a:gd name="connsiteX44" fmla="*/ 10886 w 718458"/>
              <a:gd name="connsiteY44" fmla="*/ 489857 h 636626"/>
              <a:gd name="connsiteX45" fmla="*/ 43543 w 718458"/>
              <a:gd name="connsiteY45" fmla="*/ 500743 h 636626"/>
              <a:gd name="connsiteX46" fmla="*/ 65314 w 718458"/>
              <a:gd name="connsiteY46" fmla="*/ 522515 h 636626"/>
              <a:gd name="connsiteX47" fmla="*/ 32657 w 718458"/>
              <a:gd name="connsiteY47" fmla="*/ 598715 h 636626"/>
              <a:gd name="connsiteX48" fmla="*/ 21772 w 718458"/>
              <a:gd name="connsiteY48" fmla="*/ 631372 h 636626"/>
              <a:gd name="connsiteX49" fmla="*/ 108857 w 718458"/>
              <a:gd name="connsiteY49" fmla="*/ 609600 h 636626"/>
              <a:gd name="connsiteX50" fmla="*/ 174172 w 718458"/>
              <a:gd name="connsiteY50" fmla="*/ 620486 h 636626"/>
              <a:gd name="connsiteX51" fmla="*/ 206829 w 718458"/>
              <a:gd name="connsiteY51" fmla="*/ 631372 h 636626"/>
              <a:gd name="connsiteX52" fmla="*/ 250372 w 718458"/>
              <a:gd name="connsiteY52" fmla="*/ 587829 h 636626"/>
              <a:gd name="connsiteX53" fmla="*/ 283029 w 718458"/>
              <a:gd name="connsiteY53" fmla="*/ 576943 h 636626"/>
              <a:gd name="connsiteX54" fmla="*/ 315686 w 718458"/>
              <a:gd name="connsiteY54" fmla="*/ 587829 h 636626"/>
              <a:gd name="connsiteX55" fmla="*/ 402772 w 718458"/>
              <a:gd name="connsiteY55" fmla="*/ 566057 h 636626"/>
              <a:gd name="connsiteX56" fmla="*/ 413657 w 718458"/>
              <a:gd name="connsiteY56" fmla="*/ 598715 h 6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18458" h="636626">
                <a:moveTo>
                  <a:pt x="413657" y="598715"/>
                </a:moveTo>
                <a:cubicBezTo>
                  <a:pt x="422728" y="602344"/>
                  <a:pt x="443818" y="594520"/>
                  <a:pt x="457200" y="587829"/>
                </a:cubicBezTo>
                <a:cubicBezTo>
                  <a:pt x="470701" y="581079"/>
                  <a:pt x="495615" y="543656"/>
                  <a:pt x="500743" y="533400"/>
                </a:cubicBezTo>
                <a:cubicBezTo>
                  <a:pt x="505875" y="523137"/>
                  <a:pt x="504461" y="509703"/>
                  <a:pt x="511629" y="500743"/>
                </a:cubicBezTo>
                <a:cubicBezTo>
                  <a:pt x="519802" y="490527"/>
                  <a:pt x="533400" y="486229"/>
                  <a:pt x="544286" y="478972"/>
                </a:cubicBezTo>
                <a:cubicBezTo>
                  <a:pt x="551543" y="457200"/>
                  <a:pt x="563210" y="436429"/>
                  <a:pt x="566057" y="413657"/>
                </a:cubicBezTo>
                <a:cubicBezTo>
                  <a:pt x="569686" y="384629"/>
                  <a:pt x="569246" y="354795"/>
                  <a:pt x="576943" y="326572"/>
                </a:cubicBezTo>
                <a:cubicBezTo>
                  <a:pt x="582093" y="307690"/>
                  <a:pt x="606968" y="285661"/>
                  <a:pt x="620486" y="272143"/>
                </a:cubicBezTo>
                <a:cubicBezTo>
                  <a:pt x="631372" y="275772"/>
                  <a:pt x="642596" y="287549"/>
                  <a:pt x="653143" y="283029"/>
                </a:cubicBezTo>
                <a:cubicBezTo>
                  <a:pt x="672010" y="274943"/>
                  <a:pt x="696686" y="239486"/>
                  <a:pt x="696686" y="239486"/>
                </a:cubicBezTo>
                <a:cubicBezTo>
                  <a:pt x="718458" y="174172"/>
                  <a:pt x="711200" y="232229"/>
                  <a:pt x="674914" y="195943"/>
                </a:cubicBezTo>
                <a:cubicBezTo>
                  <a:pt x="666800" y="187829"/>
                  <a:pt x="667657" y="174172"/>
                  <a:pt x="664029" y="163286"/>
                </a:cubicBezTo>
                <a:cubicBezTo>
                  <a:pt x="667657" y="152400"/>
                  <a:pt x="674914" y="142103"/>
                  <a:pt x="674914" y="130629"/>
                </a:cubicBezTo>
                <a:cubicBezTo>
                  <a:pt x="674914" y="102366"/>
                  <a:pt x="659504" y="93447"/>
                  <a:pt x="642257" y="76200"/>
                </a:cubicBezTo>
                <a:cubicBezTo>
                  <a:pt x="617376" y="1551"/>
                  <a:pt x="655759" y="80700"/>
                  <a:pt x="576943" y="54429"/>
                </a:cubicBezTo>
                <a:cubicBezTo>
                  <a:pt x="566057" y="50801"/>
                  <a:pt x="575394" y="28441"/>
                  <a:pt x="566057" y="21772"/>
                </a:cubicBezTo>
                <a:cubicBezTo>
                  <a:pt x="547383" y="8433"/>
                  <a:pt x="500743" y="0"/>
                  <a:pt x="500743" y="0"/>
                </a:cubicBezTo>
                <a:cubicBezTo>
                  <a:pt x="487655" y="2618"/>
                  <a:pt x="423406" y="8284"/>
                  <a:pt x="413657" y="32657"/>
                </a:cubicBezTo>
                <a:cubicBezTo>
                  <a:pt x="409395" y="43311"/>
                  <a:pt x="420914" y="54429"/>
                  <a:pt x="424543" y="65315"/>
                </a:cubicBezTo>
                <a:cubicBezTo>
                  <a:pt x="413657" y="68943"/>
                  <a:pt x="397018" y="65937"/>
                  <a:pt x="391886" y="76200"/>
                </a:cubicBezTo>
                <a:cubicBezTo>
                  <a:pt x="386754" y="86463"/>
                  <a:pt x="402772" y="97382"/>
                  <a:pt x="402772" y="108857"/>
                </a:cubicBezTo>
                <a:cubicBezTo>
                  <a:pt x="402772" y="170159"/>
                  <a:pt x="401292" y="160151"/>
                  <a:pt x="359229" y="174172"/>
                </a:cubicBezTo>
                <a:cubicBezTo>
                  <a:pt x="341983" y="191418"/>
                  <a:pt x="333062" y="213319"/>
                  <a:pt x="304800" y="185057"/>
                </a:cubicBezTo>
                <a:cubicBezTo>
                  <a:pt x="296686" y="176943"/>
                  <a:pt x="301082" y="161360"/>
                  <a:pt x="293914" y="152400"/>
                </a:cubicBezTo>
                <a:cubicBezTo>
                  <a:pt x="285741" y="142184"/>
                  <a:pt x="271473" y="138802"/>
                  <a:pt x="261257" y="130629"/>
                </a:cubicBezTo>
                <a:cubicBezTo>
                  <a:pt x="253243" y="124218"/>
                  <a:pt x="246743" y="116114"/>
                  <a:pt x="239486" y="108857"/>
                </a:cubicBezTo>
                <a:cubicBezTo>
                  <a:pt x="235857" y="119743"/>
                  <a:pt x="231383" y="130383"/>
                  <a:pt x="228600" y="141515"/>
                </a:cubicBezTo>
                <a:cubicBezTo>
                  <a:pt x="224113" y="159465"/>
                  <a:pt x="227977" y="180548"/>
                  <a:pt x="217714" y="195943"/>
                </a:cubicBezTo>
                <a:cubicBezTo>
                  <a:pt x="211349" y="205490"/>
                  <a:pt x="195320" y="201697"/>
                  <a:pt x="185057" y="206829"/>
                </a:cubicBezTo>
                <a:cubicBezTo>
                  <a:pt x="173355" y="212680"/>
                  <a:pt x="163286" y="221343"/>
                  <a:pt x="152400" y="228600"/>
                </a:cubicBezTo>
                <a:cubicBezTo>
                  <a:pt x="156029" y="246743"/>
                  <a:pt x="153023" y="267634"/>
                  <a:pt x="163286" y="283029"/>
                </a:cubicBezTo>
                <a:cubicBezTo>
                  <a:pt x="169651" y="292576"/>
                  <a:pt x="185680" y="288783"/>
                  <a:pt x="195943" y="293915"/>
                </a:cubicBezTo>
                <a:cubicBezTo>
                  <a:pt x="223407" y="307647"/>
                  <a:pt x="230122" y="317208"/>
                  <a:pt x="250372" y="337457"/>
                </a:cubicBezTo>
                <a:cubicBezTo>
                  <a:pt x="195206" y="392623"/>
                  <a:pt x="266600" y="334211"/>
                  <a:pt x="195943" y="348343"/>
                </a:cubicBezTo>
                <a:cubicBezTo>
                  <a:pt x="185879" y="350356"/>
                  <a:pt x="182973" y="364835"/>
                  <a:pt x="174172" y="370115"/>
                </a:cubicBezTo>
                <a:cubicBezTo>
                  <a:pt x="164332" y="376019"/>
                  <a:pt x="152400" y="377372"/>
                  <a:pt x="141514" y="381000"/>
                </a:cubicBezTo>
                <a:cubicBezTo>
                  <a:pt x="137886" y="391886"/>
                  <a:pt x="122515" y="405543"/>
                  <a:pt x="130629" y="413657"/>
                </a:cubicBezTo>
                <a:cubicBezTo>
                  <a:pt x="146856" y="429884"/>
                  <a:pt x="195943" y="435429"/>
                  <a:pt x="195943" y="435429"/>
                </a:cubicBezTo>
                <a:cubicBezTo>
                  <a:pt x="185057" y="442686"/>
                  <a:pt x="176191" y="455049"/>
                  <a:pt x="163286" y="457200"/>
                </a:cubicBezTo>
                <a:cubicBezTo>
                  <a:pt x="151968" y="459086"/>
                  <a:pt x="141662" y="449467"/>
                  <a:pt x="130629" y="446315"/>
                </a:cubicBezTo>
                <a:cubicBezTo>
                  <a:pt x="116244" y="442205"/>
                  <a:pt x="101600" y="439058"/>
                  <a:pt x="87086" y="435429"/>
                </a:cubicBezTo>
                <a:cubicBezTo>
                  <a:pt x="79829" y="413659"/>
                  <a:pt x="79828" y="377372"/>
                  <a:pt x="43543" y="413657"/>
                </a:cubicBezTo>
                <a:cubicBezTo>
                  <a:pt x="35429" y="421771"/>
                  <a:pt x="40771" y="438201"/>
                  <a:pt x="32657" y="446315"/>
                </a:cubicBezTo>
                <a:cubicBezTo>
                  <a:pt x="24543" y="454429"/>
                  <a:pt x="10886" y="453572"/>
                  <a:pt x="0" y="457200"/>
                </a:cubicBezTo>
                <a:cubicBezTo>
                  <a:pt x="3629" y="468086"/>
                  <a:pt x="2772" y="481743"/>
                  <a:pt x="10886" y="489857"/>
                </a:cubicBezTo>
                <a:cubicBezTo>
                  <a:pt x="19000" y="497971"/>
                  <a:pt x="33704" y="494839"/>
                  <a:pt x="43543" y="500743"/>
                </a:cubicBezTo>
                <a:cubicBezTo>
                  <a:pt x="52344" y="506024"/>
                  <a:pt x="58057" y="515258"/>
                  <a:pt x="65314" y="522515"/>
                </a:cubicBezTo>
                <a:cubicBezTo>
                  <a:pt x="42660" y="613136"/>
                  <a:pt x="70245" y="523537"/>
                  <a:pt x="32657" y="598715"/>
                </a:cubicBezTo>
                <a:cubicBezTo>
                  <a:pt x="27526" y="608978"/>
                  <a:pt x="11509" y="626241"/>
                  <a:pt x="21772" y="631372"/>
                </a:cubicBezTo>
                <a:cubicBezTo>
                  <a:pt x="32281" y="636626"/>
                  <a:pt x="92863" y="614931"/>
                  <a:pt x="108857" y="609600"/>
                </a:cubicBezTo>
                <a:cubicBezTo>
                  <a:pt x="130629" y="613229"/>
                  <a:pt x="152626" y="615698"/>
                  <a:pt x="174172" y="620486"/>
                </a:cubicBezTo>
                <a:cubicBezTo>
                  <a:pt x="185373" y="622975"/>
                  <a:pt x="196282" y="635892"/>
                  <a:pt x="206829" y="631372"/>
                </a:cubicBezTo>
                <a:cubicBezTo>
                  <a:pt x="225696" y="623286"/>
                  <a:pt x="230899" y="594320"/>
                  <a:pt x="250372" y="587829"/>
                </a:cubicBezTo>
                <a:lnTo>
                  <a:pt x="283029" y="576943"/>
                </a:lnTo>
                <a:cubicBezTo>
                  <a:pt x="293915" y="580572"/>
                  <a:pt x="304211" y="587829"/>
                  <a:pt x="315686" y="587829"/>
                </a:cubicBezTo>
                <a:cubicBezTo>
                  <a:pt x="341957" y="587829"/>
                  <a:pt x="377003" y="574647"/>
                  <a:pt x="402772" y="566057"/>
                </a:cubicBezTo>
                <a:cubicBezTo>
                  <a:pt x="430280" y="593566"/>
                  <a:pt x="404586" y="595086"/>
                  <a:pt x="413657" y="598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3182938" y="3767138"/>
            <a:ext cx="144462" cy="293687"/>
          </a:xfrm>
          <a:custGeom>
            <a:avLst/>
            <a:gdLst>
              <a:gd name="connsiteX0" fmla="*/ 82517 w 147832"/>
              <a:gd name="connsiteY0" fmla="*/ 293914 h 293914"/>
              <a:gd name="connsiteX1" fmla="*/ 93403 w 147832"/>
              <a:gd name="connsiteY1" fmla="*/ 250372 h 293914"/>
              <a:gd name="connsiteX2" fmla="*/ 115174 w 147832"/>
              <a:gd name="connsiteY2" fmla="*/ 228600 h 293914"/>
              <a:gd name="connsiteX3" fmla="*/ 136946 w 147832"/>
              <a:gd name="connsiteY3" fmla="*/ 163286 h 293914"/>
              <a:gd name="connsiteX4" fmla="*/ 147832 w 147832"/>
              <a:gd name="connsiteY4" fmla="*/ 130629 h 293914"/>
              <a:gd name="connsiteX5" fmla="*/ 115174 w 147832"/>
              <a:gd name="connsiteY5" fmla="*/ 0 h 293914"/>
              <a:gd name="connsiteX6" fmla="*/ 71632 w 147832"/>
              <a:gd name="connsiteY6" fmla="*/ 54429 h 293914"/>
              <a:gd name="connsiteX7" fmla="*/ 38974 w 147832"/>
              <a:gd name="connsiteY7" fmla="*/ 65314 h 293914"/>
              <a:gd name="connsiteX8" fmla="*/ 6317 w 147832"/>
              <a:gd name="connsiteY8" fmla="*/ 87086 h 293914"/>
              <a:gd name="connsiteX9" fmla="*/ 17203 w 147832"/>
              <a:gd name="connsiteY9" fmla="*/ 239486 h 293914"/>
              <a:gd name="connsiteX10" fmla="*/ 28089 w 147832"/>
              <a:gd name="connsiteY10" fmla="*/ 272143 h 293914"/>
              <a:gd name="connsiteX11" fmla="*/ 60746 w 147832"/>
              <a:gd name="connsiteY11" fmla="*/ 293914 h 293914"/>
              <a:gd name="connsiteX12" fmla="*/ 82517 w 147832"/>
              <a:gd name="connsiteY12" fmla="*/ 2939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832" h="293914">
                <a:moveTo>
                  <a:pt x="82517" y="293914"/>
                </a:moveTo>
                <a:cubicBezTo>
                  <a:pt x="86146" y="279400"/>
                  <a:pt x="86712" y="263753"/>
                  <a:pt x="93403" y="250372"/>
                </a:cubicBezTo>
                <a:cubicBezTo>
                  <a:pt x="97993" y="241192"/>
                  <a:pt x="110584" y="237780"/>
                  <a:pt x="115174" y="228600"/>
                </a:cubicBezTo>
                <a:cubicBezTo>
                  <a:pt x="125437" y="208074"/>
                  <a:pt x="129689" y="185057"/>
                  <a:pt x="136946" y="163286"/>
                </a:cubicBezTo>
                <a:lnTo>
                  <a:pt x="147832" y="130629"/>
                </a:lnTo>
                <a:cubicBezTo>
                  <a:pt x="119080" y="44375"/>
                  <a:pt x="129833" y="87951"/>
                  <a:pt x="115174" y="0"/>
                </a:cubicBezTo>
                <a:cubicBezTo>
                  <a:pt x="105287" y="14830"/>
                  <a:pt x="88865" y="44089"/>
                  <a:pt x="71632" y="54429"/>
                </a:cubicBezTo>
                <a:cubicBezTo>
                  <a:pt x="61792" y="60333"/>
                  <a:pt x="49860" y="61686"/>
                  <a:pt x="38974" y="65314"/>
                </a:cubicBezTo>
                <a:cubicBezTo>
                  <a:pt x="28088" y="72571"/>
                  <a:pt x="7940" y="74104"/>
                  <a:pt x="6317" y="87086"/>
                </a:cubicBezTo>
                <a:cubicBezTo>
                  <a:pt x="0" y="137622"/>
                  <a:pt x="11252" y="188905"/>
                  <a:pt x="17203" y="239486"/>
                </a:cubicBezTo>
                <a:cubicBezTo>
                  <a:pt x="18544" y="250882"/>
                  <a:pt x="20921" y="263183"/>
                  <a:pt x="28089" y="272143"/>
                </a:cubicBezTo>
                <a:cubicBezTo>
                  <a:pt x="36262" y="282359"/>
                  <a:pt x="49860" y="286657"/>
                  <a:pt x="60746" y="293914"/>
                </a:cubicBezTo>
                <a:lnTo>
                  <a:pt x="82517" y="2939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3090863" y="4103688"/>
            <a:ext cx="212725" cy="446087"/>
          </a:xfrm>
          <a:custGeom>
            <a:avLst/>
            <a:gdLst>
              <a:gd name="connsiteX0" fmla="*/ 206828 w 217714"/>
              <a:gd name="connsiteY0" fmla="*/ 272143 h 445168"/>
              <a:gd name="connsiteX1" fmla="*/ 206828 w 217714"/>
              <a:gd name="connsiteY1" fmla="*/ 174172 h 445168"/>
              <a:gd name="connsiteX2" fmla="*/ 217714 w 217714"/>
              <a:gd name="connsiteY2" fmla="*/ 141515 h 445168"/>
              <a:gd name="connsiteX3" fmla="*/ 206828 w 217714"/>
              <a:gd name="connsiteY3" fmla="*/ 65315 h 445168"/>
              <a:gd name="connsiteX4" fmla="*/ 174171 w 217714"/>
              <a:gd name="connsiteY4" fmla="*/ 10886 h 445168"/>
              <a:gd name="connsiteX5" fmla="*/ 141514 w 217714"/>
              <a:gd name="connsiteY5" fmla="*/ 0 h 445168"/>
              <a:gd name="connsiteX6" fmla="*/ 119743 w 217714"/>
              <a:gd name="connsiteY6" fmla="*/ 21772 h 445168"/>
              <a:gd name="connsiteX7" fmla="*/ 54428 w 217714"/>
              <a:gd name="connsiteY7" fmla="*/ 43543 h 445168"/>
              <a:gd name="connsiteX8" fmla="*/ 43543 w 217714"/>
              <a:gd name="connsiteY8" fmla="*/ 10886 h 445168"/>
              <a:gd name="connsiteX9" fmla="*/ 21771 w 217714"/>
              <a:gd name="connsiteY9" fmla="*/ 32657 h 445168"/>
              <a:gd name="connsiteX10" fmla="*/ 32657 w 217714"/>
              <a:gd name="connsiteY10" fmla="*/ 119743 h 445168"/>
              <a:gd name="connsiteX11" fmla="*/ 21771 w 217714"/>
              <a:gd name="connsiteY11" fmla="*/ 315686 h 445168"/>
              <a:gd name="connsiteX12" fmla="*/ 0 w 217714"/>
              <a:gd name="connsiteY12" fmla="*/ 381000 h 445168"/>
              <a:gd name="connsiteX13" fmla="*/ 21771 w 217714"/>
              <a:gd name="connsiteY13" fmla="*/ 402772 h 445168"/>
              <a:gd name="connsiteX14" fmla="*/ 76200 w 217714"/>
              <a:gd name="connsiteY14" fmla="*/ 435429 h 445168"/>
              <a:gd name="connsiteX15" fmla="*/ 119743 w 217714"/>
              <a:gd name="connsiteY15" fmla="*/ 391886 h 445168"/>
              <a:gd name="connsiteX16" fmla="*/ 185057 w 217714"/>
              <a:gd name="connsiteY16" fmla="*/ 348343 h 445168"/>
              <a:gd name="connsiteX17" fmla="*/ 206828 w 217714"/>
              <a:gd name="connsiteY17" fmla="*/ 272143 h 4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7714" h="445168">
                <a:moveTo>
                  <a:pt x="206828" y="272143"/>
                </a:moveTo>
                <a:cubicBezTo>
                  <a:pt x="172327" y="220391"/>
                  <a:pt x="180920" y="251897"/>
                  <a:pt x="206828" y="174172"/>
                </a:cubicBezTo>
                <a:lnTo>
                  <a:pt x="217714" y="141515"/>
                </a:lnTo>
                <a:cubicBezTo>
                  <a:pt x="214085" y="116115"/>
                  <a:pt x="211860" y="90475"/>
                  <a:pt x="206828" y="65315"/>
                </a:cubicBezTo>
                <a:cubicBezTo>
                  <a:pt x="202157" y="41960"/>
                  <a:pt x="195596" y="23741"/>
                  <a:pt x="174171" y="10886"/>
                </a:cubicBezTo>
                <a:cubicBezTo>
                  <a:pt x="164332" y="4982"/>
                  <a:pt x="152400" y="3629"/>
                  <a:pt x="141514" y="0"/>
                </a:cubicBezTo>
                <a:cubicBezTo>
                  <a:pt x="134257" y="7257"/>
                  <a:pt x="128923" y="17182"/>
                  <a:pt x="119743" y="21772"/>
                </a:cubicBezTo>
                <a:cubicBezTo>
                  <a:pt x="99217" y="32035"/>
                  <a:pt x="54428" y="43543"/>
                  <a:pt x="54428" y="43543"/>
                </a:cubicBezTo>
                <a:cubicBezTo>
                  <a:pt x="50800" y="32657"/>
                  <a:pt x="54429" y="14515"/>
                  <a:pt x="43543" y="10886"/>
                </a:cubicBezTo>
                <a:cubicBezTo>
                  <a:pt x="33807" y="7640"/>
                  <a:pt x="22792" y="22445"/>
                  <a:pt x="21771" y="32657"/>
                </a:cubicBezTo>
                <a:cubicBezTo>
                  <a:pt x="18860" y="61766"/>
                  <a:pt x="29028" y="90714"/>
                  <a:pt x="32657" y="119743"/>
                </a:cubicBezTo>
                <a:cubicBezTo>
                  <a:pt x="29028" y="185057"/>
                  <a:pt x="29885" y="250776"/>
                  <a:pt x="21771" y="315686"/>
                </a:cubicBezTo>
                <a:cubicBezTo>
                  <a:pt x="18925" y="338458"/>
                  <a:pt x="0" y="381000"/>
                  <a:pt x="0" y="381000"/>
                </a:cubicBezTo>
                <a:cubicBezTo>
                  <a:pt x="7257" y="388257"/>
                  <a:pt x="12970" y="397492"/>
                  <a:pt x="21771" y="402772"/>
                </a:cubicBezTo>
                <a:cubicBezTo>
                  <a:pt x="92430" y="445168"/>
                  <a:pt x="21032" y="380261"/>
                  <a:pt x="76200" y="435429"/>
                </a:cubicBezTo>
                <a:cubicBezTo>
                  <a:pt x="90714" y="420915"/>
                  <a:pt x="102664" y="403272"/>
                  <a:pt x="119743" y="391886"/>
                </a:cubicBezTo>
                <a:lnTo>
                  <a:pt x="185057" y="348343"/>
                </a:lnTo>
                <a:cubicBezTo>
                  <a:pt x="197293" y="250455"/>
                  <a:pt x="195943" y="290512"/>
                  <a:pt x="206828" y="272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3611563" y="4713288"/>
            <a:ext cx="493712" cy="338137"/>
          </a:xfrm>
          <a:custGeom>
            <a:avLst/>
            <a:gdLst>
              <a:gd name="connsiteX0" fmla="*/ 318106 w 505729"/>
              <a:gd name="connsiteY0" fmla="*/ 97972 h 337457"/>
              <a:gd name="connsiteX1" fmla="*/ 350763 w 505729"/>
              <a:gd name="connsiteY1" fmla="*/ 43543 h 337457"/>
              <a:gd name="connsiteX2" fmla="*/ 383420 w 505729"/>
              <a:gd name="connsiteY2" fmla="*/ 32657 h 337457"/>
              <a:gd name="connsiteX3" fmla="*/ 416077 w 505729"/>
              <a:gd name="connsiteY3" fmla="*/ 43543 h 337457"/>
              <a:gd name="connsiteX4" fmla="*/ 481392 w 505729"/>
              <a:gd name="connsiteY4" fmla="*/ 21772 h 337457"/>
              <a:gd name="connsiteX5" fmla="*/ 503163 w 505729"/>
              <a:gd name="connsiteY5" fmla="*/ 54429 h 337457"/>
              <a:gd name="connsiteX6" fmla="*/ 470506 w 505729"/>
              <a:gd name="connsiteY6" fmla="*/ 76200 h 337457"/>
              <a:gd name="connsiteX7" fmla="*/ 459620 w 505729"/>
              <a:gd name="connsiteY7" fmla="*/ 108857 h 337457"/>
              <a:gd name="connsiteX8" fmla="*/ 437849 w 505729"/>
              <a:gd name="connsiteY8" fmla="*/ 141515 h 337457"/>
              <a:gd name="connsiteX9" fmla="*/ 426963 w 505729"/>
              <a:gd name="connsiteY9" fmla="*/ 185057 h 337457"/>
              <a:gd name="connsiteX10" fmla="*/ 405192 w 505729"/>
              <a:gd name="connsiteY10" fmla="*/ 206829 h 337457"/>
              <a:gd name="connsiteX11" fmla="*/ 394306 w 505729"/>
              <a:gd name="connsiteY11" fmla="*/ 239486 h 337457"/>
              <a:gd name="connsiteX12" fmla="*/ 405192 w 505729"/>
              <a:gd name="connsiteY12" fmla="*/ 293915 h 337457"/>
              <a:gd name="connsiteX13" fmla="*/ 416077 w 505729"/>
              <a:gd name="connsiteY13" fmla="*/ 326572 h 337457"/>
              <a:gd name="connsiteX14" fmla="*/ 383420 w 505729"/>
              <a:gd name="connsiteY14" fmla="*/ 337457 h 337457"/>
              <a:gd name="connsiteX15" fmla="*/ 350763 w 505729"/>
              <a:gd name="connsiteY15" fmla="*/ 326572 h 337457"/>
              <a:gd name="connsiteX16" fmla="*/ 328992 w 505729"/>
              <a:gd name="connsiteY16" fmla="*/ 293915 h 337457"/>
              <a:gd name="connsiteX17" fmla="*/ 307220 w 505729"/>
              <a:gd name="connsiteY17" fmla="*/ 272143 h 337457"/>
              <a:gd name="connsiteX18" fmla="*/ 263677 w 505729"/>
              <a:gd name="connsiteY18" fmla="*/ 217715 h 337457"/>
              <a:gd name="connsiteX19" fmla="*/ 231020 w 505729"/>
              <a:gd name="connsiteY19" fmla="*/ 228600 h 337457"/>
              <a:gd name="connsiteX20" fmla="*/ 165706 w 505729"/>
              <a:gd name="connsiteY20" fmla="*/ 195943 h 337457"/>
              <a:gd name="connsiteX21" fmla="*/ 133049 w 505729"/>
              <a:gd name="connsiteY21" fmla="*/ 174172 h 337457"/>
              <a:gd name="connsiteX22" fmla="*/ 111277 w 505729"/>
              <a:gd name="connsiteY22" fmla="*/ 152400 h 337457"/>
              <a:gd name="connsiteX23" fmla="*/ 45963 w 505729"/>
              <a:gd name="connsiteY23" fmla="*/ 130629 h 337457"/>
              <a:gd name="connsiteX24" fmla="*/ 24192 w 505729"/>
              <a:gd name="connsiteY24" fmla="*/ 108857 h 337457"/>
              <a:gd name="connsiteX25" fmla="*/ 35077 w 505729"/>
              <a:gd name="connsiteY25" fmla="*/ 10886 h 337457"/>
              <a:gd name="connsiteX26" fmla="*/ 67734 w 505729"/>
              <a:gd name="connsiteY26" fmla="*/ 0 h 337457"/>
              <a:gd name="connsiteX27" fmla="*/ 89506 w 505729"/>
              <a:gd name="connsiteY27" fmla="*/ 21772 h 337457"/>
              <a:gd name="connsiteX28" fmla="*/ 231020 w 505729"/>
              <a:gd name="connsiteY28" fmla="*/ 43543 h 337457"/>
              <a:gd name="connsiteX29" fmla="*/ 263677 w 505729"/>
              <a:gd name="connsiteY29" fmla="*/ 32657 h 337457"/>
              <a:gd name="connsiteX30" fmla="*/ 318106 w 505729"/>
              <a:gd name="connsiteY30" fmla="*/ 65315 h 337457"/>
              <a:gd name="connsiteX31" fmla="*/ 318106 w 505729"/>
              <a:gd name="connsiteY31" fmla="*/ 97972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5729" h="337457">
                <a:moveTo>
                  <a:pt x="318106" y="97972"/>
                </a:moveTo>
                <a:cubicBezTo>
                  <a:pt x="326668" y="72286"/>
                  <a:pt x="325860" y="58485"/>
                  <a:pt x="350763" y="43543"/>
                </a:cubicBezTo>
                <a:cubicBezTo>
                  <a:pt x="360602" y="37639"/>
                  <a:pt x="372534" y="36286"/>
                  <a:pt x="383420" y="32657"/>
                </a:cubicBezTo>
                <a:cubicBezTo>
                  <a:pt x="394306" y="36286"/>
                  <a:pt x="404673" y="44810"/>
                  <a:pt x="416077" y="43543"/>
                </a:cubicBezTo>
                <a:cubicBezTo>
                  <a:pt x="438886" y="41009"/>
                  <a:pt x="481392" y="21772"/>
                  <a:pt x="481392" y="21772"/>
                </a:cubicBezTo>
                <a:cubicBezTo>
                  <a:pt x="488649" y="32658"/>
                  <a:pt x="505729" y="41600"/>
                  <a:pt x="503163" y="54429"/>
                </a:cubicBezTo>
                <a:cubicBezTo>
                  <a:pt x="500597" y="67258"/>
                  <a:pt x="478679" y="65984"/>
                  <a:pt x="470506" y="76200"/>
                </a:cubicBezTo>
                <a:cubicBezTo>
                  <a:pt x="463338" y="85160"/>
                  <a:pt x="464752" y="98594"/>
                  <a:pt x="459620" y="108857"/>
                </a:cubicBezTo>
                <a:cubicBezTo>
                  <a:pt x="453769" y="120559"/>
                  <a:pt x="445106" y="130629"/>
                  <a:pt x="437849" y="141515"/>
                </a:cubicBezTo>
                <a:cubicBezTo>
                  <a:pt x="434220" y="156029"/>
                  <a:pt x="433654" y="171676"/>
                  <a:pt x="426963" y="185057"/>
                </a:cubicBezTo>
                <a:cubicBezTo>
                  <a:pt x="422373" y="194237"/>
                  <a:pt x="410472" y="198028"/>
                  <a:pt x="405192" y="206829"/>
                </a:cubicBezTo>
                <a:cubicBezTo>
                  <a:pt x="399288" y="216668"/>
                  <a:pt x="397935" y="228600"/>
                  <a:pt x="394306" y="239486"/>
                </a:cubicBezTo>
                <a:cubicBezTo>
                  <a:pt x="397935" y="257629"/>
                  <a:pt x="400705" y="275965"/>
                  <a:pt x="405192" y="293915"/>
                </a:cubicBezTo>
                <a:cubicBezTo>
                  <a:pt x="407975" y="305047"/>
                  <a:pt x="421209" y="316309"/>
                  <a:pt x="416077" y="326572"/>
                </a:cubicBezTo>
                <a:cubicBezTo>
                  <a:pt x="410945" y="336835"/>
                  <a:pt x="394306" y="333829"/>
                  <a:pt x="383420" y="337457"/>
                </a:cubicBezTo>
                <a:cubicBezTo>
                  <a:pt x="372534" y="333829"/>
                  <a:pt x="359723" y="333740"/>
                  <a:pt x="350763" y="326572"/>
                </a:cubicBezTo>
                <a:cubicBezTo>
                  <a:pt x="340547" y="318399"/>
                  <a:pt x="337165" y="304131"/>
                  <a:pt x="328992" y="293915"/>
                </a:cubicBezTo>
                <a:cubicBezTo>
                  <a:pt x="322581" y="285901"/>
                  <a:pt x="313631" y="280157"/>
                  <a:pt x="307220" y="272143"/>
                </a:cubicBezTo>
                <a:cubicBezTo>
                  <a:pt x="252296" y="203488"/>
                  <a:pt x="316242" y="270278"/>
                  <a:pt x="263677" y="217715"/>
                </a:cubicBezTo>
                <a:cubicBezTo>
                  <a:pt x="252791" y="221343"/>
                  <a:pt x="242494" y="228600"/>
                  <a:pt x="231020" y="228600"/>
                </a:cubicBezTo>
                <a:cubicBezTo>
                  <a:pt x="182446" y="228600"/>
                  <a:pt x="194676" y="219120"/>
                  <a:pt x="165706" y="195943"/>
                </a:cubicBezTo>
                <a:cubicBezTo>
                  <a:pt x="155490" y="187770"/>
                  <a:pt x="143265" y="182345"/>
                  <a:pt x="133049" y="174172"/>
                </a:cubicBezTo>
                <a:cubicBezTo>
                  <a:pt x="125035" y="167761"/>
                  <a:pt x="120457" y="156990"/>
                  <a:pt x="111277" y="152400"/>
                </a:cubicBezTo>
                <a:cubicBezTo>
                  <a:pt x="90751" y="142137"/>
                  <a:pt x="45963" y="130629"/>
                  <a:pt x="45963" y="130629"/>
                </a:cubicBezTo>
                <a:cubicBezTo>
                  <a:pt x="38706" y="123372"/>
                  <a:pt x="29472" y="117658"/>
                  <a:pt x="24192" y="108857"/>
                </a:cubicBezTo>
                <a:cubicBezTo>
                  <a:pt x="10887" y="86682"/>
                  <a:pt x="0" y="22579"/>
                  <a:pt x="35077" y="10886"/>
                </a:cubicBezTo>
                <a:lnTo>
                  <a:pt x="67734" y="0"/>
                </a:lnTo>
                <a:cubicBezTo>
                  <a:pt x="74991" y="7257"/>
                  <a:pt x="83095" y="13758"/>
                  <a:pt x="89506" y="21772"/>
                </a:cubicBezTo>
                <a:cubicBezTo>
                  <a:pt x="141713" y="87031"/>
                  <a:pt x="73114" y="57898"/>
                  <a:pt x="231020" y="43543"/>
                </a:cubicBezTo>
                <a:cubicBezTo>
                  <a:pt x="241906" y="39914"/>
                  <a:pt x="252202" y="32657"/>
                  <a:pt x="263677" y="32657"/>
                </a:cubicBezTo>
                <a:cubicBezTo>
                  <a:pt x="291940" y="32657"/>
                  <a:pt x="300860" y="48069"/>
                  <a:pt x="318106" y="65315"/>
                </a:cubicBezTo>
                <a:lnTo>
                  <a:pt x="318106" y="979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267325" y="5214938"/>
            <a:ext cx="422275" cy="130175"/>
          </a:xfrm>
          <a:custGeom>
            <a:avLst/>
            <a:gdLst>
              <a:gd name="connsiteX0" fmla="*/ 153313 w 432341"/>
              <a:gd name="connsiteY0" fmla="*/ 54429 h 130629"/>
              <a:gd name="connsiteX1" fmla="*/ 316598 w 432341"/>
              <a:gd name="connsiteY1" fmla="*/ 65314 h 130629"/>
              <a:gd name="connsiteX2" fmla="*/ 349256 w 432341"/>
              <a:gd name="connsiteY2" fmla="*/ 87086 h 130629"/>
              <a:gd name="connsiteX3" fmla="*/ 371027 w 432341"/>
              <a:gd name="connsiteY3" fmla="*/ 65314 h 130629"/>
              <a:gd name="connsiteX4" fmla="*/ 414570 w 432341"/>
              <a:gd name="connsiteY4" fmla="*/ 76200 h 130629"/>
              <a:gd name="connsiteX5" fmla="*/ 425456 w 432341"/>
              <a:gd name="connsiteY5" fmla="*/ 108857 h 130629"/>
              <a:gd name="connsiteX6" fmla="*/ 381913 w 432341"/>
              <a:gd name="connsiteY6" fmla="*/ 119743 h 130629"/>
              <a:gd name="connsiteX7" fmla="*/ 349256 w 432341"/>
              <a:gd name="connsiteY7" fmla="*/ 130629 h 130629"/>
              <a:gd name="connsiteX8" fmla="*/ 207741 w 432341"/>
              <a:gd name="connsiteY8" fmla="*/ 119743 h 130629"/>
              <a:gd name="connsiteX9" fmla="*/ 175084 w 432341"/>
              <a:gd name="connsiteY9" fmla="*/ 97972 h 130629"/>
              <a:gd name="connsiteX10" fmla="*/ 109770 w 432341"/>
              <a:gd name="connsiteY10" fmla="*/ 76200 h 130629"/>
              <a:gd name="connsiteX11" fmla="*/ 77113 w 432341"/>
              <a:gd name="connsiteY11" fmla="*/ 65314 h 130629"/>
              <a:gd name="connsiteX12" fmla="*/ 33570 w 432341"/>
              <a:gd name="connsiteY12" fmla="*/ 76200 h 130629"/>
              <a:gd name="connsiteX13" fmla="*/ 22684 w 432341"/>
              <a:gd name="connsiteY13" fmla="*/ 10886 h 130629"/>
              <a:gd name="connsiteX14" fmla="*/ 55341 w 432341"/>
              <a:gd name="connsiteY14" fmla="*/ 0 h 130629"/>
              <a:gd name="connsiteX15" fmla="*/ 77113 w 432341"/>
              <a:gd name="connsiteY15" fmla="*/ 21772 h 130629"/>
              <a:gd name="connsiteX16" fmla="*/ 109770 w 432341"/>
              <a:gd name="connsiteY16" fmla="*/ 10886 h 130629"/>
              <a:gd name="connsiteX17" fmla="*/ 120656 w 432341"/>
              <a:gd name="connsiteY17" fmla="*/ 43543 h 130629"/>
              <a:gd name="connsiteX18" fmla="*/ 153313 w 432341"/>
              <a:gd name="connsiteY18" fmla="*/ 54429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341" h="130629">
                <a:moveTo>
                  <a:pt x="153313" y="54429"/>
                </a:moveTo>
                <a:cubicBezTo>
                  <a:pt x="185970" y="58057"/>
                  <a:pt x="262791" y="56346"/>
                  <a:pt x="316598" y="65314"/>
                </a:cubicBezTo>
                <a:cubicBezTo>
                  <a:pt x="329503" y="67465"/>
                  <a:pt x="336173" y="87086"/>
                  <a:pt x="349256" y="87086"/>
                </a:cubicBezTo>
                <a:cubicBezTo>
                  <a:pt x="359519" y="87086"/>
                  <a:pt x="363770" y="72571"/>
                  <a:pt x="371027" y="65314"/>
                </a:cubicBezTo>
                <a:cubicBezTo>
                  <a:pt x="385541" y="68943"/>
                  <a:pt x="402887" y="66854"/>
                  <a:pt x="414570" y="76200"/>
                </a:cubicBezTo>
                <a:cubicBezTo>
                  <a:pt x="423530" y="83368"/>
                  <a:pt x="432341" y="99677"/>
                  <a:pt x="425456" y="108857"/>
                </a:cubicBezTo>
                <a:cubicBezTo>
                  <a:pt x="416479" y="120826"/>
                  <a:pt x="396298" y="115633"/>
                  <a:pt x="381913" y="119743"/>
                </a:cubicBezTo>
                <a:cubicBezTo>
                  <a:pt x="370880" y="122895"/>
                  <a:pt x="360142" y="127000"/>
                  <a:pt x="349256" y="130629"/>
                </a:cubicBezTo>
                <a:cubicBezTo>
                  <a:pt x="302084" y="127000"/>
                  <a:pt x="254242" y="128462"/>
                  <a:pt x="207741" y="119743"/>
                </a:cubicBezTo>
                <a:cubicBezTo>
                  <a:pt x="194882" y="117332"/>
                  <a:pt x="187039" y="103285"/>
                  <a:pt x="175084" y="97972"/>
                </a:cubicBezTo>
                <a:cubicBezTo>
                  <a:pt x="154113" y="88651"/>
                  <a:pt x="131541" y="83457"/>
                  <a:pt x="109770" y="76200"/>
                </a:cubicBezTo>
                <a:lnTo>
                  <a:pt x="77113" y="65314"/>
                </a:lnTo>
                <a:cubicBezTo>
                  <a:pt x="62599" y="68943"/>
                  <a:pt x="48328" y="78659"/>
                  <a:pt x="33570" y="76200"/>
                </a:cubicBezTo>
                <a:cubicBezTo>
                  <a:pt x="0" y="70605"/>
                  <a:pt x="11086" y="25384"/>
                  <a:pt x="22684" y="10886"/>
                </a:cubicBezTo>
                <a:cubicBezTo>
                  <a:pt x="29852" y="1926"/>
                  <a:pt x="44455" y="3629"/>
                  <a:pt x="55341" y="0"/>
                </a:cubicBezTo>
                <a:cubicBezTo>
                  <a:pt x="62598" y="7257"/>
                  <a:pt x="67049" y="19759"/>
                  <a:pt x="77113" y="21772"/>
                </a:cubicBezTo>
                <a:cubicBezTo>
                  <a:pt x="88365" y="24022"/>
                  <a:pt x="99507" y="5755"/>
                  <a:pt x="109770" y="10886"/>
                </a:cubicBezTo>
                <a:cubicBezTo>
                  <a:pt x="120033" y="16017"/>
                  <a:pt x="110393" y="38411"/>
                  <a:pt x="120656" y="43543"/>
                </a:cubicBezTo>
                <a:cubicBezTo>
                  <a:pt x="136883" y="51657"/>
                  <a:pt x="120656" y="50801"/>
                  <a:pt x="153313" y="54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6629400" y="5040313"/>
            <a:ext cx="373063" cy="260350"/>
          </a:xfrm>
          <a:custGeom>
            <a:avLst/>
            <a:gdLst>
              <a:gd name="connsiteX0" fmla="*/ 97971 w 382801"/>
              <a:gd name="connsiteY0" fmla="*/ 109402 h 261802"/>
              <a:gd name="connsiteX1" fmla="*/ 195943 w 382801"/>
              <a:gd name="connsiteY1" fmla="*/ 65859 h 261802"/>
              <a:gd name="connsiteX2" fmla="*/ 228600 w 382801"/>
              <a:gd name="connsiteY2" fmla="*/ 44088 h 261802"/>
              <a:gd name="connsiteX3" fmla="*/ 272143 w 382801"/>
              <a:gd name="connsiteY3" fmla="*/ 545 h 261802"/>
              <a:gd name="connsiteX4" fmla="*/ 293914 w 382801"/>
              <a:gd name="connsiteY4" fmla="*/ 22316 h 261802"/>
              <a:gd name="connsiteX5" fmla="*/ 283029 w 382801"/>
              <a:gd name="connsiteY5" fmla="*/ 54973 h 261802"/>
              <a:gd name="connsiteX6" fmla="*/ 261257 w 382801"/>
              <a:gd name="connsiteY6" fmla="*/ 76745 h 261802"/>
              <a:gd name="connsiteX7" fmla="*/ 250371 w 382801"/>
              <a:gd name="connsiteY7" fmla="*/ 109402 h 261802"/>
              <a:gd name="connsiteX8" fmla="*/ 239486 w 382801"/>
              <a:gd name="connsiteY8" fmla="*/ 174716 h 261802"/>
              <a:gd name="connsiteX9" fmla="*/ 185057 w 382801"/>
              <a:gd name="connsiteY9" fmla="*/ 163830 h 261802"/>
              <a:gd name="connsiteX10" fmla="*/ 152400 w 382801"/>
              <a:gd name="connsiteY10" fmla="*/ 174716 h 261802"/>
              <a:gd name="connsiteX11" fmla="*/ 130629 w 382801"/>
              <a:gd name="connsiteY11" fmla="*/ 240030 h 261802"/>
              <a:gd name="connsiteX12" fmla="*/ 108857 w 382801"/>
              <a:gd name="connsiteY12" fmla="*/ 261802 h 261802"/>
              <a:gd name="connsiteX13" fmla="*/ 54429 w 382801"/>
              <a:gd name="connsiteY13" fmla="*/ 250916 h 261802"/>
              <a:gd name="connsiteX14" fmla="*/ 32657 w 382801"/>
              <a:gd name="connsiteY14" fmla="*/ 229145 h 261802"/>
              <a:gd name="connsiteX15" fmla="*/ 0 w 382801"/>
              <a:gd name="connsiteY15" fmla="*/ 218259 h 261802"/>
              <a:gd name="connsiteX16" fmla="*/ 10886 w 382801"/>
              <a:gd name="connsiteY16" fmla="*/ 142059 h 261802"/>
              <a:gd name="connsiteX17" fmla="*/ 43543 w 382801"/>
              <a:gd name="connsiteY17" fmla="*/ 120288 h 261802"/>
              <a:gd name="connsiteX18" fmla="*/ 97971 w 382801"/>
              <a:gd name="connsiteY18" fmla="*/ 109402 h 26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2801" h="261802">
                <a:moveTo>
                  <a:pt x="97971" y="109402"/>
                </a:moveTo>
                <a:cubicBezTo>
                  <a:pt x="123371" y="100330"/>
                  <a:pt x="95117" y="96107"/>
                  <a:pt x="195943" y="65859"/>
                </a:cubicBezTo>
                <a:cubicBezTo>
                  <a:pt x="208474" y="62100"/>
                  <a:pt x="218667" y="52602"/>
                  <a:pt x="228600" y="44088"/>
                </a:cubicBezTo>
                <a:cubicBezTo>
                  <a:pt x="244185" y="30730"/>
                  <a:pt x="272143" y="545"/>
                  <a:pt x="272143" y="545"/>
                </a:cubicBezTo>
                <a:cubicBezTo>
                  <a:pt x="382801" y="22675"/>
                  <a:pt x="316229" y="0"/>
                  <a:pt x="293914" y="22316"/>
                </a:cubicBezTo>
                <a:cubicBezTo>
                  <a:pt x="285800" y="30430"/>
                  <a:pt x="288932" y="45134"/>
                  <a:pt x="283029" y="54973"/>
                </a:cubicBezTo>
                <a:cubicBezTo>
                  <a:pt x="277749" y="63774"/>
                  <a:pt x="268514" y="69488"/>
                  <a:pt x="261257" y="76745"/>
                </a:cubicBezTo>
                <a:cubicBezTo>
                  <a:pt x="257628" y="87631"/>
                  <a:pt x="252860" y="98201"/>
                  <a:pt x="250371" y="109402"/>
                </a:cubicBezTo>
                <a:cubicBezTo>
                  <a:pt x="245583" y="130948"/>
                  <a:pt x="256442" y="160586"/>
                  <a:pt x="239486" y="174716"/>
                </a:cubicBezTo>
                <a:cubicBezTo>
                  <a:pt x="225272" y="186561"/>
                  <a:pt x="203200" y="167459"/>
                  <a:pt x="185057" y="163830"/>
                </a:cubicBezTo>
                <a:cubicBezTo>
                  <a:pt x="174171" y="167459"/>
                  <a:pt x="159069" y="165379"/>
                  <a:pt x="152400" y="174716"/>
                </a:cubicBezTo>
                <a:cubicBezTo>
                  <a:pt x="139061" y="193390"/>
                  <a:pt x="146856" y="223803"/>
                  <a:pt x="130629" y="240030"/>
                </a:cubicBezTo>
                <a:lnTo>
                  <a:pt x="108857" y="261802"/>
                </a:lnTo>
                <a:cubicBezTo>
                  <a:pt x="90714" y="258173"/>
                  <a:pt x="71435" y="258204"/>
                  <a:pt x="54429" y="250916"/>
                </a:cubicBezTo>
                <a:cubicBezTo>
                  <a:pt x="44996" y="246873"/>
                  <a:pt x="41458" y="234425"/>
                  <a:pt x="32657" y="229145"/>
                </a:cubicBezTo>
                <a:cubicBezTo>
                  <a:pt x="22818" y="223241"/>
                  <a:pt x="10886" y="221888"/>
                  <a:pt x="0" y="218259"/>
                </a:cubicBezTo>
                <a:cubicBezTo>
                  <a:pt x="3629" y="192859"/>
                  <a:pt x="465" y="165505"/>
                  <a:pt x="10886" y="142059"/>
                </a:cubicBezTo>
                <a:cubicBezTo>
                  <a:pt x="16199" y="130104"/>
                  <a:pt x="31588" y="125601"/>
                  <a:pt x="43543" y="120288"/>
                </a:cubicBezTo>
                <a:cubicBezTo>
                  <a:pt x="64514" y="110967"/>
                  <a:pt x="72571" y="118474"/>
                  <a:pt x="97971" y="109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2454275" y="4154488"/>
            <a:ext cx="90488" cy="85725"/>
          </a:xfrm>
          <a:custGeom>
            <a:avLst/>
            <a:gdLst>
              <a:gd name="connsiteX0" fmla="*/ 48882 w 92425"/>
              <a:gd name="connsiteY0" fmla="*/ 47866 h 86499"/>
              <a:gd name="connsiteX1" fmla="*/ 59768 w 92425"/>
              <a:gd name="connsiteY1" fmla="*/ 80523 h 86499"/>
              <a:gd name="connsiteX2" fmla="*/ 92425 w 92425"/>
              <a:gd name="connsiteY2" fmla="*/ 26094 h 86499"/>
              <a:gd name="connsiteX3" fmla="*/ 16225 w 92425"/>
              <a:gd name="connsiteY3" fmla="*/ 26094 h 86499"/>
              <a:gd name="connsiteX4" fmla="*/ 48882 w 92425"/>
              <a:gd name="connsiteY4" fmla="*/ 47866 h 8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25" h="86499">
                <a:moveTo>
                  <a:pt x="48882" y="47866"/>
                </a:moveTo>
                <a:cubicBezTo>
                  <a:pt x="56139" y="56937"/>
                  <a:pt x="48882" y="76895"/>
                  <a:pt x="59768" y="80523"/>
                </a:cubicBezTo>
                <a:cubicBezTo>
                  <a:pt x="77698" y="86499"/>
                  <a:pt x="91659" y="28392"/>
                  <a:pt x="92425" y="26094"/>
                </a:cubicBezTo>
                <a:cubicBezTo>
                  <a:pt x="74166" y="20008"/>
                  <a:pt x="33620" y="0"/>
                  <a:pt x="16225" y="26094"/>
                </a:cubicBezTo>
                <a:cubicBezTo>
                  <a:pt x="0" y="50432"/>
                  <a:pt x="41625" y="38795"/>
                  <a:pt x="48882" y="47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2252663" y="4168775"/>
            <a:ext cx="165100" cy="117475"/>
          </a:xfrm>
          <a:custGeom>
            <a:avLst/>
            <a:gdLst>
              <a:gd name="connsiteX0" fmla="*/ 108857 w 167680"/>
              <a:gd name="connsiteY0" fmla="*/ 108857 h 116971"/>
              <a:gd name="connsiteX1" fmla="*/ 119743 w 167680"/>
              <a:gd name="connsiteY1" fmla="*/ 76200 h 116971"/>
              <a:gd name="connsiteX2" fmla="*/ 130628 w 167680"/>
              <a:gd name="connsiteY2" fmla="*/ 21771 h 116971"/>
              <a:gd name="connsiteX3" fmla="*/ 65314 w 167680"/>
              <a:gd name="connsiteY3" fmla="*/ 0 h 116971"/>
              <a:gd name="connsiteX4" fmla="*/ 32657 w 167680"/>
              <a:gd name="connsiteY4" fmla="*/ 10885 h 116971"/>
              <a:gd name="connsiteX5" fmla="*/ 0 w 167680"/>
              <a:gd name="connsiteY5" fmla="*/ 65314 h 116971"/>
              <a:gd name="connsiteX6" fmla="*/ 32657 w 167680"/>
              <a:gd name="connsiteY6" fmla="*/ 76200 h 116971"/>
              <a:gd name="connsiteX7" fmla="*/ 43543 w 167680"/>
              <a:gd name="connsiteY7" fmla="*/ 108857 h 116971"/>
              <a:gd name="connsiteX8" fmla="*/ 108857 w 167680"/>
              <a:gd name="connsiteY8" fmla="*/ 108857 h 11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680" h="116971">
                <a:moveTo>
                  <a:pt x="108857" y="108857"/>
                </a:moveTo>
                <a:cubicBezTo>
                  <a:pt x="121557" y="103414"/>
                  <a:pt x="113839" y="86039"/>
                  <a:pt x="119743" y="76200"/>
                </a:cubicBezTo>
                <a:cubicBezTo>
                  <a:pt x="129127" y="60560"/>
                  <a:pt x="167680" y="48237"/>
                  <a:pt x="130628" y="21771"/>
                </a:cubicBezTo>
                <a:cubicBezTo>
                  <a:pt x="111954" y="8432"/>
                  <a:pt x="65314" y="0"/>
                  <a:pt x="65314" y="0"/>
                </a:cubicBezTo>
                <a:cubicBezTo>
                  <a:pt x="54428" y="3628"/>
                  <a:pt x="42496" y="4981"/>
                  <a:pt x="32657" y="10885"/>
                </a:cubicBezTo>
                <a:cubicBezTo>
                  <a:pt x="7754" y="25827"/>
                  <a:pt x="8562" y="39628"/>
                  <a:pt x="0" y="65314"/>
                </a:cubicBezTo>
                <a:cubicBezTo>
                  <a:pt x="10886" y="68943"/>
                  <a:pt x="24543" y="68086"/>
                  <a:pt x="32657" y="76200"/>
                </a:cubicBezTo>
                <a:cubicBezTo>
                  <a:pt x="40771" y="84314"/>
                  <a:pt x="33280" y="103725"/>
                  <a:pt x="43543" y="108857"/>
                </a:cubicBezTo>
                <a:cubicBezTo>
                  <a:pt x="59770" y="116971"/>
                  <a:pt x="96157" y="114300"/>
                  <a:pt x="108857" y="108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2046288" y="4238625"/>
            <a:ext cx="74612" cy="79375"/>
          </a:xfrm>
          <a:custGeom>
            <a:avLst/>
            <a:gdLst>
              <a:gd name="connsiteX0" fmla="*/ 54429 w 76200"/>
              <a:gd name="connsiteY0" fmla="*/ 72505 h 80202"/>
              <a:gd name="connsiteX1" fmla="*/ 76200 w 76200"/>
              <a:gd name="connsiteY1" fmla="*/ 39848 h 80202"/>
              <a:gd name="connsiteX2" fmla="*/ 21772 w 76200"/>
              <a:gd name="connsiteY2" fmla="*/ 28962 h 80202"/>
              <a:gd name="connsiteX3" fmla="*/ 0 w 76200"/>
              <a:gd name="connsiteY3" fmla="*/ 50733 h 80202"/>
              <a:gd name="connsiteX4" fmla="*/ 54429 w 76200"/>
              <a:gd name="connsiteY4" fmla="*/ 72505 h 8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80202">
                <a:moveTo>
                  <a:pt x="54429" y="72505"/>
                </a:moveTo>
                <a:cubicBezTo>
                  <a:pt x="67129" y="70691"/>
                  <a:pt x="76200" y="52931"/>
                  <a:pt x="76200" y="39848"/>
                </a:cubicBezTo>
                <a:cubicBezTo>
                  <a:pt x="76200" y="0"/>
                  <a:pt x="30754" y="25968"/>
                  <a:pt x="21772" y="28962"/>
                </a:cubicBezTo>
                <a:cubicBezTo>
                  <a:pt x="14515" y="36219"/>
                  <a:pt x="0" y="40470"/>
                  <a:pt x="0" y="50733"/>
                </a:cubicBezTo>
                <a:cubicBezTo>
                  <a:pt x="0" y="80202"/>
                  <a:pt x="41729" y="74319"/>
                  <a:pt x="54429" y="72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5943600" y="5051425"/>
            <a:ext cx="68263" cy="96838"/>
          </a:xfrm>
          <a:custGeom>
            <a:avLst/>
            <a:gdLst>
              <a:gd name="connsiteX0" fmla="*/ 32657 w 70656"/>
              <a:gd name="connsiteY0" fmla="*/ 87086 h 97972"/>
              <a:gd name="connsiteX1" fmla="*/ 32657 w 70656"/>
              <a:gd name="connsiteY1" fmla="*/ 0 h 97972"/>
              <a:gd name="connsiteX2" fmla="*/ 0 w 70656"/>
              <a:gd name="connsiteY2" fmla="*/ 65315 h 97972"/>
              <a:gd name="connsiteX3" fmla="*/ 10886 w 70656"/>
              <a:gd name="connsiteY3" fmla="*/ 97972 h 97972"/>
              <a:gd name="connsiteX4" fmla="*/ 32657 w 70656"/>
              <a:gd name="connsiteY4" fmla="*/ 87086 h 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6" h="97972">
                <a:moveTo>
                  <a:pt x="32657" y="87086"/>
                </a:moveTo>
                <a:cubicBezTo>
                  <a:pt x="57675" y="12035"/>
                  <a:pt x="70656" y="37999"/>
                  <a:pt x="32657" y="0"/>
                </a:cubicBezTo>
                <a:cubicBezTo>
                  <a:pt x="9483" y="23176"/>
                  <a:pt x="0" y="25191"/>
                  <a:pt x="0" y="65315"/>
                </a:cubicBezTo>
                <a:cubicBezTo>
                  <a:pt x="0" y="76790"/>
                  <a:pt x="7257" y="87086"/>
                  <a:pt x="10886" y="97972"/>
                </a:cubicBezTo>
                <a:lnTo>
                  <a:pt x="32657" y="870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5399088" y="4989513"/>
            <a:ext cx="68262" cy="101600"/>
          </a:xfrm>
          <a:custGeom>
            <a:avLst/>
            <a:gdLst>
              <a:gd name="connsiteX0" fmla="*/ 32657 w 68943"/>
              <a:gd name="connsiteY0" fmla="*/ 72571 h 102456"/>
              <a:gd name="connsiteX1" fmla="*/ 10886 w 68943"/>
              <a:gd name="connsiteY1" fmla="*/ 29028 h 102456"/>
              <a:gd name="connsiteX2" fmla="*/ 0 w 68943"/>
              <a:gd name="connsiteY2" fmla="*/ 61685 h 102456"/>
              <a:gd name="connsiteX3" fmla="*/ 10886 w 68943"/>
              <a:gd name="connsiteY3" fmla="*/ 94343 h 102456"/>
              <a:gd name="connsiteX4" fmla="*/ 32657 w 68943"/>
              <a:gd name="connsiteY4" fmla="*/ 72571 h 1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43" h="102456">
                <a:moveTo>
                  <a:pt x="32657" y="72571"/>
                </a:moveTo>
                <a:cubicBezTo>
                  <a:pt x="32657" y="61685"/>
                  <a:pt x="68943" y="0"/>
                  <a:pt x="10886" y="29028"/>
                </a:cubicBezTo>
                <a:cubicBezTo>
                  <a:pt x="623" y="34159"/>
                  <a:pt x="3629" y="50799"/>
                  <a:pt x="0" y="61685"/>
                </a:cubicBezTo>
                <a:cubicBezTo>
                  <a:pt x="3629" y="72571"/>
                  <a:pt x="0" y="90714"/>
                  <a:pt x="10886" y="94343"/>
                </a:cubicBezTo>
                <a:cubicBezTo>
                  <a:pt x="35223" y="102456"/>
                  <a:pt x="32657" y="83457"/>
                  <a:pt x="32657" y="72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5540375" y="4937125"/>
            <a:ext cx="47625" cy="46038"/>
          </a:xfrm>
          <a:custGeom>
            <a:avLst/>
            <a:gdLst>
              <a:gd name="connsiteX0" fmla="*/ 43542 w 48985"/>
              <a:gd name="connsiteY0" fmla="*/ 37789 h 39802"/>
              <a:gd name="connsiteX1" fmla="*/ 32657 w 48985"/>
              <a:gd name="connsiteY1" fmla="*/ 5132 h 39802"/>
              <a:gd name="connsiteX2" fmla="*/ 0 w 48985"/>
              <a:gd name="connsiteY2" fmla="*/ 16018 h 39802"/>
              <a:gd name="connsiteX3" fmla="*/ 43542 w 48985"/>
              <a:gd name="connsiteY3" fmla="*/ 37789 h 3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85" h="39802">
                <a:moveTo>
                  <a:pt x="43542" y="37789"/>
                </a:moveTo>
                <a:cubicBezTo>
                  <a:pt x="48985" y="35975"/>
                  <a:pt x="42920" y="10264"/>
                  <a:pt x="32657" y="5132"/>
                </a:cubicBezTo>
                <a:cubicBezTo>
                  <a:pt x="22394" y="0"/>
                  <a:pt x="0" y="4543"/>
                  <a:pt x="0" y="16018"/>
                </a:cubicBezTo>
                <a:cubicBezTo>
                  <a:pt x="0" y="39802"/>
                  <a:pt x="38099" y="39603"/>
                  <a:pt x="43542" y="37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5572125" y="4518025"/>
            <a:ext cx="125413" cy="76200"/>
          </a:xfrm>
          <a:custGeom>
            <a:avLst/>
            <a:gdLst>
              <a:gd name="connsiteX0" fmla="*/ 120782 w 128039"/>
              <a:gd name="connsiteY0" fmla="*/ 65315 h 76674"/>
              <a:gd name="connsiteX1" fmla="*/ 88124 w 128039"/>
              <a:gd name="connsiteY1" fmla="*/ 10886 h 76674"/>
              <a:gd name="connsiteX2" fmla="*/ 55467 w 128039"/>
              <a:gd name="connsiteY2" fmla="*/ 0 h 76674"/>
              <a:gd name="connsiteX3" fmla="*/ 44582 w 128039"/>
              <a:gd name="connsiteY3" fmla="*/ 65315 h 76674"/>
              <a:gd name="connsiteX4" fmla="*/ 120782 w 128039"/>
              <a:gd name="connsiteY4" fmla="*/ 65315 h 7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39" h="76674">
                <a:moveTo>
                  <a:pt x="120782" y="65315"/>
                </a:moveTo>
                <a:cubicBezTo>
                  <a:pt x="128039" y="56244"/>
                  <a:pt x="113029" y="25829"/>
                  <a:pt x="88124" y="10886"/>
                </a:cubicBezTo>
                <a:cubicBezTo>
                  <a:pt x="78285" y="4982"/>
                  <a:pt x="66353" y="3629"/>
                  <a:pt x="55467" y="0"/>
                </a:cubicBezTo>
                <a:cubicBezTo>
                  <a:pt x="44525" y="10942"/>
                  <a:pt x="0" y="43024"/>
                  <a:pt x="44582" y="65315"/>
                </a:cubicBezTo>
                <a:cubicBezTo>
                  <a:pt x="67300" y="76674"/>
                  <a:pt x="113525" y="74386"/>
                  <a:pt x="120782" y="65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5475288" y="4381500"/>
            <a:ext cx="66675" cy="74613"/>
          </a:xfrm>
          <a:custGeom>
            <a:avLst/>
            <a:gdLst>
              <a:gd name="connsiteX0" fmla="*/ 54429 w 67565"/>
              <a:gd name="connsiteY0" fmla="*/ 71169 h 74797"/>
              <a:gd name="connsiteX1" fmla="*/ 65315 w 67565"/>
              <a:gd name="connsiteY1" fmla="*/ 38512 h 74797"/>
              <a:gd name="connsiteX2" fmla="*/ 0 w 67565"/>
              <a:gd name="connsiteY2" fmla="*/ 27626 h 74797"/>
              <a:gd name="connsiteX3" fmla="*/ 10886 w 67565"/>
              <a:gd name="connsiteY3" fmla="*/ 60283 h 74797"/>
              <a:gd name="connsiteX4" fmla="*/ 54429 w 67565"/>
              <a:gd name="connsiteY4" fmla="*/ 71169 h 7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65" h="74797">
                <a:moveTo>
                  <a:pt x="54429" y="71169"/>
                </a:moveTo>
                <a:cubicBezTo>
                  <a:pt x="63500" y="67541"/>
                  <a:pt x="67565" y="49764"/>
                  <a:pt x="65315" y="38512"/>
                </a:cubicBezTo>
                <a:cubicBezTo>
                  <a:pt x="57612" y="0"/>
                  <a:pt x="17569" y="23234"/>
                  <a:pt x="0" y="27626"/>
                </a:cubicBezTo>
                <a:cubicBezTo>
                  <a:pt x="3629" y="38512"/>
                  <a:pt x="2772" y="52169"/>
                  <a:pt x="10886" y="60283"/>
                </a:cubicBezTo>
                <a:cubicBezTo>
                  <a:pt x="19000" y="68397"/>
                  <a:pt x="45358" y="74797"/>
                  <a:pt x="54429" y="7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5627688" y="4986338"/>
            <a:ext cx="50800" cy="50800"/>
          </a:xfrm>
          <a:custGeom>
            <a:avLst/>
            <a:gdLst>
              <a:gd name="connsiteX0" fmla="*/ 32657 w 51657"/>
              <a:gd name="connsiteY0" fmla="*/ 32657 h 50800"/>
              <a:gd name="connsiteX1" fmla="*/ 43543 w 51657"/>
              <a:gd name="connsiteY1" fmla="*/ 0 h 50800"/>
              <a:gd name="connsiteX2" fmla="*/ 0 w 51657"/>
              <a:gd name="connsiteY2" fmla="*/ 43543 h 50800"/>
              <a:gd name="connsiteX3" fmla="*/ 32657 w 51657"/>
              <a:gd name="connsiteY3" fmla="*/ 32657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57" h="50800">
                <a:moveTo>
                  <a:pt x="32657" y="32657"/>
                </a:moveTo>
                <a:cubicBezTo>
                  <a:pt x="36286" y="21771"/>
                  <a:pt x="51657" y="8114"/>
                  <a:pt x="43543" y="0"/>
                </a:cubicBezTo>
                <a:lnTo>
                  <a:pt x="0" y="43543"/>
                </a:lnTo>
                <a:cubicBezTo>
                  <a:pt x="3629" y="50800"/>
                  <a:pt x="14515" y="36286"/>
                  <a:pt x="32657" y="32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5780088" y="4983163"/>
            <a:ext cx="53975" cy="47625"/>
          </a:xfrm>
          <a:custGeom>
            <a:avLst/>
            <a:gdLst>
              <a:gd name="connsiteX0" fmla="*/ 21772 w 54429"/>
              <a:gd name="connsiteY0" fmla="*/ 34907 h 36721"/>
              <a:gd name="connsiteX1" fmla="*/ 54429 w 54429"/>
              <a:gd name="connsiteY1" fmla="*/ 13136 h 36721"/>
              <a:gd name="connsiteX2" fmla="*/ 21772 w 54429"/>
              <a:gd name="connsiteY2" fmla="*/ 2250 h 36721"/>
              <a:gd name="connsiteX3" fmla="*/ 0 w 54429"/>
              <a:gd name="connsiteY3" fmla="*/ 24022 h 36721"/>
              <a:gd name="connsiteX4" fmla="*/ 21772 w 54429"/>
              <a:gd name="connsiteY4" fmla="*/ 34907 h 3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9" h="36721">
                <a:moveTo>
                  <a:pt x="21772" y="34907"/>
                </a:moveTo>
                <a:cubicBezTo>
                  <a:pt x="30843" y="33093"/>
                  <a:pt x="54429" y="26219"/>
                  <a:pt x="54429" y="13136"/>
                </a:cubicBezTo>
                <a:cubicBezTo>
                  <a:pt x="54429" y="1661"/>
                  <a:pt x="33024" y="0"/>
                  <a:pt x="21772" y="2250"/>
                </a:cubicBezTo>
                <a:cubicBezTo>
                  <a:pt x="11708" y="4263"/>
                  <a:pt x="0" y="13759"/>
                  <a:pt x="0" y="24022"/>
                </a:cubicBezTo>
                <a:cubicBezTo>
                  <a:pt x="0" y="31279"/>
                  <a:pt x="12701" y="36721"/>
                  <a:pt x="21772" y="34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5595938" y="4643438"/>
            <a:ext cx="53975" cy="93662"/>
          </a:xfrm>
          <a:custGeom>
            <a:avLst/>
            <a:gdLst>
              <a:gd name="connsiteX0" fmla="*/ 54429 w 56243"/>
              <a:gd name="connsiteY0" fmla="*/ 81331 h 94031"/>
              <a:gd name="connsiteX1" fmla="*/ 43543 w 56243"/>
              <a:gd name="connsiteY1" fmla="*/ 16017 h 94031"/>
              <a:gd name="connsiteX2" fmla="*/ 10886 w 56243"/>
              <a:gd name="connsiteY2" fmla="*/ 5131 h 94031"/>
              <a:gd name="connsiteX3" fmla="*/ 0 w 56243"/>
              <a:gd name="connsiteY3" fmla="*/ 37788 h 94031"/>
              <a:gd name="connsiteX4" fmla="*/ 32657 w 56243"/>
              <a:gd name="connsiteY4" fmla="*/ 92217 h 94031"/>
              <a:gd name="connsiteX5" fmla="*/ 54429 w 56243"/>
              <a:gd name="connsiteY5" fmla="*/ 81331 h 9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43" h="94031">
                <a:moveTo>
                  <a:pt x="54429" y="81331"/>
                </a:moveTo>
                <a:cubicBezTo>
                  <a:pt x="56243" y="68631"/>
                  <a:pt x="54494" y="35181"/>
                  <a:pt x="43543" y="16017"/>
                </a:cubicBezTo>
                <a:cubicBezTo>
                  <a:pt x="37850" y="6054"/>
                  <a:pt x="21149" y="0"/>
                  <a:pt x="10886" y="5131"/>
                </a:cubicBezTo>
                <a:cubicBezTo>
                  <a:pt x="623" y="10262"/>
                  <a:pt x="3629" y="26902"/>
                  <a:pt x="0" y="37788"/>
                </a:cubicBezTo>
                <a:cubicBezTo>
                  <a:pt x="2993" y="46768"/>
                  <a:pt x="12735" y="92217"/>
                  <a:pt x="32657" y="92217"/>
                </a:cubicBezTo>
                <a:cubicBezTo>
                  <a:pt x="42920" y="92217"/>
                  <a:pt x="52615" y="94031"/>
                  <a:pt x="54429" y="81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4027488" y="3611563"/>
            <a:ext cx="77787" cy="98425"/>
          </a:xfrm>
          <a:custGeom>
            <a:avLst/>
            <a:gdLst>
              <a:gd name="connsiteX0" fmla="*/ 76200 w 79642"/>
              <a:gd name="connsiteY0" fmla="*/ 89336 h 98407"/>
              <a:gd name="connsiteX1" fmla="*/ 43543 w 79642"/>
              <a:gd name="connsiteY1" fmla="*/ 67564 h 98407"/>
              <a:gd name="connsiteX2" fmla="*/ 0 w 79642"/>
              <a:gd name="connsiteY2" fmla="*/ 24022 h 98407"/>
              <a:gd name="connsiteX3" fmla="*/ 21772 w 79642"/>
              <a:gd name="connsiteY3" fmla="*/ 2250 h 98407"/>
              <a:gd name="connsiteX4" fmla="*/ 54429 w 79642"/>
              <a:gd name="connsiteY4" fmla="*/ 13136 h 98407"/>
              <a:gd name="connsiteX5" fmla="*/ 76200 w 79642"/>
              <a:gd name="connsiteY5" fmla="*/ 89336 h 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42" h="98407">
                <a:moveTo>
                  <a:pt x="76200" y="89336"/>
                </a:moveTo>
                <a:cubicBezTo>
                  <a:pt x="74386" y="98407"/>
                  <a:pt x="51716" y="77780"/>
                  <a:pt x="43543" y="67564"/>
                </a:cubicBezTo>
                <a:cubicBezTo>
                  <a:pt x="1321" y="14786"/>
                  <a:pt x="71250" y="47771"/>
                  <a:pt x="0" y="24022"/>
                </a:cubicBezTo>
                <a:cubicBezTo>
                  <a:pt x="7257" y="16765"/>
                  <a:pt x="11708" y="4263"/>
                  <a:pt x="21772" y="2250"/>
                </a:cubicBezTo>
                <a:cubicBezTo>
                  <a:pt x="33024" y="0"/>
                  <a:pt x="47760" y="3799"/>
                  <a:pt x="54429" y="13136"/>
                </a:cubicBezTo>
                <a:cubicBezTo>
                  <a:pt x="79642" y="48435"/>
                  <a:pt x="78014" y="80265"/>
                  <a:pt x="76200" y="89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4259263" y="3830638"/>
            <a:ext cx="100012" cy="76200"/>
          </a:xfrm>
          <a:custGeom>
            <a:avLst/>
            <a:gdLst>
              <a:gd name="connsiteX0" fmla="*/ 39914 w 101034"/>
              <a:gd name="connsiteY0" fmla="*/ 22920 h 75643"/>
              <a:gd name="connsiteX1" fmla="*/ 7257 w 101034"/>
              <a:gd name="connsiteY1" fmla="*/ 12034 h 75643"/>
              <a:gd name="connsiteX2" fmla="*/ 29028 w 101034"/>
              <a:gd name="connsiteY2" fmla="*/ 33806 h 75643"/>
              <a:gd name="connsiteX3" fmla="*/ 72571 w 101034"/>
              <a:gd name="connsiteY3" fmla="*/ 44691 h 75643"/>
              <a:gd name="connsiteX4" fmla="*/ 94343 w 101034"/>
              <a:gd name="connsiteY4" fmla="*/ 66463 h 75643"/>
              <a:gd name="connsiteX5" fmla="*/ 83457 w 101034"/>
              <a:gd name="connsiteY5" fmla="*/ 22920 h 75643"/>
              <a:gd name="connsiteX6" fmla="*/ 39914 w 101034"/>
              <a:gd name="connsiteY6" fmla="*/ 22920 h 7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34" h="75643">
                <a:moveTo>
                  <a:pt x="39914" y="22920"/>
                </a:moveTo>
                <a:cubicBezTo>
                  <a:pt x="27214" y="21106"/>
                  <a:pt x="15371" y="3920"/>
                  <a:pt x="7257" y="12034"/>
                </a:cubicBezTo>
                <a:cubicBezTo>
                  <a:pt x="0" y="19291"/>
                  <a:pt x="19848" y="29216"/>
                  <a:pt x="29028" y="33806"/>
                </a:cubicBezTo>
                <a:cubicBezTo>
                  <a:pt x="42409" y="40497"/>
                  <a:pt x="58057" y="41063"/>
                  <a:pt x="72571" y="44691"/>
                </a:cubicBezTo>
                <a:cubicBezTo>
                  <a:pt x="79828" y="51948"/>
                  <a:pt x="89753" y="75643"/>
                  <a:pt x="94343" y="66463"/>
                </a:cubicBezTo>
                <a:cubicBezTo>
                  <a:pt x="101034" y="53082"/>
                  <a:pt x="94816" y="32657"/>
                  <a:pt x="83457" y="22920"/>
                </a:cubicBezTo>
                <a:cubicBezTo>
                  <a:pt x="56718" y="0"/>
                  <a:pt x="52614" y="24734"/>
                  <a:pt x="39914" y="22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3995738" y="3455988"/>
            <a:ext cx="52387" cy="87312"/>
          </a:xfrm>
          <a:custGeom>
            <a:avLst/>
            <a:gdLst>
              <a:gd name="connsiteX0" fmla="*/ 54429 w 54429"/>
              <a:gd name="connsiteY0" fmla="*/ 81331 h 86774"/>
              <a:gd name="connsiteX1" fmla="*/ 43543 w 54429"/>
              <a:gd name="connsiteY1" fmla="*/ 37788 h 86774"/>
              <a:gd name="connsiteX2" fmla="*/ 32657 w 54429"/>
              <a:gd name="connsiteY2" fmla="*/ 5131 h 86774"/>
              <a:gd name="connsiteX3" fmla="*/ 0 w 54429"/>
              <a:gd name="connsiteY3" fmla="*/ 16017 h 86774"/>
              <a:gd name="connsiteX4" fmla="*/ 10886 w 54429"/>
              <a:gd name="connsiteY4" fmla="*/ 59560 h 86774"/>
              <a:gd name="connsiteX5" fmla="*/ 43543 w 54429"/>
              <a:gd name="connsiteY5" fmla="*/ 70445 h 86774"/>
              <a:gd name="connsiteX6" fmla="*/ 54429 w 54429"/>
              <a:gd name="connsiteY6" fmla="*/ 81331 h 8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29" h="86774">
                <a:moveTo>
                  <a:pt x="54429" y="81331"/>
                </a:moveTo>
                <a:cubicBezTo>
                  <a:pt x="54429" y="75888"/>
                  <a:pt x="47653" y="52173"/>
                  <a:pt x="43543" y="37788"/>
                </a:cubicBezTo>
                <a:cubicBezTo>
                  <a:pt x="40391" y="26755"/>
                  <a:pt x="42920" y="10262"/>
                  <a:pt x="32657" y="5131"/>
                </a:cubicBezTo>
                <a:cubicBezTo>
                  <a:pt x="22394" y="0"/>
                  <a:pt x="10886" y="12388"/>
                  <a:pt x="0" y="16017"/>
                </a:cubicBezTo>
                <a:cubicBezTo>
                  <a:pt x="3629" y="30531"/>
                  <a:pt x="1540" y="47877"/>
                  <a:pt x="10886" y="59560"/>
                </a:cubicBezTo>
                <a:cubicBezTo>
                  <a:pt x="18054" y="68520"/>
                  <a:pt x="33280" y="65314"/>
                  <a:pt x="43543" y="70445"/>
                </a:cubicBezTo>
                <a:cubicBezTo>
                  <a:pt x="48133" y="72740"/>
                  <a:pt x="54429" y="86774"/>
                  <a:pt x="54429" y="81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3406775" y="3794125"/>
            <a:ext cx="47625" cy="46038"/>
          </a:xfrm>
          <a:custGeom>
            <a:avLst/>
            <a:gdLst>
              <a:gd name="connsiteX0" fmla="*/ 43542 w 48985"/>
              <a:gd name="connsiteY0" fmla="*/ 37789 h 39802"/>
              <a:gd name="connsiteX1" fmla="*/ 32657 w 48985"/>
              <a:gd name="connsiteY1" fmla="*/ 5132 h 39802"/>
              <a:gd name="connsiteX2" fmla="*/ 0 w 48985"/>
              <a:gd name="connsiteY2" fmla="*/ 16018 h 39802"/>
              <a:gd name="connsiteX3" fmla="*/ 43542 w 48985"/>
              <a:gd name="connsiteY3" fmla="*/ 37789 h 3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85" h="39802">
                <a:moveTo>
                  <a:pt x="43542" y="37789"/>
                </a:moveTo>
                <a:cubicBezTo>
                  <a:pt x="48985" y="35975"/>
                  <a:pt x="42920" y="10264"/>
                  <a:pt x="32657" y="5132"/>
                </a:cubicBezTo>
                <a:cubicBezTo>
                  <a:pt x="22394" y="0"/>
                  <a:pt x="0" y="4543"/>
                  <a:pt x="0" y="16018"/>
                </a:cubicBezTo>
                <a:cubicBezTo>
                  <a:pt x="0" y="39802"/>
                  <a:pt x="38099" y="39603"/>
                  <a:pt x="43542" y="37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3878263" y="5157788"/>
            <a:ext cx="65087" cy="46037"/>
          </a:xfrm>
          <a:custGeom>
            <a:avLst/>
            <a:gdLst>
              <a:gd name="connsiteX0" fmla="*/ 61686 w 65314"/>
              <a:gd name="connsiteY0" fmla="*/ 24337 h 47300"/>
              <a:gd name="connsiteX1" fmla="*/ 29028 w 65314"/>
              <a:gd name="connsiteY1" fmla="*/ 2566 h 47300"/>
              <a:gd name="connsiteX2" fmla="*/ 7257 w 65314"/>
              <a:gd name="connsiteY2" fmla="*/ 35223 h 47300"/>
              <a:gd name="connsiteX3" fmla="*/ 61686 w 65314"/>
              <a:gd name="connsiteY3" fmla="*/ 24337 h 4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4" h="47300">
                <a:moveTo>
                  <a:pt x="61686" y="24337"/>
                </a:moveTo>
                <a:cubicBezTo>
                  <a:pt x="65314" y="18894"/>
                  <a:pt x="41857" y="0"/>
                  <a:pt x="29028" y="2566"/>
                </a:cubicBezTo>
                <a:cubicBezTo>
                  <a:pt x="16199" y="5132"/>
                  <a:pt x="0" y="24337"/>
                  <a:pt x="7257" y="35223"/>
                </a:cubicBezTo>
                <a:cubicBezTo>
                  <a:pt x="15308" y="47300"/>
                  <a:pt x="58058" y="29780"/>
                  <a:pt x="61686" y="24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3308350" y="5483225"/>
            <a:ext cx="74613" cy="57150"/>
          </a:xfrm>
          <a:custGeom>
            <a:avLst/>
            <a:gdLst>
              <a:gd name="connsiteX0" fmla="*/ 77877 w 77877"/>
              <a:gd name="connsiteY0" fmla="*/ 24944 h 57602"/>
              <a:gd name="connsiteX1" fmla="*/ 45220 w 77877"/>
              <a:gd name="connsiteY1" fmla="*/ 3173 h 57602"/>
              <a:gd name="connsiteX2" fmla="*/ 56106 w 77877"/>
              <a:gd name="connsiteY2" fmla="*/ 57602 h 57602"/>
              <a:gd name="connsiteX3" fmla="*/ 77877 w 77877"/>
              <a:gd name="connsiteY3" fmla="*/ 24944 h 5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77" h="57602">
                <a:moveTo>
                  <a:pt x="77877" y="24944"/>
                </a:moveTo>
                <a:cubicBezTo>
                  <a:pt x="66991" y="17687"/>
                  <a:pt x="57912" y="0"/>
                  <a:pt x="45220" y="3173"/>
                </a:cubicBezTo>
                <a:cubicBezTo>
                  <a:pt x="0" y="14478"/>
                  <a:pt x="54027" y="55523"/>
                  <a:pt x="56106" y="57602"/>
                </a:cubicBezTo>
                <a:lnTo>
                  <a:pt x="77877" y="249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5399088" y="4822825"/>
            <a:ext cx="46037" cy="131763"/>
          </a:xfrm>
          <a:custGeom>
            <a:avLst/>
            <a:gdLst>
              <a:gd name="connsiteX0" fmla="*/ 0 w 34773"/>
              <a:gd name="connsiteY0" fmla="*/ 43543 h 132170"/>
              <a:gd name="connsiteX1" fmla="*/ 32657 w 34773"/>
              <a:gd name="connsiteY1" fmla="*/ 43543 h 132170"/>
              <a:gd name="connsiteX2" fmla="*/ 21772 w 34773"/>
              <a:gd name="connsiteY2" fmla="*/ 0 h 132170"/>
              <a:gd name="connsiteX3" fmla="*/ 0 w 34773"/>
              <a:gd name="connsiteY3" fmla="*/ 43543 h 13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73" h="132170">
                <a:moveTo>
                  <a:pt x="0" y="43543"/>
                </a:moveTo>
                <a:cubicBezTo>
                  <a:pt x="1451" y="47896"/>
                  <a:pt x="19996" y="132170"/>
                  <a:pt x="32657" y="43543"/>
                </a:cubicBezTo>
                <a:cubicBezTo>
                  <a:pt x="34773" y="28732"/>
                  <a:pt x="25400" y="14514"/>
                  <a:pt x="21772" y="0"/>
                </a:cubicBezTo>
                <a:lnTo>
                  <a:pt x="0" y="435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4930775" y="903288"/>
            <a:ext cx="149225" cy="152400"/>
          </a:xfrm>
          <a:custGeom>
            <a:avLst/>
            <a:gdLst>
              <a:gd name="connsiteX0" fmla="*/ 108857 w 153125"/>
              <a:gd name="connsiteY0" fmla="*/ 76200 h 152400"/>
              <a:gd name="connsiteX1" fmla="*/ 141514 w 153125"/>
              <a:gd name="connsiteY1" fmla="*/ 43543 h 152400"/>
              <a:gd name="connsiteX2" fmla="*/ 97971 w 153125"/>
              <a:gd name="connsiteY2" fmla="*/ 0 h 152400"/>
              <a:gd name="connsiteX3" fmla="*/ 65314 w 153125"/>
              <a:gd name="connsiteY3" fmla="*/ 10886 h 152400"/>
              <a:gd name="connsiteX4" fmla="*/ 21771 w 153125"/>
              <a:gd name="connsiteY4" fmla="*/ 21772 h 152400"/>
              <a:gd name="connsiteX5" fmla="*/ 0 w 153125"/>
              <a:gd name="connsiteY5" fmla="*/ 54429 h 152400"/>
              <a:gd name="connsiteX6" fmla="*/ 32657 w 153125"/>
              <a:gd name="connsiteY6" fmla="*/ 76200 h 152400"/>
              <a:gd name="connsiteX7" fmla="*/ 54428 w 153125"/>
              <a:gd name="connsiteY7" fmla="*/ 97972 h 152400"/>
              <a:gd name="connsiteX8" fmla="*/ 21771 w 153125"/>
              <a:gd name="connsiteY8" fmla="*/ 119743 h 152400"/>
              <a:gd name="connsiteX9" fmla="*/ 32657 w 153125"/>
              <a:gd name="connsiteY9" fmla="*/ 152400 h 152400"/>
              <a:gd name="connsiteX10" fmla="*/ 54428 w 153125"/>
              <a:gd name="connsiteY10" fmla="*/ 119743 h 152400"/>
              <a:gd name="connsiteX11" fmla="*/ 108857 w 153125"/>
              <a:gd name="connsiteY11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125" h="152400">
                <a:moveTo>
                  <a:pt x="108857" y="76200"/>
                </a:moveTo>
                <a:cubicBezTo>
                  <a:pt x="123371" y="63500"/>
                  <a:pt x="136646" y="58148"/>
                  <a:pt x="141514" y="43543"/>
                </a:cubicBezTo>
                <a:cubicBezTo>
                  <a:pt x="153125" y="8709"/>
                  <a:pt x="115388" y="5806"/>
                  <a:pt x="97971" y="0"/>
                </a:cubicBezTo>
                <a:cubicBezTo>
                  <a:pt x="87085" y="3629"/>
                  <a:pt x="76347" y="7734"/>
                  <a:pt x="65314" y="10886"/>
                </a:cubicBezTo>
                <a:cubicBezTo>
                  <a:pt x="50929" y="14996"/>
                  <a:pt x="34219" y="13473"/>
                  <a:pt x="21771" y="21772"/>
                </a:cubicBezTo>
                <a:cubicBezTo>
                  <a:pt x="10885" y="29029"/>
                  <a:pt x="7257" y="43543"/>
                  <a:pt x="0" y="54429"/>
                </a:cubicBezTo>
                <a:cubicBezTo>
                  <a:pt x="10886" y="61686"/>
                  <a:pt x="22441" y="68027"/>
                  <a:pt x="32657" y="76200"/>
                </a:cubicBezTo>
                <a:cubicBezTo>
                  <a:pt x="40671" y="82611"/>
                  <a:pt x="56917" y="88015"/>
                  <a:pt x="54428" y="97972"/>
                </a:cubicBezTo>
                <a:cubicBezTo>
                  <a:pt x="51255" y="110664"/>
                  <a:pt x="32657" y="112486"/>
                  <a:pt x="21771" y="119743"/>
                </a:cubicBezTo>
                <a:cubicBezTo>
                  <a:pt x="25400" y="130629"/>
                  <a:pt x="21182" y="152400"/>
                  <a:pt x="32657" y="152400"/>
                </a:cubicBezTo>
                <a:cubicBezTo>
                  <a:pt x="45740" y="152400"/>
                  <a:pt x="45914" y="129676"/>
                  <a:pt x="54428" y="119743"/>
                </a:cubicBezTo>
                <a:cubicBezTo>
                  <a:pt x="67786" y="104158"/>
                  <a:pt x="94343" y="88900"/>
                  <a:pt x="108857" y="76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2" name="Volný tvar 31"/>
          <p:cNvSpPr/>
          <p:nvPr/>
        </p:nvSpPr>
        <p:spPr>
          <a:xfrm>
            <a:off x="4579938" y="1055688"/>
            <a:ext cx="119062" cy="207962"/>
          </a:xfrm>
          <a:custGeom>
            <a:avLst/>
            <a:gdLst>
              <a:gd name="connsiteX0" fmla="*/ 35770 w 122856"/>
              <a:gd name="connsiteY0" fmla="*/ 174172 h 207418"/>
              <a:gd name="connsiteX1" fmla="*/ 57541 w 122856"/>
              <a:gd name="connsiteY1" fmla="*/ 141515 h 207418"/>
              <a:gd name="connsiteX2" fmla="*/ 79313 w 122856"/>
              <a:gd name="connsiteY2" fmla="*/ 119743 h 207418"/>
              <a:gd name="connsiteX3" fmla="*/ 101084 w 122856"/>
              <a:gd name="connsiteY3" fmla="*/ 32657 h 207418"/>
              <a:gd name="connsiteX4" fmla="*/ 122856 w 122856"/>
              <a:gd name="connsiteY4" fmla="*/ 10886 h 207418"/>
              <a:gd name="connsiteX5" fmla="*/ 90198 w 122856"/>
              <a:gd name="connsiteY5" fmla="*/ 0 h 207418"/>
              <a:gd name="connsiteX6" fmla="*/ 24884 w 122856"/>
              <a:gd name="connsiteY6" fmla="*/ 32657 h 207418"/>
              <a:gd name="connsiteX7" fmla="*/ 24884 w 122856"/>
              <a:gd name="connsiteY7" fmla="*/ 119743 h 207418"/>
              <a:gd name="connsiteX8" fmla="*/ 13998 w 122856"/>
              <a:gd name="connsiteY8" fmla="*/ 195943 h 207418"/>
              <a:gd name="connsiteX9" fmla="*/ 24884 w 122856"/>
              <a:gd name="connsiteY9" fmla="*/ 163286 h 207418"/>
              <a:gd name="connsiteX10" fmla="*/ 35770 w 122856"/>
              <a:gd name="connsiteY10" fmla="*/ 174172 h 20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856" h="207418">
                <a:moveTo>
                  <a:pt x="35770" y="174172"/>
                </a:moveTo>
                <a:cubicBezTo>
                  <a:pt x="41213" y="170544"/>
                  <a:pt x="49368" y="151731"/>
                  <a:pt x="57541" y="141515"/>
                </a:cubicBezTo>
                <a:cubicBezTo>
                  <a:pt x="63952" y="133501"/>
                  <a:pt x="74033" y="128544"/>
                  <a:pt x="79313" y="119743"/>
                </a:cubicBezTo>
                <a:cubicBezTo>
                  <a:pt x="95159" y="93332"/>
                  <a:pt x="89381" y="59962"/>
                  <a:pt x="101084" y="32657"/>
                </a:cubicBezTo>
                <a:cubicBezTo>
                  <a:pt x="105127" y="23224"/>
                  <a:pt x="115599" y="18143"/>
                  <a:pt x="122856" y="10886"/>
                </a:cubicBezTo>
                <a:cubicBezTo>
                  <a:pt x="111970" y="7257"/>
                  <a:pt x="101673" y="0"/>
                  <a:pt x="90198" y="0"/>
                </a:cubicBezTo>
                <a:cubicBezTo>
                  <a:pt x="67665" y="0"/>
                  <a:pt x="41394" y="21650"/>
                  <a:pt x="24884" y="32657"/>
                </a:cubicBezTo>
                <a:cubicBezTo>
                  <a:pt x="0" y="107309"/>
                  <a:pt x="24884" y="14654"/>
                  <a:pt x="24884" y="119743"/>
                </a:cubicBezTo>
                <a:cubicBezTo>
                  <a:pt x="24884" y="145401"/>
                  <a:pt x="13998" y="170285"/>
                  <a:pt x="13998" y="195943"/>
                </a:cubicBezTo>
                <a:cubicBezTo>
                  <a:pt x="13998" y="207418"/>
                  <a:pt x="18519" y="172833"/>
                  <a:pt x="24884" y="163286"/>
                </a:cubicBezTo>
                <a:cubicBezTo>
                  <a:pt x="26897" y="160267"/>
                  <a:pt x="30327" y="177800"/>
                  <a:pt x="35770" y="174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" name="Volný tvar 32"/>
          <p:cNvSpPr/>
          <p:nvPr/>
        </p:nvSpPr>
        <p:spPr>
          <a:xfrm>
            <a:off x="4951413" y="782638"/>
            <a:ext cx="119062" cy="90487"/>
          </a:xfrm>
          <a:custGeom>
            <a:avLst/>
            <a:gdLst>
              <a:gd name="connsiteX0" fmla="*/ 66992 w 121980"/>
              <a:gd name="connsiteY0" fmla="*/ 77595 h 90943"/>
              <a:gd name="connsiteX1" fmla="*/ 99649 w 121980"/>
              <a:gd name="connsiteY1" fmla="*/ 55824 h 90943"/>
              <a:gd name="connsiteX2" fmla="*/ 56107 w 121980"/>
              <a:gd name="connsiteY2" fmla="*/ 34053 h 90943"/>
              <a:gd name="connsiteX3" fmla="*/ 45221 w 121980"/>
              <a:gd name="connsiteY3" fmla="*/ 88481 h 90943"/>
              <a:gd name="connsiteX4" fmla="*/ 66992 w 121980"/>
              <a:gd name="connsiteY4" fmla="*/ 77595 h 9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80" h="90943">
                <a:moveTo>
                  <a:pt x="66992" y="77595"/>
                </a:moveTo>
                <a:cubicBezTo>
                  <a:pt x="76063" y="72152"/>
                  <a:pt x="94790" y="67971"/>
                  <a:pt x="99649" y="55824"/>
                </a:cubicBezTo>
                <a:cubicBezTo>
                  <a:pt x="121980" y="0"/>
                  <a:pt x="62805" y="31820"/>
                  <a:pt x="56107" y="34053"/>
                </a:cubicBezTo>
                <a:cubicBezTo>
                  <a:pt x="54028" y="36131"/>
                  <a:pt x="0" y="77175"/>
                  <a:pt x="45221" y="88481"/>
                </a:cubicBezTo>
                <a:cubicBezTo>
                  <a:pt x="55068" y="90943"/>
                  <a:pt x="57921" y="83038"/>
                  <a:pt x="66992" y="77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4" name="Volný tvar 33"/>
          <p:cNvSpPr/>
          <p:nvPr/>
        </p:nvSpPr>
        <p:spPr>
          <a:xfrm>
            <a:off x="4408488" y="1154113"/>
            <a:ext cx="77787" cy="211137"/>
          </a:xfrm>
          <a:custGeom>
            <a:avLst/>
            <a:gdLst>
              <a:gd name="connsiteX0" fmla="*/ 21772 w 79829"/>
              <a:gd name="connsiteY0" fmla="*/ 195021 h 211037"/>
              <a:gd name="connsiteX1" fmla="*/ 32657 w 79829"/>
              <a:gd name="connsiteY1" fmla="*/ 162363 h 211037"/>
              <a:gd name="connsiteX2" fmla="*/ 76200 w 79829"/>
              <a:gd name="connsiteY2" fmla="*/ 97049 h 211037"/>
              <a:gd name="connsiteX3" fmla="*/ 65315 w 79829"/>
              <a:gd name="connsiteY3" fmla="*/ 9963 h 211037"/>
              <a:gd name="connsiteX4" fmla="*/ 32657 w 79829"/>
              <a:gd name="connsiteY4" fmla="*/ 20849 h 211037"/>
              <a:gd name="connsiteX5" fmla="*/ 21772 w 79829"/>
              <a:gd name="connsiteY5" fmla="*/ 118821 h 211037"/>
              <a:gd name="connsiteX6" fmla="*/ 0 w 79829"/>
              <a:gd name="connsiteY6" fmla="*/ 184135 h 211037"/>
              <a:gd name="connsiteX7" fmla="*/ 21772 w 79829"/>
              <a:gd name="connsiteY7" fmla="*/ 195021 h 21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29" h="211037">
                <a:moveTo>
                  <a:pt x="21772" y="195021"/>
                </a:moveTo>
                <a:cubicBezTo>
                  <a:pt x="27215" y="191392"/>
                  <a:pt x="27084" y="172394"/>
                  <a:pt x="32657" y="162363"/>
                </a:cubicBezTo>
                <a:cubicBezTo>
                  <a:pt x="45364" y="139490"/>
                  <a:pt x="76200" y="97049"/>
                  <a:pt x="76200" y="97049"/>
                </a:cubicBezTo>
                <a:cubicBezTo>
                  <a:pt x="72572" y="68020"/>
                  <a:pt x="79829" y="35363"/>
                  <a:pt x="65315" y="9963"/>
                </a:cubicBezTo>
                <a:cubicBezTo>
                  <a:pt x="59622" y="0"/>
                  <a:pt x="36919" y="10195"/>
                  <a:pt x="32657" y="20849"/>
                </a:cubicBezTo>
                <a:cubicBezTo>
                  <a:pt x="20454" y="51357"/>
                  <a:pt x="28216" y="86601"/>
                  <a:pt x="21772" y="118821"/>
                </a:cubicBezTo>
                <a:cubicBezTo>
                  <a:pt x="17271" y="141324"/>
                  <a:pt x="0" y="184135"/>
                  <a:pt x="0" y="184135"/>
                </a:cubicBezTo>
                <a:cubicBezTo>
                  <a:pt x="26904" y="211037"/>
                  <a:pt x="16329" y="198650"/>
                  <a:pt x="21772" y="195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5" name="Volný tvar 34"/>
          <p:cNvSpPr/>
          <p:nvPr/>
        </p:nvSpPr>
        <p:spPr>
          <a:xfrm>
            <a:off x="3798888" y="1368425"/>
            <a:ext cx="166687" cy="155575"/>
          </a:xfrm>
          <a:custGeom>
            <a:avLst/>
            <a:gdLst>
              <a:gd name="connsiteX0" fmla="*/ 141515 w 170265"/>
              <a:gd name="connsiteY0" fmla="*/ 133535 h 154561"/>
              <a:gd name="connsiteX1" fmla="*/ 152400 w 170265"/>
              <a:gd name="connsiteY1" fmla="*/ 2906 h 154561"/>
              <a:gd name="connsiteX2" fmla="*/ 130629 w 170265"/>
              <a:gd name="connsiteY2" fmla="*/ 35563 h 154561"/>
              <a:gd name="connsiteX3" fmla="*/ 119743 w 170265"/>
              <a:gd name="connsiteY3" fmla="*/ 68220 h 154561"/>
              <a:gd name="connsiteX4" fmla="*/ 87086 w 170265"/>
              <a:gd name="connsiteY4" fmla="*/ 57335 h 154561"/>
              <a:gd name="connsiteX5" fmla="*/ 32657 w 170265"/>
              <a:gd name="connsiteY5" fmla="*/ 35563 h 154561"/>
              <a:gd name="connsiteX6" fmla="*/ 0 w 170265"/>
              <a:gd name="connsiteY6" fmla="*/ 24677 h 154561"/>
              <a:gd name="connsiteX7" fmla="*/ 10886 w 170265"/>
              <a:gd name="connsiteY7" fmla="*/ 79106 h 154561"/>
              <a:gd name="connsiteX8" fmla="*/ 43543 w 170265"/>
              <a:gd name="connsiteY8" fmla="*/ 89992 h 154561"/>
              <a:gd name="connsiteX9" fmla="*/ 119743 w 170265"/>
              <a:gd name="connsiteY9" fmla="*/ 144420 h 154561"/>
              <a:gd name="connsiteX10" fmla="*/ 141515 w 170265"/>
              <a:gd name="connsiteY10" fmla="*/ 133535 h 15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265" h="154561">
                <a:moveTo>
                  <a:pt x="141515" y="133535"/>
                </a:moveTo>
                <a:cubicBezTo>
                  <a:pt x="170265" y="47281"/>
                  <a:pt x="167059" y="90857"/>
                  <a:pt x="152400" y="2906"/>
                </a:cubicBezTo>
                <a:cubicBezTo>
                  <a:pt x="145143" y="13792"/>
                  <a:pt x="136480" y="23861"/>
                  <a:pt x="130629" y="35563"/>
                </a:cubicBezTo>
                <a:cubicBezTo>
                  <a:pt x="125497" y="45826"/>
                  <a:pt x="130006" y="63088"/>
                  <a:pt x="119743" y="68220"/>
                </a:cubicBezTo>
                <a:cubicBezTo>
                  <a:pt x="109480" y="73352"/>
                  <a:pt x="97972" y="60963"/>
                  <a:pt x="87086" y="57335"/>
                </a:cubicBezTo>
                <a:cubicBezTo>
                  <a:pt x="67974" y="0"/>
                  <a:pt x="91889" y="35563"/>
                  <a:pt x="32657" y="35563"/>
                </a:cubicBezTo>
                <a:cubicBezTo>
                  <a:pt x="21182" y="35563"/>
                  <a:pt x="10886" y="28306"/>
                  <a:pt x="0" y="24677"/>
                </a:cubicBezTo>
                <a:cubicBezTo>
                  <a:pt x="3629" y="42820"/>
                  <a:pt x="623" y="63711"/>
                  <a:pt x="10886" y="79106"/>
                </a:cubicBezTo>
                <a:cubicBezTo>
                  <a:pt x="17251" y="88653"/>
                  <a:pt x="34206" y="83323"/>
                  <a:pt x="43543" y="89992"/>
                </a:cubicBezTo>
                <a:cubicBezTo>
                  <a:pt x="133939" y="154561"/>
                  <a:pt x="45957" y="119826"/>
                  <a:pt x="119743" y="144420"/>
                </a:cubicBezTo>
                <a:lnTo>
                  <a:pt x="141515" y="1335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6" name="Volný tvar 35"/>
          <p:cNvSpPr/>
          <p:nvPr/>
        </p:nvSpPr>
        <p:spPr>
          <a:xfrm>
            <a:off x="3697288" y="1458913"/>
            <a:ext cx="84137" cy="66675"/>
          </a:xfrm>
          <a:custGeom>
            <a:avLst/>
            <a:gdLst>
              <a:gd name="connsiteX0" fmla="*/ 57601 w 86062"/>
              <a:gd name="connsiteY0" fmla="*/ 65314 h 67128"/>
              <a:gd name="connsiteX1" fmla="*/ 46716 w 86062"/>
              <a:gd name="connsiteY1" fmla="*/ 21771 h 67128"/>
              <a:gd name="connsiteX2" fmla="*/ 24944 w 86062"/>
              <a:gd name="connsiteY2" fmla="*/ 0 h 67128"/>
              <a:gd name="connsiteX3" fmla="*/ 3173 w 86062"/>
              <a:gd name="connsiteY3" fmla="*/ 32657 h 67128"/>
              <a:gd name="connsiteX4" fmla="*/ 57601 w 86062"/>
              <a:gd name="connsiteY4" fmla="*/ 65314 h 6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62" h="67128">
                <a:moveTo>
                  <a:pt x="57601" y="65314"/>
                </a:moveTo>
                <a:cubicBezTo>
                  <a:pt x="64858" y="63500"/>
                  <a:pt x="86062" y="45378"/>
                  <a:pt x="46716" y="21771"/>
                </a:cubicBezTo>
                <a:cubicBezTo>
                  <a:pt x="37915" y="16491"/>
                  <a:pt x="32201" y="7257"/>
                  <a:pt x="24944" y="0"/>
                </a:cubicBezTo>
                <a:cubicBezTo>
                  <a:pt x="17687" y="10886"/>
                  <a:pt x="0" y="19965"/>
                  <a:pt x="3173" y="32657"/>
                </a:cubicBezTo>
                <a:cubicBezTo>
                  <a:pt x="6468" y="45838"/>
                  <a:pt x="50344" y="67128"/>
                  <a:pt x="57601" y="65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3760788" y="1554163"/>
            <a:ext cx="82550" cy="79375"/>
          </a:xfrm>
          <a:custGeom>
            <a:avLst/>
            <a:gdLst>
              <a:gd name="connsiteX0" fmla="*/ 81084 w 83579"/>
              <a:gd name="connsiteY0" fmla="*/ 68385 h 79271"/>
              <a:gd name="connsiteX1" fmla="*/ 70198 w 83579"/>
              <a:gd name="connsiteY1" fmla="*/ 24843 h 79271"/>
              <a:gd name="connsiteX2" fmla="*/ 26656 w 83579"/>
              <a:gd name="connsiteY2" fmla="*/ 68385 h 79271"/>
              <a:gd name="connsiteX3" fmla="*/ 59313 w 83579"/>
              <a:gd name="connsiteY3" fmla="*/ 79271 h 79271"/>
              <a:gd name="connsiteX4" fmla="*/ 81084 w 83579"/>
              <a:gd name="connsiteY4" fmla="*/ 68385 h 7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79" h="79271">
                <a:moveTo>
                  <a:pt x="81084" y="68385"/>
                </a:moveTo>
                <a:cubicBezTo>
                  <a:pt x="82898" y="59314"/>
                  <a:pt x="83579" y="31534"/>
                  <a:pt x="70198" y="24843"/>
                </a:cubicBezTo>
                <a:cubicBezTo>
                  <a:pt x="20512" y="0"/>
                  <a:pt x="0" y="41729"/>
                  <a:pt x="26656" y="68385"/>
                </a:cubicBezTo>
                <a:cubicBezTo>
                  <a:pt x="34770" y="76499"/>
                  <a:pt x="47838" y="79271"/>
                  <a:pt x="59313" y="79271"/>
                </a:cubicBezTo>
                <a:cubicBezTo>
                  <a:pt x="64444" y="79271"/>
                  <a:pt x="79270" y="77456"/>
                  <a:pt x="81084" y="68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8" name="Volný tvar 37"/>
          <p:cNvSpPr/>
          <p:nvPr/>
        </p:nvSpPr>
        <p:spPr>
          <a:xfrm>
            <a:off x="3865563" y="1557338"/>
            <a:ext cx="66675" cy="79375"/>
          </a:xfrm>
          <a:custGeom>
            <a:avLst/>
            <a:gdLst>
              <a:gd name="connsiteX0" fmla="*/ 41868 w 67234"/>
              <a:gd name="connsiteY0" fmla="*/ 76200 h 79829"/>
              <a:gd name="connsiteX1" fmla="*/ 63640 w 67234"/>
              <a:gd name="connsiteY1" fmla="*/ 43543 h 79829"/>
              <a:gd name="connsiteX2" fmla="*/ 20097 w 67234"/>
              <a:gd name="connsiteY2" fmla="*/ 0 h 79829"/>
              <a:gd name="connsiteX3" fmla="*/ 20097 w 67234"/>
              <a:gd name="connsiteY3" fmla="*/ 65314 h 79829"/>
              <a:gd name="connsiteX4" fmla="*/ 41868 w 67234"/>
              <a:gd name="connsiteY4" fmla="*/ 76200 h 7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34" h="79829">
                <a:moveTo>
                  <a:pt x="41868" y="76200"/>
                </a:moveTo>
                <a:cubicBezTo>
                  <a:pt x="49125" y="72572"/>
                  <a:pt x="67234" y="56123"/>
                  <a:pt x="63640" y="43543"/>
                </a:cubicBezTo>
                <a:cubicBezTo>
                  <a:pt x="58001" y="23806"/>
                  <a:pt x="20097" y="0"/>
                  <a:pt x="20097" y="0"/>
                </a:cubicBezTo>
                <a:cubicBezTo>
                  <a:pt x="11165" y="26796"/>
                  <a:pt x="0" y="38518"/>
                  <a:pt x="20097" y="65314"/>
                </a:cubicBezTo>
                <a:cubicBezTo>
                  <a:pt x="24965" y="71805"/>
                  <a:pt x="34611" y="79829"/>
                  <a:pt x="41868" y="76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9" name="Volný tvar 38"/>
          <p:cNvSpPr/>
          <p:nvPr/>
        </p:nvSpPr>
        <p:spPr>
          <a:xfrm>
            <a:off x="4168775" y="1509713"/>
            <a:ext cx="66675" cy="85725"/>
          </a:xfrm>
          <a:custGeom>
            <a:avLst/>
            <a:gdLst>
              <a:gd name="connsiteX0" fmla="*/ 65314 w 67128"/>
              <a:gd name="connsiteY0" fmla="*/ 57203 h 84531"/>
              <a:gd name="connsiteX1" fmla="*/ 21771 w 67128"/>
              <a:gd name="connsiteY1" fmla="*/ 13660 h 84531"/>
              <a:gd name="connsiteX2" fmla="*/ 0 w 67128"/>
              <a:gd name="connsiteY2" fmla="*/ 46317 h 84531"/>
              <a:gd name="connsiteX3" fmla="*/ 10885 w 67128"/>
              <a:gd name="connsiteY3" fmla="*/ 78974 h 84531"/>
              <a:gd name="connsiteX4" fmla="*/ 65314 w 67128"/>
              <a:gd name="connsiteY4" fmla="*/ 57203 h 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28" h="84531">
                <a:moveTo>
                  <a:pt x="65314" y="57203"/>
                </a:moveTo>
                <a:cubicBezTo>
                  <a:pt x="67128" y="46317"/>
                  <a:pt x="55922" y="0"/>
                  <a:pt x="21771" y="13660"/>
                </a:cubicBezTo>
                <a:cubicBezTo>
                  <a:pt x="9624" y="18519"/>
                  <a:pt x="7257" y="35431"/>
                  <a:pt x="0" y="46317"/>
                </a:cubicBezTo>
                <a:cubicBezTo>
                  <a:pt x="3628" y="57203"/>
                  <a:pt x="231" y="74712"/>
                  <a:pt x="10885" y="78974"/>
                </a:cubicBezTo>
                <a:cubicBezTo>
                  <a:pt x="24776" y="84531"/>
                  <a:pt x="63500" y="68089"/>
                  <a:pt x="65314" y="5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0" name="Volný tvar 39"/>
          <p:cNvSpPr/>
          <p:nvPr/>
        </p:nvSpPr>
        <p:spPr>
          <a:xfrm>
            <a:off x="2114550" y="487363"/>
            <a:ext cx="114300" cy="123825"/>
          </a:xfrm>
          <a:custGeom>
            <a:avLst/>
            <a:gdLst>
              <a:gd name="connsiteX0" fmla="*/ 51657 w 116971"/>
              <a:gd name="connsiteY0" fmla="*/ 100222 h 123616"/>
              <a:gd name="connsiteX1" fmla="*/ 106086 w 116971"/>
              <a:gd name="connsiteY1" fmla="*/ 56679 h 123616"/>
              <a:gd name="connsiteX2" fmla="*/ 116971 w 116971"/>
              <a:gd name="connsiteY2" fmla="*/ 13136 h 123616"/>
              <a:gd name="connsiteX3" fmla="*/ 84314 w 116971"/>
              <a:gd name="connsiteY3" fmla="*/ 2250 h 123616"/>
              <a:gd name="connsiteX4" fmla="*/ 51657 w 116971"/>
              <a:gd name="connsiteY4" fmla="*/ 56679 h 123616"/>
              <a:gd name="connsiteX5" fmla="*/ 19000 w 116971"/>
              <a:gd name="connsiteY5" fmla="*/ 78450 h 123616"/>
              <a:gd name="connsiteX6" fmla="*/ 8114 w 116971"/>
              <a:gd name="connsiteY6" fmla="*/ 111107 h 123616"/>
              <a:gd name="connsiteX7" fmla="*/ 51657 w 116971"/>
              <a:gd name="connsiteY7" fmla="*/ 100222 h 1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71" h="123616">
                <a:moveTo>
                  <a:pt x="51657" y="100222"/>
                </a:moveTo>
                <a:cubicBezTo>
                  <a:pt x="67986" y="91151"/>
                  <a:pt x="98332" y="72188"/>
                  <a:pt x="106086" y="56679"/>
                </a:cubicBezTo>
                <a:cubicBezTo>
                  <a:pt x="112777" y="43298"/>
                  <a:pt x="113343" y="27650"/>
                  <a:pt x="116971" y="13136"/>
                </a:cubicBezTo>
                <a:cubicBezTo>
                  <a:pt x="106085" y="9507"/>
                  <a:pt x="95566" y="0"/>
                  <a:pt x="84314" y="2250"/>
                </a:cubicBezTo>
                <a:cubicBezTo>
                  <a:pt x="56134" y="7886"/>
                  <a:pt x="63882" y="41397"/>
                  <a:pt x="51657" y="56679"/>
                </a:cubicBezTo>
                <a:cubicBezTo>
                  <a:pt x="43484" y="66895"/>
                  <a:pt x="29886" y="71193"/>
                  <a:pt x="19000" y="78450"/>
                </a:cubicBezTo>
                <a:cubicBezTo>
                  <a:pt x="15371" y="89336"/>
                  <a:pt x="0" y="102993"/>
                  <a:pt x="8114" y="111107"/>
                </a:cubicBezTo>
                <a:cubicBezTo>
                  <a:pt x="20623" y="123616"/>
                  <a:pt x="35328" y="109293"/>
                  <a:pt x="51657" y="100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1" name="Volný tvar 40"/>
          <p:cNvSpPr/>
          <p:nvPr/>
        </p:nvSpPr>
        <p:spPr>
          <a:xfrm>
            <a:off x="2014538" y="920750"/>
            <a:ext cx="55562" cy="80963"/>
          </a:xfrm>
          <a:custGeom>
            <a:avLst/>
            <a:gdLst>
              <a:gd name="connsiteX0" fmla="*/ 54429 w 58058"/>
              <a:gd name="connsiteY0" fmla="*/ 47680 h 80337"/>
              <a:gd name="connsiteX1" fmla="*/ 43543 w 58058"/>
              <a:gd name="connsiteY1" fmla="*/ 4137 h 80337"/>
              <a:gd name="connsiteX2" fmla="*/ 21772 w 58058"/>
              <a:gd name="connsiteY2" fmla="*/ 36794 h 80337"/>
              <a:gd name="connsiteX3" fmla="*/ 0 w 58058"/>
              <a:gd name="connsiteY3" fmla="*/ 58565 h 80337"/>
              <a:gd name="connsiteX4" fmla="*/ 21772 w 58058"/>
              <a:gd name="connsiteY4" fmla="*/ 80337 h 80337"/>
              <a:gd name="connsiteX5" fmla="*/ 54429 w 58058"/>
              <a:gd name="connsiteY5" fmla="*/ 47680 h 8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58" h="80337">
                <a:moveTo>
                  <a:pt x="54429" y="47680"/>
                </a:moveTo>
                <a:cubicBezTo>
                  <a:pt x="58058" y="34980"/>
                  <a:pt x="57736" y="8868"/>
                  <a:pt x="43543" y="4137"/>
                </a:cubicBezTo>
                <a:cubicBezTo>
                  <a:pt x="31132" y="0"/>
                  <a:pt x="29945" y="26578"/>
                  <a:pt x="21772" y="36794"/>
                </a:cubicBezTo>
                <a:cubicBezTo>
                  <a:pt x="15361" y="44808"/>
                  <a:pt x="7257" y="51308"/>
                  <a:pt x="0" y="58565"/>
                </a:cubicBezTo>
                <a:cubicBezTo>
                  <a:pt x="7257" y="65822"/>
                  <a:pt x="11509" y="80337"/>
                  <a:pt x="21772" y="80337"/>
                </a:cubicBezTo>
                <a:cubicBezTo>
                  <a:pt x="46109" y="80337"/>
                  <a:pt x="50801" y="60380"/>
                  <a:pt x="54429" y="47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2" name="Volný tvar 41"/>
          <p:cNvSpPr/>
          <p:nvPr/>
        </p:nvSpPr>
        <p:spPr>
          <a:xfrm>
            <a:off x="2062163" y="1258888"/>
            <a:ext cx="101600" cy="107950"/>
          </a:xfrm>
          <a:custGeom>
            <a:avLst/>
            <a:gdLst>
              <a:gd name="connsiteX0" fmla="*/ 59771 w 103807"/>
              <a:gd name="connsiteY0" fmla="*/ 79507 h 106621"/>
              <a:gd name="connsiteX1" fmla="*/ 38000 w 103807"/>
              <a:gd name="connsiteY1" fmla="*/ 25078 h 106621"/>
              <a:gd name="connsiteX2" fmla="*/ 38000 w 103807"/>
              <a:gd name="connsiteY2" fmla="*/ 68621 h 106621"/>
              <a:gd name="connsiteX3" fmla="*/ 59771 w 103807"/>
              <a:gd name="connsiteY3" fmla="*/ 79507 h 1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07" h="106621">
                <a:moveTo>
                  <a:pt x="59771" y="79507"/>
                </a:moveTo>
                <a:cubicBezTo>
                  <a:pt x="86274" y="0"/>
                  <a:pt x="103807" y="8627"/>
                  <a:pt x="38000" y="25078"/>
                </a:cubicBezTo>
                <a:cubicBezTo>
                  <a:pt x="12982" y="100130"/>
                  <a:pt x="0" y="106621"/>
                  <a:pt x="38000" y="68621"/>
                </a:cubicBezTo>
                <a:lnTo>
                  <a:pt x="59771" y="795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3" name="Volný tvar 42"/>
          <p:cNvSpPr/>
          <p:nvPr/>
        </p:nvSpPr>
        <p:spPr>
          <a:xfrm>
            <a:off x="2100263" y="657225"/>
            <a:ext cx="74612" cy="82550"/>
          </a:xfrm>
          <a:custGeom>
            <a:avLst/>
            <a:gdLst>
              <a:gd name="connsiteX0" fmla="*/ 76200 w 76200"/>
              <a:gd name="connsiteY0" fmla="*/ 39096 h 82638"/>
              <a:gd name="connsiteX1" fmla="*/ 10886 w 76200"/>
              <a:gd name="connsiteY1" fmla="*/ 6439 h 82638"/>
              <a:gd name="connsiteX2" fmla="*/ 0 w 76200"/>
              <a:gd name="connsiteY2" fmla="*/ 39096 h 82638"/>
              <a:gd name="connsiteX3" fmla="*/ 65314 w 76200"/>
              <a:gd name="connsiteY3" fmla="*/ 60867 h 82638"/>
              <a:gd name="connsiteX4" fmla="*/ 76200 w 76200"/>
              <a:gd name="connsiteY4" fmla="*/ 39096 h 8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" h="82638">
                <a:moveTo>
                  <a:pt x="76200" y="39096"/>
                </a:moveTo>
                <a:cubicBezTo>
                  <a:pt x="70699" y="35429"/>
                  <a:pt x="23764" y="0"/>
                  <a:pt x="10886" y="6439"/>
                </a:cubicBezTo>
                <a:cubicBezTo>
                  <a:pt x="623" y="11571"/>
                  <a:pt x="3629" y="28210"/>
                  <a:pt x="0" y="39096"/>
                </a:cubicBezTo>
                <a:cubicBezTo>
                  <a:pt x="21771" y="46353"/>
                  <a:pt x="72571" y="82638"/>
                  <a:pt x="65314" y="60867"/>
                </a:cubicBezTo>
                <a:lnTo>
                  <a:pt x="76200" y="390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4" name="Volný tvar 43"/>
          <p:cNvSpPr/>
          <p:nvPr/>
        </p:nvSpPr>
        <p:spPr>
          <a:xfrm>
            <a:off x="2767013" y="261938"/>
            <a:ext cx="58737" cy="107950"/>
          </a:xfrm>
          <a:custGeom>
            <a:avLst/>
            <a:gdLst>
              <a:gd name="connsiteX0" fmla="*/ 30970 w 59998"/>
              <a:gd name="connsiteY0" fmla="*/ 97972 h 108857"/>
              <a:gd name="connsiteX1" fmla="*/ 41855 w 59998"/>
              <a:gd name="connsiteY1" fmla="*/ 0 h 108857"/>
              <a:gd name="connsiteX2" fmla="*/ 20084 w 59998"/>
              <a:gd name="connsiteY2" fmla="*/ 21772 h 108857"/>
              <a:gd name="connsiteX3" fmla="*/ 20084 w 59998"/>
              <a:gd name="connsiteY3" fmla="*/ 108857 h 108857"/>
              <a:gd name="connsiteX4" fmla="*/ 30970 w 59998"/>
              <a:gd name="connsiteY4" fmla="*/ 97972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98" h="108857">
                <a:moveTo>
                  <a:pt x="30970" y="97972"/>
                </a:moveTo>
                <a:cubicBezTo>
                  <a:pt x="56369" y="21771"/>
                  <a:pt x="59998" y="54429"/>
                  <a:pt x="41855" y="0"/>
                </a:cubicBezTo>
                <a:cubicBezTo>
                  <a:pt x="34598" y="7257"/>
                  <a:pt x="25364" y="12971"/>
                  <a:pt x="20084" y="21772"/>
                </a:cubicBezTo>
                <a:cubicBezTo>
                  <a:pt x="0" y="55246"/>
                  <a:pt x="12345" y="70162"/>
                  <a:pt x="20084" y="108857"/>
                </a:cubicBezTo>
                <a:lnTo>
                  <a:pt x="30970" y="979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5" name="Volný tvar 44"/>
          <p:cNvSpPr/>
          <p:nvPr/>
        </p:nvSpPr>
        <p:spPr>
          <a:xfrm>
            <a:off x="2286000" y="1208088"/>
            <a:ext cx="174625" cy="11112"/>
          </a:xfrm>
          <a:custGeom>
            <a:avLst/>
            <a:gdLst>
              <a:gd name="connsiteX0" fmla="*/ 0 w 174171"/>
              <a:gd name="connsiteY0" fmla="*/ 0 h 11127"/>
              <a:gd name="connsiteX1" fmla="*/ 174171 w 174171"/>
              <a:gd name="connsiteY1" fmla="*/ 10886 h 11127"/>
              <a:gd name="connsiteX2" fmla="*/ 174171 w 174171"/>
              <a:gd name="connsiteY2" fmla="*/ 10886 h 1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171" h="11127">
                <a:moveTo>
                  <a:pt x="0" y="0"/>
                </a:moveTo>
                <a:cubicBezTo>
                  <a:pt x="166906" y="11127"/>
                  <a:pt x="108737" y="10886"/>
                  <a:pt x="174171" y="10886"/>
                </a:cubicBezTo>
                <a:lnTo>
                  <a:pt x="174171" y="10886"/>
                </a:lnTo>
              </a:path>
            </a:pathLst>
          </a:custGeom>
          <a:ln>
            <a:solidFill>
              <a:srgbClr val="C01A6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6" name="Volný tvar 45"/>
          <p:cNvSpPr/>
          <p:nvPr/>
        </p:nvSpPr>
        <p:spPr>
          <a:xfrm>
            <a:off x="2862263" y="2055813"/>
            <a:ext cx="3067050" cy="1944687"/>
          </a:xfrm>
          <a:custGeom>
            <a:avLst/>
            <a:gdLst>
              <a:gd name="connsiteX0" fmla="*/ 0 w 3281584"/>
              <a:gd name="connsiteY0" fmla="*/ 2147 h 1645890"/>
              <a:gd name="connsiteX1" fmla="*/ 130628 w 3281584"/>
              <a:gd name="connsiteY1" fmla="*/ 13033 h 1645890"/>
              <a:gd name="connsiteX2" fmla="*/ 174171 w 3281584"/>
              <a:gd name="connsiteY2" fmla="*/ 56576 h 1645890"/>
              <a:gd name="connsiteX3" fmla="*/ 217714 w 3281584"/>
              <a:gd name="connsiteY3" fmla="*/ 111004 h 1645890"/>
              <a:gd name="connsiteX4" fmla="*/ 239486 w 3281584"/>
              <a:gd name="connsiteY4" fmla="*/ 176318 h 1645890"/>
              <a:gd name="connsiteX5" fmla="*/ 250371 w 3281584"/>
              <a:gd name="connsiteY5" fmla="*/ 208976 h 1645890"/>
              <a:gd name="connsiteX6" fmla="*/ 272143 w 3281584"/>
              <a:gd name="connsiteY6" fmla="*/ 241633 h 1645890"/>
              <a:gd name="connsiteX7" fmla="*/ 315686 w 3281584"/>
              <a:gd name="connsiteY7" fmla="*/ 285176 h 1645890"/>
              <a:gd name="connsiteX8" fmla="*/ 326571 w 3281584"/>
              <a:gd name="connsiteY8" fmla="*/ 317833 h 1645890"/>
              <a:gd name="connsiteX9" fmla="*/ 391886 w 3281584"/>
              <a:gd name="connsiteY9" fmla="*/ 339604 h 1645890"/>
              <a:gd name="connsiteX10" fmla="*/ 424543 w 3281584"/>
              <a:gd name="connsiteY10" fmla="*/ 350490 h 1645890"/>
              <a:gd name="connsiteX11" fmla="*/ 500743 w 3281584"/>
              <a:gd name="connsiteY11" fmla="*/ 317833 h 1645890"/>
              <a:gd name="connsiteX12" fmla="*/ 533400 w 3281584"/>
              <a:gd name="connsiteY12" fmla="*/ 383147 h 1645890"/>
              <a:gd name="connsiteX13" fmla="*/ 555171 w 3281584"/>
              <a:gd name="connsiteY13" fmla="*/ 415804 h 1645890"/>
              <a:gd name="connsiteX14" fmla="*/ 587828 w 3281584"/>
              <a:gd name="connsiteY14" fmla="*/ 470233 h 1645890"/>
              <a:gd name="connsiteX15" fmla="*/ 598714 w 3281584"/>
              <a:gd name="connsiteY15" fmla="*/ 502890 h 1645890"/>
              <a:gd name="connsiteX16" fmla="*/ 653143 w 3281584"/>
              <a:gd name="connsiteY16" fmla="*/ 535547 h 1645890"/>
              <a:gd name="connsiteX17" fmla="*/ 718457 w 3281584"/>
              <a:gd name="connsiteY17" fmla="*/ 535547 h 1645890"/>
              <a:gd name="connsiteX18" fmla="*/ 838200 w 3281584"/>
              <a:gd name="connsiteY18" fmla="*/ 546433 h 1645890"/>
              <a:gd name="connsiteX19" fmla="*/ 947057 w 3281584"/>
              <a:gd name="connsiteY19" fmla="*/ 568204 h 1645890"/>
              <a:gd name="connsiteX20" fmla="*/ 979714 w 3281584"/>
              <a:gd name="connsiteY20" fmla="*/ 579090 h 1645890"/>
              <a:gd name="connsiteX21" fmla="*/ 1034143 w 3281584"/>
              <a:gd name="connsiteY21" fmla="*/ 611747 h 1645890"/>
              <a:gd name="connsiteX22" fmla="*/ 1099457 w 3281584"/>
              <a:gd name="connsiteY22" fmla="*/ 644404 h 1645890"/>
              <a:gd name="connsiteX23" fmla="*/ 1175657 w 3281584"/>
              <a:gd name="connsiteY23" fmla="*/ 709718 h 1645890"/>
              <a:gd name="connsiteX24" fmla="*/ 1251857 w 3281584"/>
              <a:gd name="connsiteY24" fmla="*/ 764147 h 1645890"/>
              <a:gd name="connsiteX25" fmla="*/ 1502228 w 3281584"/>
              <a:gd name="connsiteY25" fmla="*/ 785918 h 1645890"/>
              <a:gd name="connsiteX26" fmla="*/ 1524000 w 3281584"/>
              <a:gd name="connsiteY26" fmla="*/ 807690 h 1645890"/>
              <a:gd name="connsiteX27" fmla="*/ 1545771 w 3281584"/>
              <a:gd name="connsiteY27" fmla="*/ 883890 h 1645890"/>
              <a:gd name="connsiteX28" fmla="*/ 1556657 w 3281584"/>
              <a:gd name="connsiteY28" fmla="*/ 1177804 h 1645890"/>
              <a:gd name="connsiteX29" fmla="*/ 1567543 w 3281584"/>
              <a:gd name="connsiteY29" fmla="*/ 1210461 h 1645890"/>
              <a:gd name="connsiteX30" fmla="*/ 1589314 w 3281584"/>
              <a:gd name="connsiteY30" fmla="*/ 1297547 h 1645890"/>
              <a:gd name="connsiteX31" fmla="*/ 1611086 w 3281584"/>
              <a:gd name="connsiteY31" fmla="*/ 1330204 h 1645890"/>
              <a:gd name="connsiteX32" fmla="*/ 1632857 w 3281584"/>
              <a:gd name="connsiteY32" fmla="*/ 1373747 h 1645890"/>
              <a:gd name="connsiteX33" fmla="*/ 1676400 w 3281584"/>
              <a:gd name="connsiteY33" fmla="*/ 1395518 h 1645890"/>
              <a:gd name="connsiteX34" fmla="*/ 1839686 w 3281584"/>
              <a:gd name="connsiteY34" fmla="*/ 1417290 h 1645890"/>
              <a:gd name="connsiteX35" fmla="*/ 1926771 w 3281584"/>
              <a:gd name="connsiteY35" fmla="*/ 1373747 h 1645890"/>
              <a:gd name="connsiteX36" fmla="*/ 1970314 w 3281584"/>
              <a:gd name="connsiteY36" fmla="*/ 1319318 h 1645890"/>
              <a:gd name="connsiteX37" fmla="*/ 2024743 w 3281584"/>
              <a:gd name="connsiteY37" fmla="*/ 1275776 h 1645890"/>
              <a:gd name="connsiteX38" fmla="*/ 2046514 w 3281584"/>
              <a:gd name="connsiteY38" fmla="*/ 1243118 h 1645890"/>
              <a:gd name="connsiteX39" fmla="*/ 2079171 w 3281584"/>
              <a:gd name="connsiteY39" fmla="*/ 1177804 h 1645890"/>
              <a:gd name="connsiteX40" fmla="*/ 2111828 w 3281584"/>
              <a:gd name="connsiteY40" fmla="*/ 1166918 h 1645890"/>
              <a:gd name="connsiteX41" fmla="*/ 2144486 w 3281584"/>
              <a:gd name="connsiteY41" fmla="*/ 1145147 h 1645890"/>
              <a:gd name="connsiteX42" fmla="*/ 2177143 w 3281584"/>
              <a:gd name="connsiteY42" fmla="*/ 1036290 h 1645890"/>
              <a:gd name="connsiteX43" fmla="*/ 2198914 w 3281584"/>
              <a:gd name="connsiteY43" fmla="*/ 1003633 h 1645890"/>
              <a:gd name="connsiteX44" fmla="*/ 2209800 w 3281584"/>
              <a:gd name="connsiteY44" fmla="*/ 970976 h 1645890"/>
              <a:gd name="connsiteX45" fmla="*/ 2264228 w 3281584"/>
              <a:gd name="connsiteY45" fmla="*/ 927433 h 1645890"/>
              <a:gd name="connsiteX46" fmla="*/ 2318657 w 3281584"/>
              <a:gd name="connsiteY46" fmla="*/ 894776 h 1645890"/>
              <a:gd name="connsiteX47" fmla="*/ 2416628 w 3281584"/>
              <a:gd name="connsiteY47" fmla="*/ 916547 h 1645890"/>
              <a:gd name="connsiteX48" fmla="*/ 2438400 w 3281584"/>
              <a:gd name="connsiteY48" fmla="*/ 938318 h 1645890"/>
              <a:gd name="connsiteX49" fmla="*/ 2449286 w 3281584"/>
              <a:gd name="connsiteY49" fmla="*/ 981861 h 1645890"/>
              <a:gd name="connsiteX50" fmla="*/ 2471057 w 3281584"/>
              <a:gd name="connsiteY50" fmla="*/ 1014518 h 1645890"/>
              <a:gd name="connsiteX51" fmla="*/ 2503714 w 3281584"/>
              <a:gd name="connsiteY51" fmla="*/ 1025404 h 1645890"/>
              <a:gd name="connsiteX52" fmla="*/ 2710543 w 3281584"/>
              <a:gd name="connsiteY52" fmla="*/ 1036290 h 1645890"/>
              <a:gd name="connsiteX53" fmla="*/ 2754086 w 3281584"/>
              <a:gd name="connsiteY53" fmla="*/ 1047176 h 1645890"/>
              <a:gd name="connsiteX54" fmla="*/ 2786743 w 3281584"/>
              <a:gd name="connsiteY54" fmla="*/ 1112490 h 1645890"/>
              <a:gd name="connsiteX55" fmla="*/ 2764971 w 3281584"/>
              <a:gd name="connsiteY55" fmla="*/ 1134261 h 1645890"/>
              <a:gd name="connsiteX56" fmla="*/ 2699657 w 3281584"/>
              <a:gd name="connsiteY56" fmla="*/ 1156033 h 1645890"/>
              <a:gd name="connsiteX57" fmla="*/ 2590800 w 3281584"/>
              <a:gd name="connsiteY57" fmla="*/ 1177804 h 1645890"/>
              <a:gd name="connsiteX58" fmla="*/ 2579914 w 3281584"/>
              <a:gd name="connsiteY58" fmla="*/ 1221347 h 1645890"/>
              <a:gd name="connsiteX59" fmla="*/ 2569028 w 3281584"/>
              <a:gd name="connsiteY59" fmla="*/ 1286661 h 1645890"/>
              <a:gd name="connsiteX60" fmla="*/ 2547257 w 3281584"/>
              <a:gd name="connsiteY60" fmla="*/ 1351976 h 1645890"/>
              <a:gd name="connsiteX61" fmla="*/ 2536371 w 3281584"/>
              <a:gd name="connsiteY61" fmla="*/ 1384633 h 1645890"/>
              <a:gd name="connsiteX62" fmla="*/ 2503714 w 3281584"/>
              <a:gd name="connsiteY62" fmla="*/ 1417290 h 1645890"/>
              <a:gd name="connsiteX63" fmla="*/ 2514600 w 3281584"/>
              <a:gd name="connsiteY63" fmla="*/ 1591461 h 1645890"/>
              <a:gd name="connsiteX64" fmla="*/ 2525486 w 3281584"/>
              <a:gd name="connsiteY64" fmla="*/ 1624118 h 1645890"/>
              <a:gd name="connsiteX65" fmla="*/ 2590800 w 3281584"/>
              <a:gd name="connsiteY65" fmla="*/ 1645890 h 1645890"/>
              <a:gd name="connsiteX66" fmla="*/ 2677886 w 3281584"/>
              <a:gd name="connsiteY66" fmla="*/ 1635004 h 1645890"/>
              <a:gd name="connsiteX67" fmla="*/ 2732314 w 3281584"/>
              <a:gd name="connsiteY67" fmla="*/ 1591461 h 1645890"/>
              <a:gd name="connsiteX68" fmla="*/ 2775857 w 3281584"/>
              <a:gd name="connsiteY68" fmla="*/ 1526147 h 1645890"/>
              <a:gd name="connsiteX69" fmla="*/ 2797628 w 3281584"/>
              <a:gd name="connsiteY69" fmla="*/ 1493490 h 1645890"/>
              <a:gd name="connsiteX70" fmla="*/ 2819400 w 3281584"/>
              <a:gd name="connsiteY70" fmla="*/ 1395518 h 1645890"/>
              <a:gd name="connsiteX71" fmla="*/ 2830286 w 3281584"/>
              <a:gd name="connsiteY71" fmla="*/ 1351976 h 1645890"/>
              <a:gd name="connsiteX72" fmla="*/ 2841171 w 3281584"/>
              <a:gd name="connsiteY72" fmla="*/ 1275776 h 1645890"/>
              <a:gd name="connsiteX73" fmla="*/ 2928257 w 3281584"/>
              <a:gd name="connsiteY73" fmla="*/ 1297547 h 1645890"/>
              <a:gd name="connsiteX74" fmla="*/ 2960914 w 3281584"/>
              <a:gd name="connsiteY74" fmla="*/ 1308433 h 1645890"/>
              <a:gd name="connsiteX75" fmla="*/ 3026228 w 3281584"/>
              <a:gd name="connsiteY75" fmla="*/ 1297547 h 1645890"/>
              <a:gd name="connsiteX76" fmla="*/ 3015343 w 3281584"/>
              <a:gd name="connsiteY76" fmla="*/ 1199576 h 1645890"/>
              <a:gd name="connsiteX77" fmla="*/ 2993571 w 3281584"/>
              <a:gd name="connsiteY77" fmla="*/ 1123376 h 1645890"/>
              <a:gd name="connsiteX78" fmla="*/ 3004457 w 3281584"/>
              <a:gd name="connsiteY78" fmla="*/ 938318 h 1645890"/>
              <a:gd name="connsiteX79" fmla="*/ 3015343 w 3281584"/>
              <a:gd name="connsiteY79" fmla="*/ 905661 h 1645890"/>
              <a:gd name="connsiteX80" fmla="*/ 3048000 w 3281584"/>
              <a:gd name="connsiteY80" fmla="*/ 883890 h 1645890"/>
              <a:gd name="connsiteX81" fmla="*/ 3102428 w 3281584"/>
              <a:gd name="connsiteY81" fmla="*/ 851233 h 1645890"/>
              <a:gd name="connsiteX82" fmla="*/ 3211286 w 3281584"/>
              <a:gd name="connsiteY82" fmla="*/ 840347 h 1645890"/>
              <a:gd name="connsiteX83" fmla="*/ 3233057 w 3281584"/>
              <a:gd name="connsiteY83" fmla="*/ 905661 h 1645890"/>
              <a:gd name="connsiteX84" fmla="*/ 3243943 w 3281584"/>
              <a:gd name="connsiteY84" fmla="*/ 938318 h 1645890"/>
              <a:gd name="connsiteX85" fmla="*/ 3254828 w 3281584"/>
              <a:gd name="connsiteY85" fmla="*/ 970976 h 1645890"/>
              <a:gd name="connsiteX86" fmla="*/ 3276600 w 3281584"/>
              <a:gd name="connsiteY86" fmla="*/ 992747 h 1645890"/>
              <a:gd name="connsiteX87" fmla="*/ 3276600 w 3281584"/>
              <a:gd name="connsiteY87" fmla="*/ 1047176 h 1645890"/>
              <a:gd name="connsiteX88" fmla="*/ 3276600 w 3281584"/>
              <a:gd name="connsiteY88" fmla="*/ 1047176 h 164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81584" h="1645890">
                <a:moveTo>
                  <a:pt x="0" y="2147"/>
                </a:moveTo>
                <a:cubicBezTo>
                  <a:pt x="43543" y="5776"/>
                  <a:pt x="88923" y="0"/>
                  <a:pt x="130628" y="13033"/>
                </a:cubicBezTo>
                <a:cubicBezTo>
                  <a:pt x="150220" y="19156"/>
                  <a:pt x="159657" y="42062"/>
                  <a:pt x="174171" y="56576"/>
                </a:cubicBezTo>
                <a:cubicBezTo>
                  <a:pt x="192269" y="74674"/>
                  <a:pt x="206727" y="86283"/>
                  <a:pt x="217714" y="111004"/>
                </a:cubicBezTo>
                <a:cubicBezTo>
                  <a:pt x="227035" y="131975"/>
                  <a:pt x="232229" y="154547"/>
                  <a:pt x="239486" y="176318"/>
                </a:cubicBezTo>
                <a:cubicBezTo>
                  <a:pt x="243115" y="187204"/>
                  <a:pt x="244006" y="199429"/>
                  <a:pt x="250371" y="208976"/>
                </a:cubicBezTo>
                <a:lnTo>
                  <a:pt x="272143" y="241633"/>
                </a:lnTo>
                <a:cubicBezTo>
                  <a:pt x="301169" y="328717"/>
                  <a:pt x="257629" y="227119"/>
                  <a:pt x="315686" y="285176"/>
                </a:cubicBezTo>
                <a:cubicBezTo>
                  <a:pt x="323800" y="293290"/>
                  <a:pt x="317234" y="311164"/>
                  <a:pt x="326571" y="317833"/>
                </a:cubicBezTo>
                <a:cubicBezTo>
                  <a:pt x="345246" y="331172"/>
                  <a:pt x="370114" y="332347"/>
                  <a:pt x="391886" y="339604"/>
                </a:cubicBezTo>
                <a:lnTo>
                  <a:pt x="424543" y="350490"/>
                </a:lnTo>
                <a:cubicBezTo>
                  <a:pt x="476200" y="298833"/>
                  <a:pt x="448613" y="300456"/>
                  <a:pt x="500743" y="317833"/>
                </a:cubicBezTo>
                <a:cubicBezTo>
                  <a:pt x="563135" y="411423"/>
                  <a:pt x="488332" y="293010"/>
                  <a:pt x="533400" y="383147"/>
                </a:cubicBezTo>
                <a:cubicBezTo>
                  <a:pt x="539251" y="394849"/>
                  <a:pt x="549320" y="404102"/>
                  <a:pt x="555171" y="415804"/>
                </a:cubicBezTo>
                <a:cubicBezTo>
                  <a:pt x="583434" y="472329"/>
                  <a:pt x="545304" y="427707"/>
                  <a:pt x="587828" y="470233"/>
                </a:cubicBezTo>
                <a:cubicBezTo>
                  <a:pt x="591457" y="481119"/>
                  <a:pt x="592810" y="493051"/>
                  <a:pt x="598714" y="502890"/>
                </a:cubicBezTo>
                <a:cubicBezTo>
                  <a:pt x="613656" y="527793"/>
                  <a:pt x="627457" y="526985"/>
                  <a:pt x="653143" y="535547"/>
                </a:cubicBezTo>
                <a:cubicBezTo>
                  <a:pt x="714103" y="515226"/>
                  <a:pt x="657497" y="526838"/>
                  <a:pt x="718457" y="535547"/>
                </a:cubicBezTo>
                <a:cubicBezTo>
                  <a:pt x="758133" y="541215"/>
                  <a:pt x="798396" y="541750"/>
                  <a:pt x="838200" y="546433"/>
                </a:cubicBezTo>
                <a:cubicBezTo>
                  <a:pt x="874559" y="550710"/>
                  <a:pt x="911731" y="558111"/>
                  <a:pt x="947057" y="568204"/>
                </a:cubicBezTo>
                <a:cubicBezTo>
                  <a:pt x="958090" y="571356"/>
                  <a:pt x="968828" y="575461"/>
                  <a:pt x="979714" y="579090"/>
                </a:cubicBezTo>
                <a:cubicBezTo>
                  <a:pt x="1022240" y="621614"/>
                  <a:pt x="977618" y="583484"/>
                  <a:pt x="1034143" y="611747"/>
                </a:cubicBezTo>
                <a:cubicBezTo>
                  <a:pt x="1118552" y="653951"/>
                  <a:pt x="1017373" y="617042"/>
                  <a:pt x="1099457" y="644404"/>
                </a:cubicBezTo>
                <a:cubicBezTo>
                  <a:pt x="1256296" y="801243"/>
                  <a:pt x="1059606" y="610246"/>
                  <a:pt x="1175657" y="709718"/>
                </a:cubicBezTo>
                <a:cubicBezTo>
                  <a:pt x="1209861" y="739036"/>
                  <a:pt x="1209483" y="759258"/>
                  <a:pt x="1251857" y="764147"/>
                </a:cubicBezTo>
                <a:cubicBezTo>
                  <a:pt x="1335077" y="773749"/>
                  <a:pt x="1502228" y="785918"/>
                  <a:pt x="1502228" y="785918"/>
                </a:cubicBezTo>
                <a:cubicBezTo>
                  <a:pt x="1509485" y="793175"/>
                  <a:pt x="1518719" y="798889"/>
                  <a:pt x="1524000" y="807690"/>
                </a:cubicBezTo>
                <a:cubicBezTo>
                  <a:pt x="1530695" y="818848"/>
                  <a:pt x="1543737" y="875753"/>
                  <a:pt x="1545771" y="883890"/>
                </a:cubicBezTo>
                <a:cubicBezTo>
                  <a:pt x="1549400" y="981861"/>
                  <a:pt x="1550135" y="1079983"/>
                  <a:pt x="1556657" y="1177804"/>
                </a:cubicBezTo>
                <a:cubicBezTo>
                  <a:pt x="1557420" y="1189253"/>
                  <a:pt x="1564760" y="1199329"/>
                  <a:pt x="1567543" y="1210461"/>
                </a:cubicBezTo>
                <a:cubicBezTo>
                  <a:pt x="1573755" y="1235308"/>
                  <a:pt x="1576871" y="1272661"/>
                  <a:pt x="1589314" y="1297547"/>
                </a:cubicBezTo>
                <a:cubicBezTo>
                  <a:pt x="1595165" y="1309249"/>
                  <a:pt x="1604595" y="1318845"/>
                  <a:pt x="1611086" y="1330204"/>
                </a:cubicBezTo>
                <a:cubicBezTo>
                  <a:pt x="1619137" y="1344293"/>
                  <a:pt x="1621382" y="1362272"/>
                  <a:pt x="1632857" y="1373747"/>
                </a:cubicBezTo>
                <a:cubicBezTo>
                  <a:pt x="1644332" y="1385222"/>
                  <a:pt x="1661485" y="1389126"/>
                  <a:pt x="1676400" y="1395518"/>
                </a:cubicBezTo>
                <a:cubicBezTo>
                  <a:pt x="1730067" y="1418518"/>
                  <a:pt x="1775461" y="1411938"/>
                  <a:pt x="1839686" y="1417290"/>
                </a:cubicBezTo>
                <a:cubicBezTo>
                  <a:pt x="1881908" y="1400401"/>
                  <a:pt x="1894161" y="1399835"/>
                  <a:pt x="1926771" y="1373747"/>
                </a:cubicBezTo>
                <a:cubicBezTo>
                  <a:pt x="1955980" y="1350380"/>
                  <a:pt x="1945163" y="1350757"/>
                  <a:pt x="1970314" y="1319318"/>
                </a:cubicBezTo>
                <a:cubicBezTo>
                  <a:pt x="1988039" y="1297161"/>
                  <a:pt x="2000498" y="1291939"/>
                  <a:pt x="2024743" y="1275776"/>
                </a:cubicBezTo>
                <a:cubicBezTo>
                  <a:pt x="2032000" y="1264890"/>
                  <a:pt x="2040663" y="1254820"/>
                  <a:pt x="2046514" y="1243118"/>
                </a:cubicBezTo>
                <a:cubicBezTo>
                  <a:pt x="2059660" y="1216826"/>
                  <a:pt x="2053176" y="1198601"/>
                  <a:pt x="2079171" y="1177804"/>
                </a:cubicBezTo>
                <a:cubicBezTo>
                  <a:pt x="2088131" y="1170636"/>
                  <a:pt x="2101565" y="1172050"/>
                  <a:pt x="2111828" y="1166918"/>
                </a:cubicBezTo>
                <a:cubicBezTo>
                  <a:pt x="2123530" y="1161067"/>
                  <a:pt x="2133600" y="1152404"/>
                  <a:pt x="2144486" y="1145147"/>
                </a:cubicBezTo>
                <a:cubicBezTo>
                  <a:pt x="2193477" y="1071659"/>
                  <a:pt x="2138935" y="1163649"/>
                  <a:pt x="2177143" y="1036290"/>
                </a:cubicBezTo>
                <a:cubicBezTo>
                  <a:pt x="2180902" y="1023759"/>
                  <a:pt x="2193063" y="1015335"/>
                  <a:pt x="2198914" y="1003633"/>
                </a:cubicBezTo>
                <a:cubicBezTo>
                  <a:pt x="2204046" y="993370"/>
                  <a:pt x="2203896" y="980815"/>
                  <a:pt x="2209800" y="970976"/>
                </a:cubicBezTo>
                <a:cubicBezTo>
                  <a:pt x="2221932" y="950755"/>
                  <a:pt x="2247110" y="941127"/>
                  <a:pt x="2264228" y="927433"/>
                </a:cubicBezTo>
                <a:cubicBezTo>
                  <a:pt x="2306922" y="893278"/>
                  <a:pt x="2261944" y="913679"/>
                  <a:pt x="2318657" y="894776"/>
                </a:cubicBezTo>
                <a:cubicBezTo>
                  <a:pt x="2331852" y="896975"/>
                  <a:pt x="2396012" y="904177"/>
                  <a:pt x="2416628" y="916547"/>
                </a:cubicBezTo>
                <a:cubicBezTo>
                  <a:pt x="2425429" y="921827"/>
                  <a:pt x="2431143" y="931061"/>
                  <a:pt x="2438400" y="938318"/>
                </a:cubicBezTo>
                <a:cubicBezTo>
                  <a:pt x="2442029" y="952832"/>
                  <a:pt x="2443393" y="968110"/>
                  <a:pt x="2449286" y="981861"/>
                </a:cubicBezTo>
                <a:cubicBezTo>
                  <a:pt x="2454440" y="993886"/>
                  <a:pt x="2460841" y="1006345"/>
                  <a:pt x="2471057" y="1014518"/>
                </a:cubicBezTo>
                <a:cubicBezTo>
                  <a:pt x="2480017" y="1021686"/>
                  <a:pt x="2492287" y="1024365"/>
                  <a:pt x="2503714" y="1025404"/>
                </a:cubicBezTo>
                <a:cubicBezTo>
                  <a:pt x="2572469" y="1031655"/>
                  <a:pt x="2641600" y="1032661"/>
                  <a:pt x="2710543" y="1036290"/>
                </a:cubicBezTo>
                <a:cubicBezTo>
                  <a:pt x="2725057" y="1039919"/>
                  <a:pt x="2741638" y="1038877"/>
                  <a:pt x="2754086" y="1047176"/>
                </a:cubicBezTo>
                <a:cubicBezTo>
                  <a:pt x="2772173" y="1059234"/>
                  <a:pt x="2780533" y="1093862"/>
                  <a:pt x="2786743" y="1112490"/>
                </a:cubicBezTo>
                <a:cubicBezTo>
                  <a:pt x="2779486" y="1119747"/>
                  <a:pt x="2774151" y="1129671"/>
                  <a:pt x="2764971" y="1134261"/>
                </a:cubicBezTo>
                <a:cubicBezTo>
                  <a:pt x="2744445" y="1144524"/>
                  <a:pt x="2721428" y="1148776"/>
                  <a:pt x="2699657" y="1156033"/>
                </a:cubicBezTo>
                <a:cubicBezTo>
                  <a:pt x="2642665" y="1175030"/>
                  <a:pt x="2678345" y="1165297"/>
                  <a:pt x="2590800" y="1177804"/>
                </a:cubicBezTo>
                <a:cubicBezTo>
                  <a:pt x="2587171" y="1192318"/>
                  <a:pt x="2582848" y="1206676"/>
                  <a:pt x="2579914" y="1221347"/>
                </a:cubicBezTo>
                <a:cubicBezTo>
                  <a:pt x="2575585" y="1242990"/>
                  <a:pt x="2574381" y="1265248"/>
                  <a:pt x="2569028" y="1286661"/>
                </a:cubicBezTo>
                <a:cubicBezTo>
                  <a:pt x="2563462" y="1308925"/>
                  <a:pt x="2554514" y="1330204"/>
                  <a:pt x="2547257" y="1351976"/>
                </a:cubicBezTo>
                <a:cubicBezTo>
                  <a:pt x="2543628" y="1362862"/>
                  <a:pt x="2544485" y="1376519"/>
                  <a:pt x="2536371" y="1384633"/>
                </a:cubicBezTo>
                <a:lnTo>
                  <a:pt x="2503714" y="1417290"/>
                </a:lnTo>
                <a:cubicBezTo>
                  <a:pt x="2507343" y="1475347"/>
                  <a:pt x="2508510" y="1533610"/>
                  <a:pt x="2514600" y="1591461"/>
                </a:cubicBezTo>
                <a:cubicBezTo>
                  <a:pt x="2515801" y="1602872"/>
                  <a:pt x="2516149" y="1617449"/>
                  <a:pt x="2525486" y="1624118"/>
                </a:cubicBezTo>
                <a:cubicBezTo>
                  <a:pt x="2544160" y="1637457"/>
                  <a:pt x="2590800" y="1645890"/>
                  <a:pt x="2590800" y="1645890"/>
                </a:cubicBezTo>
                <a:cubicBezTo>
                  <a:pt x="2619829" y="1642261"/>
                  <a:pt x="2649662" y="1642701"/>
                  <a:pt x="2677886" y="1635004"/>
                </a:cubicBezTo>
                <a:cubicBezTo>
                  <a:pt x="2691355" y="1631331"/>
                  <a:pt x="2723044" y="1603821"/>
                  <a:pt x="2732314" y="1591461"/>
                </a:cubicBezTo>
                <a:cubicBezTo>
                  <a:pt x="2748013" y="1570528"/>
                  <a:pt x="2761343" y="1547918"/>
                  <a:pt x="2775857" y="1526147"/>
                </a:cubicBezTo>
                <a:lnTo>
                  <a:pt x="2797628" y="1493490"/>
                </a:lnTo>
                <a:cubicBezTo>
                  <a:pt x="2824179" y="1387290"/>
                  <a:pt x="2791757" y="1519907"/>
                  <a:pt x="2819400" y="1395518"/>
                </a:cubicBezTo>
                <a:cubicBezTo>
                  <a:pt x="2822646" y="1380914"/>
                  <a:pt x="2827610" y="1366695"/>
                  <a:pt x="2830286" y="1351976"/>
                </a:cubicBezTo>
                <a:cubicBezTo>
                  <a:pt x="2834876" y="1326732"/>
                  <a:pt x="2837543" y="1301176"/>
                  <a:pt x="2841171" y="1275776"/>
                </a:cubicBezTo>
                <a:cubicBezTo>
                  <a:pt x="2915829" y="1300661"/>
                  <a:pt x="2823154" y="1271271"/>
                  <a:pt x="2928257" y="1297547"/>
                </a:cubicBezTo>
                <a:cubicBezTo>
                  <a:pt x="2939389" y="1300330"/>
                  <a:pt x="2950028" y="1304804"/>
                  <a:pt x="2960914" y="1308433"/>
                </a:cubicBezTo>
                <a:lnTo>
                  <a:pt x="3026228" y="1297547"/>
                </a:lnTo>
                <a:cubicBezTo>
                  <a:pt x="3040923" y="1268158"/>
                  <a:pt x="3020339" y="1232052"/>
                  <a:pt x="3015343" y="1199576"/>
                </a:cubicBezTo>
                <a:cubicBezTo>
                  <a:pt x="3011438" y="1174192"/>
                  <a:pt x="3001700" y="1147762"/>
                  <a:pt x="2993571" y="1123376"/>
                </a:cubicBezTo>
                <a:cubicBezTo>
                  <a:pt x="2997200" y="1061690"/>
                  <a:pt x="2998308" y="999804"/>
                  <a:pt x="3004457" y="938318"/>
                </a:cubicBezTo>
                <a:cubicBezTo>
                  <a:pt x="3005599" y="926900"/>
                  <a:pt x="3008175" y="914621"/>
                  <a:pt x="3015343" y="905661"/>
                </a:cubicBezTo>
                <a:cubicBezTo>
                  <a:pt x="3023516" y="895445"/>
                  <a:pt x="3037784" y="892063"/>
                  <a:pt x="3048000" y="883890"/>
                </a:cubicBezTo>
                <a:cubicBezTo>
                  <a:pt x="3090693" y="849735"/>
                  <a:pt x="3045714" y="870137"/>
                  <a:pt x="3102428" y="851233"/>
                </a:cubicBezTo>
                <a:cubicBezTo>
                  <a:pt x="3133344" y="820317"/>
                  <a:pt x="3146916" y="795288"/>
                  <a:pt x="3211286" y="840347"/>
                </a:cubicBezTo>
                <a:cubicBezTo>
                  <a:pt x="3230087" y="853507"/>
                  <a:pt x="3225800" y="883890"/>
                  <a:pt x="3233057" y="905661"/>
                </a:cubicBezTo>
                <a:lnTo>
                  <a:pt x="3243943" y="938318"/>
                </a:lnTo>
                <a:cubicBezTo>
                  <a:pt x="3247572" y="949204"/>
                  <a:pt x="3246714" y="962862"/>
                  <a:pt x="3254828" y="970976"/>
                </a:cubicBezTo>
                <a:cubicBezTo>
                  <a:pt x="3262085" y="978233"/>
                  <a:pt x="3273780" y="982879"/>
                  <a:pt x="3276600" y="992747"/>
                </a:cubicBezTo>
                <a:cubicBezTo>
                  <a:pt x="3281584" y="1010192"/>
                  <a:pt x="3276600" y="1029033"/>
                  <a:pt x="3276600" y="1047176"/>
                </a:cubicBezTo>
                <a:lnTo>
                  <a:pt x="3276600" y="1047176"/>
                </a:ln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7" name="Volný tvar 46"/>
          <p:cNvSpPr/>
          <p:nvPr/>
        </p:nvSpPr>
        <p:spPr>
          <a:xfrm>
            <a:off x="7167563" y="3657600"/>
            <a:ext cx="903287" cy="3211513"/>
          </a:xfrm>
          <a:custGeom>
            <a:avLst/>
            <a:gdLst>
              <a:gd name="connsiteX0" fmla="*/ 354108 w 902628"/>
              <a:gd name="connsiteY0" fmla="*/ 0 h 3211286"/>
              <a:gd name="connsiteX1" fmla="*/ 386765 w 902628"/>
              <a:gd name="connsiteY1" fmla="*/ 10886 h 3211286"/>
              <a:gd name="connsiteX2" fmla="*/ 419422 w 902628"/>
              <a:gd name="connsiteY2" fmla="*/ 76200 h 3211286"/>
              <a:gd name="connsiteX3" fmla="*/ 408536 w 902628"/>
              <a:gd name="connsiteY3" fmla="*/ 141514 h 3211286"/>
              <a:gd name="connsiteX4" fmla="*/ 386765 w 902628"/>
              <a:gd name="connsiteY4" fmla="*/ 163286 h 3211286"/>
              <a:gd name="connsiteX5" fmla="*/ 375879 w 902628"/>
              <a:gd name="connsiteY5" fmla="*/ 195943 h 3211286"/>
              <a:gd name="connsiteX6" fmla="*/ 364993 w 902628"/>
              <a:gd name="connsiteY6" fmla="*/ 402771 h 3211286"/>
              <a:gd name="connsiteX7" fmla="*/ 354108 w 902628"/>
              <a:gd name="connsiteY7" fmla="*/ 435429 h 3211286"/>
              <a:gd name="connsiteX8" fmla="*/ 332336 w 902628"/>
              <a:gd name="connsiteY8" fmla="*/ 457200 h 3211286"/>
              <a:gd name="connsiteX9" fmla="*/ 299679 w 902628"/>
              <a:gd name="connsiteY9" fmla="*/ 478971 h 3211286"/>
              <a:gd name="connsiteX10" fmla="*/ 223479 w 902628"/>
              <a:gd name="connsiteY10" fmla="*/ 489857 h 3211286"/>
              <a:gd name="connsiteX11" fmla="*/ 136393 w 902628"/>
              <a:gd name="connsiteY11" fmla="*/ 500743 h 3211286"/>
              <a:gd name="connsiteX12" fmla="*/ 125508 w 902628"/>
              <a:gd name="connsiteY12" fmla="*/ 533400 h 3211286"/>
              <a:gd name="connsiteX13" fmla="*/ 103736 w 902628"/>
              <a:gd name="connsiteY13" fmla="*/ 555171 h 3211286"/>
              <a:gd name="connsiteX14" fmla="*/ 81965 w 902628"/>
              <a:gd name="connsiteY14" fmla="*/ 620486 h 3211286"/>
              <a:gd name="connsiteX15" fmla="*/ 71079 w 902628"/>
              <a:gd name="connsiteY15" fmla="*/ 653143 h 3211286"/>
              <a:gd name="connsiteX16" fmla="*/ 60193 w 902628"/>
              <a:gd name="connsiteY16" fmla="*/ 685800 h 3211286"/>
              <a:gd name="connsiteX17" fmla="*/ 114622 w 902628"/>
              <a:gd name="connsiteY17" fmla="*/ 674914 h 3211286"/>
              <a:gd name="connsiteX18" fmla="*/ 201708 w 902628"/>
              <a:gd name="connsiteY18" fmla="*/ 685800 h 3211286"/>
              <a:gd name="connsiteX19" fmla="*/ 212593 w 902628"/>
              <a:gd name="connsiteY19" fmla="*/ 718457 h 3211286"/>
              <a:gd name="connsiteX20" fmla="*/ 267022 w 902628"/>
              <a:gd name="connsiteY20" fmla="*/ 772886 h 3211286"/>
              <a:gd name="connsiteX21" fmla="*/ 267022 w 902628"/>
              <a:gd name="connsiteY21" fmla="*/ 772886 h 3211286"/>
              <a:gd name="connsiteX22" fmla="*/ 343222 w 902628"/>
              <a:gd name="connsiteY22" fmla="*/ 794657 h 3211286"/>
              <a:gd name="connsiteX23" fmla="*/ 441193 w 902628"/>
              <a:gd name="connsiteY23" fmla="*/ 816429 h 3211286"/>
              <a:gd name="connsiteX24" fmla="*/ 484736 w 902628"/>
              <a:gd name="connsiteY24" fmla="*/ 805543 h 3211286"/>
              <a:gd name="connsiteX25" fmla="*/ 517393 w 902628"/>
              <a:gd name="connsiteY25" fmla="*/ 794657 h 3211286"/>
              <a:gd name="connsiteX26" fmla="*/ 582708 w 902628"/>
              <a:gd name="connsiteY26" fmla="*/ 783771 h 3211286"/>
              <a:gd name="connsiteX27" fmla="*/ 571822 w 902628"/>
              <a:gd name="connsiteY27" fmla="*/ 751114 h 3211286"/>
              <a:gd name="connsiteX28" fmla="*/ 604479 w 902628"/>
              <a:gd name="connsiteY28" fmla="*/ 762000 h 3211286"/>
              <a:gd name="connsiteX29" fmla="*/ 724222 w 902628"/>
              <a:gd name="connsiteY29" fmla="*/ 772886 h 3211286"/>
              <a:gd name="connsiteX30" fmla="*/ 778650 w 902628"/>
              <a:gd name="connsiteY30" fmla="*/ 805543 h 3211286"/>
              <a:gd name="connsiteX31" fmla="*/ 811308 w 902628"/>
              <a:gd name="connsiteY31" fmla="*/ 816429 h 3211286"/>
              <a:gd name="connsiteX32" fmla="*/ 843965 w 902628"/>
              <a:gd name="connsiteY32" fmla="*/ 838200 h 3211286"/>
              <a:gd name="connsiteX33" fmla="*/ 854850 w 902628"/>
              <a:gd name="connsiteY33" fmla="*/ 1077686 h 3211286"/>
              <a:gd name="connsiteX34" fmla="*/ 843965 w 902628"/>
              <a:gd name="connsiteY34" fmla="*/ 1110343 h 3211286"/>
              <a:gd name="connsiteX35" fmla="*/ 800422 w 902628"/>
              <a:gd name="connsiteY35" fmla="*/ 1153886 h 3211286"/>
              <a:gd name="connsiteX36" fmla="*/ 767765 w 902628"/>
              <a:gd name="connsiteY36" fmla="*/ 1219200 h 3211286"/>
              <a:gd name="connsiteX37" fmla="*/ 735108 w 902628"/>
              <a:gd name="connsiteY37" fmla="*/ 1273629 h 3211286"/>
              <a:gd name="connsiteX38" fmla="*/ 724222 w 902628"/>
              <a:gd name="connsiteY38" fmla="*/ 1306286 h 3211286"/>
              <a:gd name="connsiteX39" fmla="*/ 680679 w 902628"/>
              <a:gd name="connsiteY39" fmla="*/ 1360714 h 3211286"/>
              <a:gd name="connsiteX40" fmla="*/ 637136 w 902628"/>
              <a:gd name="connsiteY40" fmla="*/ 1447800 h 3211286"/>
              <a:gd name="connsiteX41" fmla="*/ 626250 w 902628"/>
              <a:gd name="connsiteY41" fmla="*/ 1480457 h 3211286"/>
              <a:gd name="connsiteX42" fmla="*/ 560936 w 902628"/>
              <a:gd name="connsiteY42" fmla="*/ 1556657 h 3211286"/>
              <a:gd name="connsiteX43" fmla="*/ 517393 w 902628"/>
              <a:gd name="connsiteY43" fmla="*/ 1600200 h 3211286"/>
              <a:gd name="connsiteX44" fmla="*/ 452079 w 902628"/>
              <a:gd name="connsiteY44" fmla="*/ 1621971 h 3211286"/>
              <a:gd name="connsiteX45" fmla="*/ 419422 w 902628"/>
              <a:gd name="connsiteY45" fmla="*/ 1632857 h 3211286"/>
              <a:gd name="connsiteX46" fmla="*/ 386765 w 902628"/>
              <a:gd name="connsiteY46" fmla="*/ 1643743 h 3211286"/>
              <a:gd name="connsiteX47" fmla="*/ 354108 w 902628"/>
              <a:gd name="connsiteY47" fmla="*/ 1665514 h 3211286"/>
              <a:gd name="connsiteX48" fmla="*/ 332336 w 902628"/>
              <a:gd name="connsiteY48" fmla="*/ 1687286 h 3211286"/>
              <a:gd name="connsiteX49" fmla="*/ 256136 w 902628"/>
              <a:gd name="connsiteY49" fmla="*/ 1752600 h 3211286"/>
              <a:gd name="connsiteX50" fmla="*/ 223479 w 902628"/>
              <a:gd name="connsiteY50" fmla="*/ 1785257 h 3211286"/>
              <a:gd name="connsiteX51" fmla="*/ 212593 w 902628"/>
              <a:gd name="connsiteY51" fmla="*/ 1817914 h 3211286"/>
              <a:gd name="connsiteX52" fmla="*/ 169050 w 902628"/>
              <a:gd name="connsiteY52" fmla="*/ 1872343 h 3211286"/>
              <a:gd name="connsiteX53" fmla="*/ 158165 w 902628"/>
              <a:gd name="connsiteY53" fmla="*/ 1905000 h 3211286"/>
              <a:gd name="connsiteX54" fmla="*/ 114622 w 902628"/>
              <a:gd name="connsiteY54" fmla="*/ 1948543 h 3211286"/>
              <a:gd name="connsiteX55" fmla="*/ 81965 w 902628"/>
              <a:gd name="connsiteY55" fmla="*/ 2046514 h 3211286"/>
              <a:gd name="connsiteX56" fmla="*/ 60193 w 902628"/>
              <a:gd name="connsiteY56" fmla="*/ 2111829 h 3211286"/>
              <a:gd name="connsiteX57" fmla="*/ 38422 w 902628"/>
              <a:gd name="connsiteY57" fmla="*/ 2209800 h 3211286"/>
              <a:gd name="connsiteX58" fmla="*/ 27536 w 902628"/>
              <a:gd name="connsiteY58" fmla="*/ 2253343 h 3211286"/>
              <a:gd name="connsiteX59" fmla="*/ 5765 w 902628"/>
              <a:gd name="connsiteY59" fmla="*/ 2318657 h 3211286"/>
              <a:gd name="connsiteX60" fmla="*/ 27536 w 902628"/>
              <a:gd name="connsiteY60" fmla="*/ 2819400 h 3211286"/>
              <a:gd name="connsiteX61" fmla="*/ 49308 w 902628"/>
              <a:gd name="connsiteY61" fmla="*/ 2939143 h 3211286"/>
              <a:gd name="connsiteX62" fmla="*/ 60193 w 902628"/>
              <a:gd name="connsiteY62" fmla="*/ 3211286 h 3211286"/>
              <a:gd name="connsiteX63" fmla="*/ 60193 w 902628"/>
              <a:gd name="connsiteY63" fmla="*/ 3211286 h 321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02628" h="3211286">
                <a:moveTo>
                  <a:pt x="354108" y="0"/>
                </a:moveTo>
                <a:cubicBezTo>
                  <a:pt x="364994" y="3629"/>
                  <a:pt x="377805" y="3718"/>
                  <a:pt x="386765" y="10886"/>
                </a:cubicBezTo>
                <a:cubicBezTo>
                  <a:pt x="405948" y="26233"/>
                  <a:pt x="412251" y="54688"/>
                  <a:pt x="419422" y="76200"/>
                </a:cubicBezTo>
                <a:cubicBezTo>
                  <a:pt x="415793" y="97971"/>
                  <a:pt x="416286" y="120848"/>
                  <a:pt x="408536" y="141514"/>
                </a:cubicBezTo>
                <a:cubicBezTo>
                  <a:pt x="404932" y="151124"/>
                  <a:pt x="392045" y="154485"/>
                  <a:pt x="386765" y="163286"/>
                </a:cubicBezTo>
                <a:cubicBezTo>
                  <a:pt x="380861" y="173125"/>
                  <a:pt x="379508" y="185057"/>
                  <a:pt x="375879" y="195943"/>
                </a:cubicBezTo>
                <a:cubicBezTo>
                  <a:pt x="372250" y="264886"/>
                  <a:pt x="371243" y="334016"/>
                  <a:pt x="364993" y="402771"/>
                </a:cubicBezTo>
                <a:cubicBezTo>
                  <a:pt x="363954" y="414199"/>
                  <a:pt x="360012" y="425589"/>
                  <a:pt x="354108" y="435429"/>
                </a:cubicBezTo>
                <a:cubicBezTo>
                  <a:pt x="348828" y="444230"/>
                  <a:pt x="340350" y="450789"/>
                  <a:pt x="332336" y="457200"/>
                </a:cubicBezTo>
                <a:cubicBezTo>
                  <a:pt x="322120" y="465373"/>
                  <a:pt x="312210" y="475212"/>
                  <a:pt x="299679" y="478971"/>
                </a:cubicBezTo>
                <a:cubicBezTo>
                  <a:pt x="275103" y="486344"/>
                  <a:pt x="248912" y="486466"/>
                  <a:pt x="223479" y="489857"/>
                </a:cubicBezTo>
                <a:lnTo>
                  <a:pt x="136393" y="500743"/>
                </a:lnTo>
                <a:cubicBezTo>
                  <a:pt x="132765" y="511629"/>
                  <a:pt x="131412" y="523561"/>
                  <a:pt x="125508" y="533400"/>
                </a:cubicBezTo>
                <a:cubicBezTo>
                  <a:pt x="120228" y="542201"/>
                  <a:pt x="108326" y="545991"/>
                  <a:pt x="103736" y="555171"/>
                </a:cubicBezTo>
                <a:cubicBezTo>
                  <a:pt x="93473" y="575697"/>
                  <a:pt x="89222" y="598714"/>
                  <a:pt x="81965" y="620486"/>
                </a:cubicBezTo>
                <a:lnTo>
                  <a:pt x="71079" y="653143"/>
                </a:lnTo>
                <a:cubicBezTo>
                  <a:pt x="67450" y="664029"/>
                  <a:pt x="48941" y="688050"/>
                  <a:pt x="60193" y="685800"/>
                </a:cubicBezTo>
                <a:lnTo>
                  <a:pt x="114622" y="674914"/>
                </a:lnTo>
                <a:cubicBezTo>
                  <a:pt x="143651" y="678543"/>
                  <a:pt x="174975" y="673919"/>
                  <a:pt x="201708" y="685800"/>
                </a:cubicBezTo>
                <a:cubicBezTo>
                  <a:pt x="212193" y="690460"/>
                  <a:pt x="205708" y="709277"/>
                  <a:pt x="212593" y="718457"/>
                </a:cubicBezTo>
                <a:cubicBezTo>
                  <a:pt x="227988" y="738984"/>
                  <a:pt x="248879" y="754743"/>
                  <a:pt x="267022" y="772886"/>
                </a:cubicBezTo>
                <a:lnTo>
                  <a:pt x="267022" y="772886"/>
                </a:lnTo>
                <a:cubicBezTo>
                  <a:pt x="298144" y="783259"/>
                  <a:pt x="309054" y="787823"/>
                  <a:pt x="343222" y="794657"/>
                </a:cubicBezTo>
                <a:cubicBezTo>
                  <a:pt x="439012" y="813816"/>
                  <a:pt x="377637" y="795243"/>
                  <a:pt x="441193" y="816429"/>
                </a:cubicBezTo>
                <a:cubicBezTo>
                  <a:pt x="455707" y="812800"/>
                  <a:pt x="470351" y="809653"/>
                  <a:pt x="484736" y="805543"/>
                </a:cubicBezTo>
                <a:cubicBezTo>
                  <a:pt x="495769" y="802391"/>
                  <a:pt x="506192" y="797146"/>
                  <a:pt x="517393" y="794657"/>
                </a:cubicBezTo>
                <a:cubicBezTo>
                  <a:pt x="538939" y="789869"/>
                  <a:pt x="560936" y="787400"/>
                  <a:pt x="582708" y="783771"/>
                </a:cubicBezTo>
                <a:cubicBezTo>
                  <a:pt x="579079" y="772885"/>
                  <a:pt x="563708" y="759228"/>
                  <a:pt x="571822" y="751114"/>
                </a:cubicBezTo>
                <a:cubicBezTo>
                  <a:pt x="579936" y="743000"/>
                  <a:pt x="593120" y="760377"/>
                  <a:pt x="604479" y="762000"/>
                </a:cubicBezTo>
                <a:cubicBezTo>
                  <a:pt x="644155" y="767668"/>
                  <a:pt x="684308" y="769257"/>
                  <a:pt x="724222" y="772886"/>
                </a:cubicBezTo>
                <a:cubicBezTo>
                  <a:pt x="816731" y="803720"/>
                  <a:pt x="703940" y="760716"/>
                  <a:pt x="778650" y="805543"/>
                </a:cubicBezTo>
                <a:cubicBezTo>
                  <a:pt x="788490" y="811447"/>
                  <a:pt x="801045" y="811297"/>
                  <a:pt x="811308" y="816429"/>
                </a:cubicBezTo>
                <a:cubicBezTo>
                  <a:pt x="823010" y="822280"/>
                  <a:pt x="833079" y="830943"/>
                  <a:pt x="843965" y="838200"/>
                </a:cubicBezTo>
                <a:cubicBezTo>
                  <a:pt x="902628" y="926195"/>
                  <a:pt x="873830" y="868902"/>
                  <a:pt x="854850" y="1077686"/>
                </a:cubicBezTo>
                <a:cubicBezTo>
                  <a:pt x="853811" y="1089113"/>
                  <a:pt x="850634" y="1101006"/>
                  <a:pt x="843965" y="1110343"/>
                </a:cubicBezTo>
                <a:cubicBezTo>
                  <a:pt x="832034" y="1127046"/>
                  <a:pt x="800422" y="1153886"/>
                  <a:pt x="800422" y="1153886"/>
                </a:cubicBezTo>
                <a:cubicBezTo>
                  <a:pt x="773060" y="1235970"/>
                  <a:pt x="809969" y="1134791"/>
                  <a:pt x="767765" y="1219200"/>
                </a:cubicBezTo>
                <a:cubicBezTo>
                  <a:pt x="739502" y="1275725"/>
                  <a:pt x="777632" y="1231103"/>
                  <a:pt x="735108" y="1273629"/>
                </a:cubicBezTo>
                <a:cubicBezTo>
                  <a:pt x="731479" y="1284515"/>
                  <a:pt x="730126" y="1296447"/>
                  <a:pt x="724222" y="1306286"/>
                </a:cubicBezTo>
                <a:cubicBezTo>
                  <a:pt x="685448" y="1370907"/>
                  <a:pt x="718023" y="1276687"/>
                  <a:pt x="680679" y="1360714"/>
                </a:cubicBezTo>
                <a:cubicBezTo>
                  <a:pt x="640653" y="1450774"/>
                  <a:pt x="681848" y="1403090"/>
                  <a:pt x="637136" y="1447800"/>
                </a:cubicBezTo>
                <a:cubicBezTo>
                  <a:pt x="633507" y="1458686"/>
                  <a:pt x="631382" y="1470194"/>
                  <a:pt x="626250" y="1480457"/>
                </a:cubicBezTo>
                <a:cubicBezTo>
                  <a:pt x="609671" y="1513616"/>
                  <a:pt x="587721" y="1529872"/>
                  <a:pt x="560936" y="1556657"/>
                </a:cubicBezTo>
                <a:lnTo>
                  <a:pt x="517393" y="1600200"/>
                </a:lnTo>
                <a:lnTo>
                  <a:pt x="452079" y="1621971"/>
                </a:lnTo>
                <a:lnTo>
                  <a:pt x="419422" y="1632857"/>
                </a:lnTo>
                <a:cubicBezTo>
                  <a:pt x="408536" y="1636486"/>
                  <a:pt x="396312" y="1637378"/>
                  <a:pt x="386765" y="1643743"/>
                </a:cubicBezTo>
                <a:cubicBezTo>
                  <a:pt x="375879" y="1651000"/>
                  <a:pt x="364324" y="1657341"/>
                  <a:pt x="354108" y="1665514"/>
                </a:cubicBezTo>
                <a:cubicBezTo>
                  <a:pt x="346094" y="1671925"/>
                  <a:pt x="340350" y="1680875"/>
                  <a:pt x="332336" y="1687286"/>
                </a:cubicBezTo>
                <a:cubicBezTo>
                  <a:pt x="249442" y="1753601"/>
                  <a:pt x="360954" y="1647782"/>
                  <a:pt x="256136" y="1752600"/>
                </a:cubicBezTo>
                <a:lnTo>
                  <a:pt x="223479" y="1785257"/>
                </a:lnTo>
                <a:cubicBezTo>
                  <a:pt x="219850" y="1796143"/>
                  <a:pt x="217725" y="1807651"/>
                  <a:pt x="212593" y="1817914"/>
                </a:cubicBezTo>
                <a:cubicBezTo>
                  <a:pt x="198860" y="1845379"/>
                  <a:pt x="189301" y="1852092"/>
                  <a:pt x="169050" y="1872343"/>
                </a:cubicBezTo>
                <a:cubicBezTo>
                  <a:pt x="165422" y="1883229"/>
                  <a:pt x="164834" y="1895663"/>
                  <a:pt x="158165" y="1905000"/>
                </a:cubicBezTo>
                <a:cubicBezTo>
                  <a:pt x="146234" y="1921703"/>
                  <a:pt x="114622" y="1948543"/>
                  <a:pt x="114622" y="1948543"/>
                </a:cubicBezTo>
                <a:lnTo>
                  <a:pt x="81965" y="2046514"/>
                </a:lnTo>
                <a:lnTo>
                  <a:pt x="60193" y="2111829"/>
                </a:lnTo>
                <a:cubicBezTo>
                  <a:pt x="33640" y="2218046"/>
                  <a:pt x="66070" y="2085388"/>
                  <a:pt x="38422" y="2209800"/>
                </a:cubicBezTo>
                <a:cubicBezTo>
                  <a:pt x="35176" y="2224405"/>
                  <a:pt x="31835" y="2239013"/>
                  <a:pt x="27536" y="2253343"/>
                </a:cubicBezTo>
                <a:cubicBezTo>
                  <a:pt x="20942" y="2275324"/>
                  <a:pt x="5765" y="2318657"/>
                  <a:pt x="5765" y="2318657"/>
                </a:cubicBezTo>
                <a:cubicBezTo>
                  <a:pt x="15256" y="2679334"/>
                  <a:pt x="0" y="2612885"/>
                  <a:pt x="27536" y="2819400"/>
                </a:cubicBezTo>
                <a:cubicBezTo>
                  <a:pt x="38680" y="2902981"/>
                  <a:pt x="33282" y="2875040"/>
                  <a:pt x="49308" y="2939143"/>
                </a:cubicBezTo>
                <a:cubicBezTo>
                  <a:pt x="66604" y="3094816"/>
                  <a:pt x="60193" y="3004256"/>
                  <a:pt x="60193" y="3211286"/>
                </a:cubicBezTo>
                <a:lnTo>
                  <a:pt x="60193" y="3211286"/>
                </a:ln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8" name="Volný tvar 47"/>
          <p:cNvSpPr/>
          <p:nvPr/>
        </p:nvSpPr>
        <p:spPr>
          <a:xfrm>
            <a:off x="642938" y="4843463"/>
            <a:ext cx="5038725" cy="2014537"/>
          </a:xfrm>
          <a:custGeom>
            <a:avLst/>
            <a:gdLst>
              <a:gd name="connsiteX0" fmla="*/ 5040086 w 5040086"/>
              <a:gd name="connsiteY0" fmla="*/ 2013857 h 2013857"/>
              <a:gd name="connsiteX1" fmla="*/ 5018314 w 5040086"/>
              <a:gd name="connsiteY1" fmla="*/ 1948543 h 2013857"/>
              <a:gd name="connsiteX2" fmla="*/ 4963886 w 5040086"/>
              <a:gd name="connsiteY2" fmla="*/ 1894114 h 2013857"/>
              <a:gd name="connsiteX3" fmla="*/ 4942114 w 5040086"/>
              <a:gd name="connsiteY3" fmla="*/ 1872343 h 2013857"/>
              <a:gd name="connsiteX4" fmla="*/ 4920343 w 5040086"/>
              <a:gd name="connsiteY4" fmla="*/ 1839686 h 2013857"/>
              <a:gd name="connsiteX5" fmla="*/ 4855029 w 5040086"/>
              <a:gd name="connsiteY5" fmla="*/ 1817914 h 2013857"/>
              <a:gd name="connsiteX6" fmla="*/ 4593772 w 5040086"/>
              <a:gd name="connsiteY6" fmla="*/ 1817914 h 2013857"/>
              <a:gd name="connsiteX7" fmla="*/ 4561114 w 5040086"/>
              <a:gd name="connsiteY7" fmla="*/ 1807028 h 2013857"/>
              <a:gd name="connsiteX8" fmla="*/ 4528457 w 5040086"/>
              <a:gd name="connsiteY8" fmla="*/ 1785257 h 2013857"/>
              <a:gd name="connsiteX9" fmla="*/ 4441372 w 5040086"/>
              <a:gd name="connsiteY9" fmla="*/ 1796143 h 2013857"/>
              <a:gd name="connsiteX10" fmla="*/ 4386943 w 5040086"/>
              <a:gd name="connsiteY10" fmla="*/ 1828800 h 2013857"/>
              <a:gd name="connsiteX11" fmla="*/ 4310743 w 5040086"/>
              <a:gd name="connsiteY11" fmla="*/ 1850571 h 2013857"/>
              <a:gd name="connsiteX12" fmla="*/ 4245429 w 5040086"/>
              <a:gd name="connsiteY12" fmla="*/ 1872343 h 2013857"/>
              <a:gd name="connsiteX13" fmla="*/ 4212772 w 5040086"/>
              <a:gd name="connsiteY13" fmla="*/ 1883228 h 2013857"/>
              <a:gd name="connsiteX14" fmla="*/ 4180114 w 5040086"/>
              <a:gd name="connsiteY14" fmla="*/ 1894114 h 2013857"/>
              <a:gd name="connsiteX15" fmla="*/ 4158343 w 5040086"/>
              <a:gd name="connsiteY15" fmla="*/ 1915886 h 2013857"/>
              <a:gd name="connsiteX16" fmla="*/ 3984172 w 5040086"/>
              <a:gd name="connsiteY16" fmla="*/ 1926771 h 2013857"/>
              <a:gd name="connsiteX17" fmla="*/ 3940629 w 5040086"/>
              <a:gd name="connsiteY17" fmla="*/ 1872343 h 2013857"/>
              <a:gd name="connsiteX18" fmla="*/ 3918857 w 5040086"/>
              <a:gd name="connsiteY18" fmla="*/ 1850571 h 2013857"/>
              <a:gd name="connsiteX19" fmla="*/ 3897086 w 5040086"/>
              <a:gd name="connsiteY19" fmla="*/ 1817914 h 2013857"/>
              <a:gd name="connsiteX20" fmla="*/ 3810000 w 5040086"/>
              <a:gd name="connsiteY20" fmla="*/ 1709057 h 2013857"/>
              <a:gd name="connsiteX21" fmla="*/ 3788229 w 5040086"/>
              <a:gd name="connsiteY21" fmla="*/ 1676400 h 2013857"/>
              <a:gd name="connsiteX22" fmla="*/ 3777343 w 5040086"/>
              <a:gd name="connsiteY22" fmla="*/ 1643743 h 2013857"/>
              <a:gd name="connsiteX23" fmla="*/ 3733800 w 5040086"/>
              <a:gd name="connsiteY23" fmla="*/ 1600200 h 2013857"/>
              <a:gd name="connsiteX24" fmla="*/ 3701143 w 5040086"/>
              <a:gd name="connsiteY24" fmla="*/ 1545771 h 2013857"/>
              <a:gd name="connsiteX25" fmla="*/ 3657600 w 5040086"/>
              <a:gd name="connsiteY25" fmla="*/ 1491343 h 2013857"/>
              <a:gd name="connsiteX26" fmla="*/ 3624943 w 5040086"/>
              <a:gd name="connsiteY26" fmla="*/ 1480457 h 2013857"/>
              <a:gd name="connsiteX27" fmla="*/ 3592286 w 5040086"/>
              <a:gd name="connsiteY27" fmla="*/ 1436914 h 2013857"/>
              <a:gd name="connsiteX28" fmla="*/ 3526972 w 5040086"/>
              <a:gd name="connsiteY28" fmla="*/ 1371600 h 2013857"/>
              <a:gd name="connsiteX29" fmla="*/ 3516086 w 5040086"/>
              <a:gd name="connsiteY29" fmla="*/ 1338943 h 2013857"/>
              <a:gd name="connsiteX30" fmla="*/ 3483429 w 5040086"/>
              <a:gd name="connsiteY30" fmla="*/ 1328057 h 2013857"/>
              <a:gd name="connsiteX31" fmla="*/ 3396343 w 5040086"/>
              <a:gd name="connsiteY31" fmla="*/ 1306286 h 2013857"/>
              <a:gd name="connsiteX32" fmla="*/ 3374572 w 5040086"/>
              <a:gd name="connsiteY32" fmla="*/ 1284514 h 2013857"/>
              <a:gd name="connsiteX33" fmla="*/ 3309257 w 5040086"/>
              <a:gd name="connsiteY33" fmla="*/ 1262743 h 2013857"/>
              <a:gd name="connsiteX34" fmla="*/ 3254829 w 5040086"/>
              <a:gd name="connsiteY34" fmla="*/ 1219200 h 2013857"/>
              <a:gd name="connsiteX35" fmla="*/ 3211286 w 5040086"/>
              <a:gd name="connsiteY35" fmla="*/ 1208314 h 2013857"/>
              <a:gd name="connsiteX36" fmla="*/ 3189514 w 5040086"/>
              <a:gd name="connsiteY36" fmla="*/ 1186543 h 2013857"/>
              <a:gd name="connsiteX37" fmla="*/ 3156857 w 5040086"/>
              <a:gd name="connsiteY37" fmla="*/ 1175657 h 2013857"/>
              <a:gd name="connsiteX38" fmla="*/ 3124200 w 5040086"/>
              <a:gd name="connsiteY38" fmla="*/ 1153886 h 2013857"/>
              <a:gd name="connsiteX39" fmla="*/ 3069772 w 5040086"/>
              <a:gd name="connsiteY39" fmla="*/ 1110343 h 2013857"/>
              <a:gd name="connsiteX40" fmla="*/ 2971800 w 5040086"/>
              <a:gd name="connsiteY40" fmla="*/ 1055914 h 2013857"/>
              <a:gd name="connsiteX41" fmla="*/ 2950029 w 5040086"/>
              <a:gd name="connsiteY41" fmla="*/ 1023257 h 2013857"/>
              <a:gd name="connsiteX42" fmla="*/ 2873829 w 5040086"/>
              <a:gd name="connsiteY42" fmla="*/ 990600 h 2013857"/>
              <a:gd name="connsiteX43" fmla="*/ 2808514 w 5040086"/>
              <a:gd name="connsiteY43" fmla="*/ 968828 h 2013857"/>
              <a:gd name="connsiteX44" fmla="*/ 2775857 w 5040086"/>
              <a:gd name="connsiteY44" fmla="*/ 957943 h 2013857"/>
              <a:gd name="connsiteX45" fmla="*/ 2743200 w 5040086"/>
              <a:gd name="connsiteY45" fmla="*/ 947057 h 2013857"/>
              <a:gd name="connsiteX46" fmla="*/ 2579914 w 5040086"/>
              <a:gd name="connsiteY46" fmla="*/ 936171 h 2013857"/>
              <a:gd name="connsiteX47" fmla="*/ 2514600 w 5040086"/>
              <a:gd name="connsiteY47" fmla="*/ 914400 h 2013857"/>
              <a:gd name="connsiteX48" fmla="*/ 2449286 w 5040086"/>
              <a:gd name="connsiteY48" fmla="*/ 881743 h 2013857"/>
              <a:gd name="connsiteX49" fmla="*/ 2405743 w 5040086"/>
              <a:gd name="connsiteY49" fmla="*/ 827314 h 2013857"/>
              <a:gd name="connsiteX50" fmla="*/ 2373086 w 5040086"/>
              <a:gd name="connsiteY50" fmla="*/ 805543 h 2013857"/>
              <a:gd name="connsiteX51" fmla="*/ 2351314 w 5040086"/>
              <a:gd name="connsiteY51" fmla="*/ 772886 h 2013857"/>
              <a:gd name="connsiteX52" fmla="*/ 2318657 w 5040086"/>
              <a:gd name="connsiteY52" fmla="*/ 707571 h 2013857"/>
              <a:gd name="connsiteX53" fmla="*/ 2307772 w 5040086"/>
              <a:gd name="connsiteY53" fmla="*/ 674914 h 2013857"/>
              <a:gd name="connsiteX54" fmla="*/ 2286000 w 5040086"/>
              <a:gd name="connsiteY54" fmla="*/ 653143 h 2013857"/>
              <a:gd name="connsiteX55" fmla="*/ 2264229 w 5040086"/>
              <a:gd name="connsiteY55" fmla="*/ 620486 h 2013857"/>
              <a:gd name="connsiteX56" fmla="*/ 2242457 w 5040086"/>
              <a:gd name="connsiteY56" fmla="*/ 598714 h 2013857"/>
              <a:gd name="connsiteX57" fmla="*/ 2198914 w 5040086"/>
              <a:gd name="connsiteY57" fmla="*/ 533400 h 2013857"/>
              <a:gd name="connsiteX58" fmla="*/ 2166257 w 5040086"/>
              <a:gd name="connsiteY58" fmla="*/ 544286 h 2013857"/>
              <a:gd name="connsiteX59" fmla="*/ 2122714 w 5040086"/>
              <a:gd name="connsiteY59" fmla="*/ 522514 h 2013857"/>
              <a:gd name="connsiteX60" fmla="*/ 2090057 w 5040086"/>
              <a:gd name="connsiteY60" fmla="*/ 511628 h 2013857"/>
              <a:gd name="connsiteX61" fmla="*/ 2079172 w 5040086"/>
              <a:gd name="connsiteY61" fmla="*/ 478971 h 2013857"/>
              <a:gd name="connsiteX62" fmla="*/ 2057400 w 5040086"/>
              <a:gd name="connsiteY62" fmla="*/ 457200 h 2013857"/>
              <a:gd name="connsiteX63" fmla="*/ 2035629 w 5040086"/>
              <a:gd name="connsiteY63" fmla="*/ 424543 h 2013857"/>
              <a:gd name="connsiteX64" fmla="*/ 2002972 w 5040086"/>
              <a:gd name="connsiteY64" fmla="*/ 370114 h 2013857"/>
              <a:gd name="connsiteX65" fmla="*/ 1937657 w 5040086"/>
              <a:gd name="connsiteY65" fmla="*/ 348343 h 2013857"/>
              <a:gd name="connsiteX66" fmla="*/ 1905000 w 5040086"/>
              <a:gd name="connsiteY66" fmla="*/ 326571 h 2013857"/>
              <a:gd name="connsiteX67" fmla="*/ 1861457 w 5040086"/>
              <a:gd name="connsiteY67" fmla="*/ 304800 h 2013857"/>
              <a:gd name="connsiteX68" fmla="*/ 1807029 w 5040086"/>
              <a:gd name="connsiteY68" fmla="*/ 272143 h 2013857"/>
              <a:gd name="connsiteX69" fmla="*/ 1752600 w 5040086"/>
              <a:gd name="connsiteY69" fmla="*/ 239486 h 2013857"/>
              <a:gd name="connsiteX70" fmla="*/ 1730829 w 5040086"/>
              <a:gd name="connsiteY70" fmla="*/ 217714 h 2013857"/>
              <a:gd name="connsiteX71" fmla="*/ 1665514 w 5040086"/>
              <a:gd name="connsiteY71" fmla="*/ 195943 h 2013857"/>
              <a:gd name="connsiteX72" fmla="*/ 1632857 w 5040086"/>
              <a:gd name="connsiteY72" fmla="*/ 185057 h 2013857"/>
              <a:gd name="connsiteX73" fmla="*/ 1600200 w 5040086"/>
              <a:gd name="connsiteY73" fmla="*/ 174171 h 2013857"/>
              <a:gd name="connsiteX74" fmla="*/ 1534886 w 5040086"/>
              <a:gd name="connsiteY74" fmla="*/ 141514 h 2013857"/>
              <a:gd name="connsiteX75" fmla="*/ 1175657 w 5040086"/>
              <a:gd name="connsiteY75" fmla="*/ 119743 h 2013857"/>
              <a:gd name="connsiteX76" fmla="*/ 947057 w 5040086"/>
              <a:gd name="connsiteY76" fmla="*/ 119743 h 2013857"/>
              <a:gd name="connsiteX77" fmla="*/ 870857 w 5040086"/>
              <a:gd name="connsiteY77" fmla="*/ 141514 h 2013857"/>
              <a:gd name="connsiteX78" fmla="*/ 794657 w 5040086"/>
              <a:gd name="connsiteY78" fmla="*/ 152400 h 2013857"/>
              <a:gd name="connsiteX79" fmla="*/ 707572 w 5040086"/>
              <a:gd name="connsiteY79" fmla="*/ 163286 h 2013857"/>
              <a:gd name="connsiteX80" fmla="*/ 598714 w 5040086"/>
              <a:gd name="connsiteY80" fmla="*/ 174171 h 2013857"/>
              <a:gd name="connsiteX81" fmla="*/ 533400 w 5040086"/>
              <a:gd name="connsiteY81" fmla="*/ 185057 h 2013857"/>
              <a:gd name="connsiteX82" fmla="*/ 283029 w 5040086"/>
              <a:gd name="connsiteY82" fmla="*/ 174171 h 2013857"/>
              <a:gd name="connsiteX83" fmla="*/ 217714 w 5040086"/>
              <a:gd name="connsiteY83" fmla="*/ 152400 h 2013857"/>
              <a:gd name="connsiteX84" fmla="*/ 185057 w 5040086"/>
              <a:gd name="connsiteY84" fmla="*/ 141514 h 2013857"/>
              <a:gd name="connsiteX85" fmla="*/ 152400 w 5040086"/>
              <a:gd name="connsiteY85" fmla="*/ 119743 h 2013857"/>
              <a:gd name="connsiteX86" fmla="*/ 119743 w 5040086"/>
              <a:gd name="connsiteY86" fmla="*/ 108857 h 2013857"/>
              <a:gd name="connsiteX87" fmla="*/ 10886 w 5040086"/>
              <a:gd name="connsiteY87" fmla="*/ 21771 h 2013857"/>
              <a:gd name="connsiteX88" fmla="*/ 0 w 5040086"/>
              <a:gd name="connsiteY88" fmla="*/ 0 h 2013857"/>
              <a:gd name="connsiteX89" fmla="*/ 0 w 5040086"/>
              <a:gd name="connsiteY89" fmla="*/ 0 h 201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040086" h="2013857">
                <a:moveTo>
                  <a:pt x="5040086" y="2013857"/>
                </a:moveTo>
                <a:cubicBezTo>
                  <a:pt x="5032829" y="1992086"/>
                  <a:pt x="5034541" y="1964771"/>
                  <a:pt x="5018314" y="1948543"/>
                </a:cubicBezTo>
                <a:lnTo>
                  <a:pt x="4963886" y="1894114"/>
                </a:lnTo>
                <a:cubicBezTo>
                  <a:pt x="4956629" y="1886857"/>
                  <a:pt x="4947807" y="1880883"/>
                  <a:pt x="4942114" y="1872343"/>
                </a:cubicBezTo>
                <a:cubicBezTo>
                  <a:pt x="4934857" y="1861457"/>
                  <a:pt x="4931437" y="1846620"/>
                  <a:pt x="4920343" y="1839686"/>
                </a:cubicBezTo>
                <a:cubicBezTo>
                  <a:pt x="4900882" y="1827523"/>
                  <a:pt x="4855029" y="1817914"/>
                  <a:pt x="4855029" y="1817914"/>
                </a:cubicBezTo>
                <a:cubicBezTo>
                  <a:pt x="4722402" y="1829971"/>
                  <a:pt x="4734838" y="1835548"/>
                  <a:pt x="4593772" y="1817914"/>
                </a:cubicBezTo>
                <a:cubicBezTo>
                  <a:pt x="4582386" y="1816491"/>
                  <a:pt x="4571377" y="1812160"/>
                  <a:pt x="4561114" y="1807028"/>
                </a:cubicBezTo>
                <a:cubicBezTo>
                  <a:pt x="4549412" y="1801177"/>
                  <a:pt x="4539343" y="1792514"/>
                  <a:pt x="4528457" y="1785257"/>
                </a:cubicBezTo>
                <a:cubicBezTo>
                  <a:pt x="4499429" y="1788886"/>
                  <a:pt x="4470154" y="1790910"/>
                  <a:pt x="4441372" y="1796143"/>
                </a:cubicBezTo>
                <a:cubicBezTo>
                  <a:pt x="4382374" y="1806870"/>
                  <a:pt x="4431678" y="1801958"/>
                  <a:pt x="4386943" y="1828800"/>
                </a:cubicBezTo>
                <a:cubicBezTo>
                  <a:pt x="4374745" y="1836119"/>
                  <a:pt x="4320237" y="1847723"/>
                  <a:pt x="4310743" y="1850571"/>
                </a:cubicBezTo>
                <a:cubicBezTo>
                  <a:pt x="4288762" y="1857165"/>
                  <a:pt x="4267200" y="1865086"/>
                  <a:pt x="4245429" y="1872343"/>
                </a:cubicBezTo>
                <a:lnTo>
                  <a:pt x="4212772" y="1883228"/>
                </a:lnTo>
                <a:lnTo>
                  <a:pt x="4180114" y="1894114"/>
                </a:lnTo>
                <a:cubicBezTo>
                  <a:pt x="4172857" y="1901371"/>
                  <a:pt x="4166357" y="1909475"/>
                  <a:pt x="4158343" y="1915886"/>
                </a:cubicBezTo>
                <a:cubicBezTo>
                  <a:pt x="4097273" y="1964742"/>
                  <a:pt x="4099124" y="1935614"/>
                  <a:pt x="3984172" y="1926771"/>
                </a:cubicBezTo>
                <a:cubicBezTo>
                  <a:pt x="3931607" y="1874208"/>
                  <a:pt x="3995553" y="1940998"/>
                  <a:pt x="3940629" y="1872343"/>
                </a:cubicBezTo>
                <a:cubicBezTo>
                  <a:pt x="3934218" y="1864329"/>
                  <a:pt x="3925268" y="1858585"/>
                  <a:pt x="3918857" y="1850571"/>
                </a:cubicBezTo>
                <a:cubicBezTo>
                  <a:pt x="3910684" y="1840355"/>
                  <a:pt x="3905600" y="1827847"/>
                  <a:pt x="3897086" y="1817914"/>
                </a:cubicBezTo>
                <a:cubicBezTo>
                  <a:pt x="3804018" y="1709335"/>
                  <a:pt x="3904475" y="1850769"/>
                  <a:pt x="3810000" y="1709057"/>
                </a:cubicBezTo>
                <a:cubicBezTo>
                  <a:pt x="3802743" y="1698171"/>
                  <a:pt x="3792366" y="1688811"/>
                  <a:pt x="3788229" y="1676400"/>
                </a:cubicBezTo>
                <a:cubicBezTo>
                  <a:pt x="3784600" y="1665514"/>
                  <a:pt x="3784012" y="1653080"/>
                  <a:pt x="3777343" y="1643743"/>
                </a:cubicBezTo>
                <a:cubicBezTo>
                  <a:pt x="3765412" y="1627040"/>
                  <a:pt x="3733800" y="1600200"/>
                  <a:pt x="3733800" y="1600200"/>
                </a:cubicBezTo>
                <a:cubicBezTo>
                  <a:pt x="3714895" y="1543487"/>
                  <a:pt x="3735297" y="1588465"/>
                  <a:pt x="3701143" y="1545771"/>
                </a:cubicBezTo>
                <a:cubicBezTo>
                  <a:pt x="3687450" y="1528654"/>
                  <a:pt x="3677821" y="1503475"/>
                  <a:pt x="3657600" y="1491343"/>
                </a:cubicBezTo>
                <a:cubicBezTo>
                  <a:pt x="3647761" y="1485439"/>
                  <a:pt x="3635829" y="1484086"/>
                  <a:pt x="3624943" y="1480457"/>
                </a:cubicBezTo>
                <a:cubicBezTo>
                  <a:pt x="3614057" y="1465943"/>
                  <a:pt x="3604423" y="1450400"/>
                  <a:pt x="3592286" y="1436914"/>
                </a:cubicBezTo>
                <a:cubicBezTo>
                  <a:pt x="3571689" y="1414028"/>
                  <a:pt x="3526972" y="1371600"/>
                  <a:pt x="3526972" y="1371600"/>
                </a:cubicBezTo>
                <a:cubicBezTo>
                  <a:pt x="3523343" y="1360714"/>
                  <a:pt x="3524200" y="1347057"/>
                  <a:pt x="3516086" y="1338943"/>
                </a:cubicBezTo>
                <a:cubicBezTo>
                  <a:pt x="3507972" y="1330829"/>
                  <a:pt x="3494561" y="1330840"/>
                  <a:pt x="3483429" y="1328057"/>
                </a:cubicBezTo>
                <a:lnTo>
                  <a:pt x="3396343" y="1306286"/>
                </a:lnTo>
                <a:cubicBezTo>
                  <a:pt x="3389086" y="1299029"/>
                  <a:pt x="3383752" y="1289104"/>
                  <a:pt x="3374572" y="1284514"/>
                </a:cubicBezTo>
                <a:cubicBezTo>
                  <a:pt x="3354046" y="1274251"/>
                  <a:pt x="3309257" y="1262743"/>
                  <a:pt x="3309257" y="1262743"/>
                </a:cubicBezTo>
                <a:cubicBezTo>
                  <a:pt x="3291699" y="1245184"/>
                  <a:pt x="3278862" y="1229500"/>
                  <a:pt x="3254829" y="1219200"/>
                </a:cubicBezTo>
                <a:cubicBezTo>
                  <a:pt x="3241078" y="1213307"/>
                  <a:pt x="3225800" y="1211943"/>
                  <a:pt x="3211286" y="1208314"/>
                </a:cubicBezTo>
                <a:cubicBezTo>
                  <a:pt x="3204029" y="1201057"/>
                  <a:pt x="3198315" y="1191823"/>
                  <a:pt x="3189514" y="1186543"/>
                </a:cubicBezTo>
                <a:cubicBezTo>
                  <a:pt x="3179675" y="1180639"/>
                  <a:pt x="3167120" y="1180789"/>
                  <a:pt x="3156857" y="1175657"/>
                </a:cubicBezTo>
                <a:cubicBezTo>
                  <a:pt x="3145155" y="1169806"/>
                  <a:pt x="3135086" y="1161143"/>
                  <a:pt x="3124200" y="1153886"/>
                </a:cubicBezTo>
                <a:cubicBezTo>
                  <a:pt x="3083974" y="1093544"/>
                  <a:pt x="3125445" y="1141272"/>
                  <a:pt x="3069772" y="1110343"/>
                </a:cubicBezTo>
                <a:cubicBezTo>
                  <a:pt x="2957474" y="1047956"/>
                  <a:pt x="3045697" y="1080547"/>
                  <a:pt x="2971800" y="1055914"/>
                </a:cubicBezTo>
                <a:cubicBezTo>
                  <a:pt x="2964543" y="1045028"/>
                  <a:pt x="2959280" y="1032508"/>
                  <a:pt x="2950029" y="1023257"/>
                </a:cubicBezTo>
                <a:cubicBezTo>
                  <a:pt x="2922891" y="996119"/>
                  <a:pt x="2909518" y="1001307"/>
                  <a:pt x="2873829" y="990600"/>
                </a:cubicBezTo>
                <a:cubicBezTo>
                  <a:pt x="2851848" y="984005"/>
                  <a:pt x="2830286" y="976085"/>
                  <a:pt x="2808514" y="968828"/>
                </a:cubicBezTo>
                <a:lnTo>
                  <a:pt x="2775857" y="957943"/>
                </a:lnTo>
                <a:cubicBezTo>
                  <a:pt x="2764971" y="954314"/>
                  <a:pt x="2754649" y="947820"/>
                  <a:pt x="2743200" y="947057"/>
                </a:cubicBezTo>
                <a:lnTo>
                  <a:pt x="2579914" y="936171"/>
                </a:lnTo>
                <a:lnTo>
                  <a:pt x="2514600" y="914400"/>
                </a:lnTo>
                <a:cubicBezTo>
                  <a:pt x="2480109" y="902903"/>
                  <a:pt x="2479430" y="905858"/>
                  <a:pt x="2449286" y="881743"/>
                </a:cubicBezTo>
                <a:cubicBezTo>
                  <a:pt x="2395421" y="838651"/>
                  <a:pt x="2462324" y="883895"/>
                  <a:pt x="2405743" y="827314"/>
                </a:cubicBezTo>
                <a:cubicBezTo>
                  <a:pt x="2396492" y="818063"/>
                  <a:pt x="2383972" y="812800"/>
                  <a:pt x="2373086" y="805543"/>
                </a:cubicBezTo>
                <a:cubicBezTo>
                  <a:pt x="2365829" y="794657"/>
                  <a:pt x="2357165" y="784588"/>
                  <a:pt x="2351314" y="772886"/>
                </a:cubicBezTo>
                <a:cubicBezTo>
                  <a:pt x="2306246" y="682748"/>
                  <a:pt x="2381052" y="801161"/>
                  <a:pt x="2318657" y="707571"/>
                </a:cubicBezTo>
                <a:cubicBezTo>
                  <a:pt x="2315029" y="696685"/>
                  <a:pt x="2313676" y="684753"/>
                  <a:pt x="2307772" y="674914"/>
                </a:cubicBezTo>
                <a:cubicBezTo>
                  <a:pt x="2302492" y="666113"/>
                  <a:pt x="2292411" y="661157"/>
                  <a:pt x="2286000" y="653143"/>
                </a:cubicBezTo>
                <a:cubicBezTo>
                  <a:pt x="2277827" y="642927"/>
                  <a:pt x="2272402" y="630702"/>
                  <a:pt x="2264229" y="620486"/>
                </a:cubicBezTo>
                <a:cubicBezTo>
                  <a:pt x="2257818" y="612472"/>
                  <a:pt x="2248615" y="606925"/>
                  <a:pt x="2242457" y="598714"/>
                </a:cubicBezTo>
                <a:cubicBezTo>
                  <a:pt x="2226757" y="577781"/>
                  <a:pt x="2198914" y="533400"/>
                  <a:pt x="2198914" y="533400"/>
                </a:cubicBezTo>
                <a:cubicBezTo>
                  <a:pt x="2188028" y="537029"/>
                  <a:pt x="2177616" y="545909"/>
                  <a:pt x="2166257" y="544286"/>
                </a:cubicBezTo>
                <a:cubicBezTo>
                  <a:pt x="2150193" y="541991"/>
                  <a:pt x="2137629" y="528907"/>
                  <a:pt x="2122714" y="522514"/>
                </a:cubicBezTo>
                <a:cubicBezTo>
                  <a:pt x="2112167" y="517994"/>
                  <a:pt x="2100943" y="515257"/>
                  <a:pt x="2090057" y="511628"/>
                </a:cubicBezTo>
                <a:cubicBezTo>
                  <a:pt x="2086429" y="500742"/>
                  <a:pt x="2085076" y="488810"/>
                  <a:pt x="2079172" y="478971"/>
                </a:cubicBezTo>
                <a:cubicBezTo>
                  <a:pt x="2073892" y="470170"/>
                  <a:pt x="2063811" y="465214"/>
                  <a:pt x="2057400" y="457200"/>
                </a:cubicBezTo>
                <a:cubicBezTo>
                  <a:pt x="2049227" y="446984"/>
                  <a:pt x="2041480" y="436245"/>
                  <a:pt x="2035629" y="424543"/>
                </a:cubicBezTo>
                <a:cubicBezTo>
                  <a:pt x="2023215" y="399716"/>
                  <a:pt x="2031320" y="384288"/>
                  <a:pt x="2002972" y="370114"/>
                </a:cubicBezTo>
                <a:cubicBezTo>
                  <a:pt x="1982446" y="359851"/>
                  <a:pt x="1937657" y="348343"/>
                  <a:pt x="1937657" y="348343"/>
                </a:cubicBezTo>
                <a:cubicBezTo>
                  <a:pt x="1926771" y="341086"/>
                  <a:pt x="1916359" y="333062"/>
                  <a:pt x="1905000" y="326571"/>
                </a:cubicBezTo>
                <a:cubicBezTo>
                  <a:pt x="1890911" y="318520"/>
                  <a:pt x="1874959" y="313801"/>
                  <a:pt x="1861457" y="304800"/>
                </a:cubicBezTo>
                <a:cubicBezTo>
                  <a:pt x="1801687" y="264953"/>
                  <a:pt x="1882835" y="297410"/>
                  <a:pt x="1807029" y="272143"/>
                </a:cubicBezTo>
                <a:cubicBezTo>
                  <a:pt x="1751861" y="216975"/>
                  <a:pt x="1823259" y="281882"/>
                  <a:pt x="1752600" y="239486"/>
                </a:cubicBezTo>
                <a:cubicBezTo>
                  <a:pt x="1743799" y="234206"/>
                  <a:pt x="1740009" y="222304"/>
                  <a:pt x="1730829" y="217714"/>
                </a:cubicBezTo>
                <a:cubicBezTo>
                  <a:pt x="1710303" y="207451"/>
                  <a:pt x="1687286" y="203200"/>
                  <a:pt x="1665514" y="195943"/>
                </a:cubicBezTo>
                <a:lnTo>
                  <a:pt x="1632857" y="185057"/>
                </a:lnTo>
                <a:cubicBezTo>
                  <a:pt x="1621971" y="181428"/>
                  <a:pt x="1609747" y="180536"/>
                  <a:pt x="1600200" y="174171"/>
                </a:cubicBezTo>
                <a:cubicBezTo>
                  <a:pt x="1578551" y="159739"/>
                  <a:pt x="1561926" y="144519"/>
                  <a:pt x="1534886" y="141514"/>
                </a:cubicBezTo>
                <a:cubicBezTo>
                  <a:pt x="1489158" y="136433"/>
                  <a:pt x="1206820" y="121474"/>
                  <a:pt x="1175657" y="119743"/>
                </a:cubicBezTo>
                <a:cubicBezTo>
                  <a:pt x="1063049" y="103656"/>
                  <a:pt x="1097241" y="103056"/>
                  <a:pt x="947057" y="119743"/>
                </a:cubicBezTo>
                <a:cubicBezTo>
                  <a:pt x="886172" y="126508"/>
                  <a:pt x="922470" y="131191"/>
                  <a:pt x="870857" y="141514"/>
                </a:cubicBezTo>
                <a:cubicBezTo>
                  <a:pt x="845697" y="146546"/>
                  <a:pt x="820090" y="149009"/>
                  <a:pt x="794657" y="152400"/>
                </a:cubicBezTo>
                <a:lnTo>
                  <a:pt x="707572" y="163286"/>
                </a:lnTo>
                <a:cubicBezTo>
                  <a:pt x="671328" y="167313"/>
                  <a:pt x="634899" y="169648"/>
                  <a:pt x="598714" y="174171"/>
                </a:cubicBezTo>
                <a:cubicBezTo>
                  <a:pt x="576813" y="176909"/>
                  <a:pt x="555171" y="181428"/>
                  <a:pt x="533400" y="185057"/>
                </a:cubicBezTo>
                <a:cubicBezTo>
                  <a:pt x="449943" y="181428"/>
                  <a:pt x="366121" y="182767"/>
                  <a:pt x="283029" y="174171"/>
                </a:cubicBezTo>
                <a:cubicBezTo>
                  <a:pt x="260202" y="171810"/>
                  <a:pt x="239486" y="159657"/>
                  <a:pt x="217714" y="152400"/>
                </a:cubicBezTo>
                <a:cubicBezTo>
                  <a:pt x="206828" y="148771"/>
                  <a:pt x="194604" y="147879"/>
                  <a:pt x="185057" y="141514"/>
                </a:cubicBezTo>
                <a:cubicBezTo>
                  <a:pt x="174171" y="134257"/>
                  <a:pt x="164102" y="125594"/>
                  <a:pt x="152400" y="119743"/>
                </a:cubicBezTo>
                <a:cubicBezTo>
                  <a:pt x="142137" y="114611"/>
                  <a:pt x="129774" y="114430"/>
                  <a:pt x="119743" y="108857"/>
                </a:cubicBezTo>
                <a:cubicBezTo>
                  <a:pt x="98443" y="97024"/>
                  <a:pt x="25006" y="50009"/>
                  <a:pt x="10886" y="21771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9" name="TextovéPole 48"/>
          <p:cNvSpPr txBox="1"/>
          <p:nvPr/>
        </p:nvSpPr>
        <p:spPr>
          <a:xfrm>
            <a:off x="4143375" y="1643063"/>
            <a:ext cx="1071563" cy="27622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G</a:t>
            </a: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ÓTOVÉ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01000" y="4500563"/>
            <a:ext cx="1285875" cy="36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PARTHOV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É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214688" y="1714500"/>
            <a:ext cx="1214437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SASOVÉ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3000375" y="2000250"/>
            <a:ext cx="15716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CHERUSKOVÉ</a:t>
            </a:r>
          </a:p>
        </p:txBody>
      </p:sp>
      <p:sp>
        <p:nvSpPr>
          <p:cNvPr id="12339" name="TextovéPole 54"/>
          <p:cNvSpPr txBox="1">
            <a:spLocks noChangeArrowheads="1"/>
          </p:cNvSpPr>
          <p:nvPr/>
        </p:nvSpPr>
        <p:spPr bwMode="auto">
          <a:xfrm rot="1071002">
            <a:off x="3849688" y="5332413"/>
            <a:ext cx="221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2060"/>
                </a:solidFill>
                <a:latin typeface="Calibri" pitchFamily="34" charset="0"/>
              </a:rPr>
              <a:t>MARE NOSTRUM</a:t>
            </a:r>
          </a:p>
        </p:txBody>
      </p:sp>
      <p:cxnSp>
        <p:nvCxnSpPr>
          <p:cNvPr id="56" name="Přímá spojovací čára 55"/>
          <p:cNvCxnSpPr/>
          <p:nvPr/>
        </p:nvCxnSpPr>
        <p:spPr>
          <a:xfrm>
            <a:off x="5357813" y="500063"/>
            <a:ext cx="714375" cy="15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TextovéPole 59"/>
          <p:cNvSpPr txBox="1">
            <a:spLocks noChangeArrowheads="1"/>
          </p:cNvSpPr>
          <p:nvPr/>
        </p:nvSpPr>
        <p:spPr bwMode="auto">
          <a:xfrm>
            <a:off x="6072188" y="357188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latin typeface="Calibri" pitchFamily="34" charset="0"/>
              </a:rPr>
              <a:t>Hranice říše ve druhém st.n.l.</a:t>
            </a:r>
          </a:p>
        </p:txBody>
      </p:sp>
      <p:sp>
        <p:nvSpPr>
          <p:cNvPr id="55" name="Obdélník 54">
            <a:hlinkClick r:id="rId2" action="ppaction://hlinksldjump"/>
          </p:cNvPr>
          <p:cNvSpPr/>
          <p:nvPr/>
        </p:nvSpPr>
        <p:spPr>
          <a:xfrm>
            <a:off x="357188" y="6143625"/>
            <a:ext cx="1285875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Pokra</a:t>
            </a:r>
            <a:r>
              <a:rPr lang="cs-CZ" dirty="0" err="1"/>
              <a:t>čuj</a:t>
            </a:r>
            <a:r>
              <a:rPr lang="cs-CZ" dirty="0"/>
              <a:t> na snímek 15.</a:t>
            </a:r>
          </a:p>
        </p:txBody>
      </p:sp>
      <p:pic>
        <p:nvPicPr>
          <p:cNvPr id="11320" name="Picture 56" descr="http://www.corelclub.cz/galerie/cliparts/obrys_cr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30814">
            <a:off x="3714744" y="2214554"/>
            <a:ext cx="862184" cy="500066"/>
          </a:xfrm>
          <a:prstGeom prst="rect">
            <a:avLst/>
          </a:prstGeom>
          <a:noFill/>
        </p:spPr>
      </p:pic>
      <p:sp>
        <p:nvSpPr>
          <p:cNvPr id="54" name="TextovéPole 53"/>
          <p:cNvSpPr txBox="1"/>
          <p:nvPr/>
        </p:nvSpPr>
        <p:spPr>
          <a:xfrm rot="2519904">
            <a:off x="3105150" y="2662238"/>
            <a:ext cx="15716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bg1">
                    <a:lumMod val="95000"/>
                  </a:schemeClr>
                </a:solidFill>
              </a:rPr>
              <a:t>VANDALOVÉ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 autoUpdateAnimBg="0"/>
      <p:bldP spid="50" grpId="0" autoUpdateAnimBg="0"/>
      <p:bldP spid="51" grpId="0" autoUpdateAnimBg="0"/>
      <p:bldP spid="52" grpId="0" autoUpdateAnimBg="0"/>
      <p:bldP spid="60" grpId="0" autoUpdateAnimBg="0"/>
      <p:bldP spid="5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285750" y="14287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FF00"/>
                </a:solidFill>
                <a:latin typeface="Calibri" pitchFamily="34" charset="0"/>
              </a:rPr>
              <a:t>USTGUAUS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85750" y="2071688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FF00"/>
                </a:solidFill>
                <a:latin typeface="Calibri" pitchFamily="34" charset="0"/>
              </a:rPr>
              <a:t>REGRINEPI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285750" y="2857500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FF00"/>
                </a:solidFill>
                <a:latin typeface="Calibri" pitchFamily="34" charset="0"/>
              </a:rPr>
              <a:t>AMER TRONSUM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85750" y="357187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FF00"/>
                </a:solidFill>
                <a:latin typeface="Calibri" pitchFamily="34" charset="0"/>
              </a:rPr>
              <a:t>HORKOTA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85750" y="4273550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FF00"/>
                </a:solidFill>
                <a:latin typeface="Calibri" pitchFamily="34" charset="0"/>
              </a:rPr>
              <a:t>RAX NAPOMA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285750" y="491648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FF00"/>
                </a:solidFill>
                <a:latin typeface="Calibri" pitchFamily="34" charset="0"/>
              </a:rPr>
              <a:t>MIREPIUM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500313" y="1285875"/>
            <a:ext cx="257175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2500313" y="2000250"/>
            <a:ext cx="257175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2500313" y="2714625"/>
            <a:ext cx="257175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2500313" y="3429000"/>
            <a:ext cx="257175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2500313" y="4143375"/>
            <a:ext cx="257175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2500313" y="4857750"/>
            <a:ext cx="257175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714500" y="500063"/>
            <a:ext cx="4286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Jak je to správně?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Vepiš pojem do prázdného pole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5929313" y="1285875"/>
            <a:ext cx="2571750" cy="6429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AUGUSTUS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5929313" y="2000250"/>
            <a:ext cx="2571750" cy="6429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PEREGRINI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5929313" y="2714625"/>
            <a:ext cx="2571750" cy="6429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MARE NOSTRUM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5929313" y="3429000"/>
            <a:ext cx="2571750" cy="6429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KOHORTA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5929313" y="4143375"/>
            <a:ext cx="2571750" cy="6429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PAX ROMANA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5929313" y="4857750"/>
            <a:ext cx="2571750" cy="6429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IMPERIUM</a:t>
            </a:r>
          </a:p>
        </p:txBody>
      </p:sp>
      <p:sp>
        <p:nvSpPr>
          <p:cNvPr id="13333" name="TextovéPole 22"/>
          <p:cNvSpPr txBox="1">
            <a:spLocks noChangeArrowheads="1"/>
          </p:cNvSpPr>
          <p:nvPr/>
        </p:nvSpPr>
        <p:spPr bwMode="auto">
          <a:xfrm>
            <a:off x="285750" y="6072188"/>
            <a:ext cx="8501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002060"/>
                </a:solidFill>
                <a:latin typeface="Calibri" pitchFamily="34" charset="0"/>
              </a:rPr>
              <a:t>Vysvětli co jednotlivé pojmy znamenají</a:t>
            </a:r>
            <a:r>
              <a:rPr lang="cs-CZ" i="1">
                <a:solidFill>
                  <a:srgbClr val="002060"/>
                </a:solidFill>
                <a:latin typeface="Calibri" pitchFamily="34" charset="0"/>
              </a:rPr>
              <a:t>. (Pro správné řešení klikni na přesmyčku)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eselý obličej 29"/>
          <p:cNvSpPr/>
          <p:nvPr/>
        </p:nvSpPr>
        <p:spPr>
          <a:xfrm>
            <a:off x="7572375" y="1428750"/>
            <a:ext cx="1571625" cy="1571625"/>
          </a:xfrm>
          <a:prstGeom prst="smileyFace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8001000" y="1714500"/>
            <a:ext cx="214313" cy="428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4340" name="Picture 2" descr="File:Tiberius.jpg"/>
          <p:cNvPicPr>
            <a:picLocks noChangeAspect="1" noChangeArrowheads="1"/>
          </p:cNvPicPr>
          <p:nvPr/>
        </p:nvPicPr>
        <p:blipFill>
          <a:blip r:embed="rId2" cstate="print"/>
          <a:srcRect b="16440"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714500" y="57150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143250" y="57150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572000" y="57150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000750" y="57150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14500" y="200025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143250" y="200025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72000" y="200025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000750" y="200025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714500" y="342900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143250" y="342900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572000" y="342900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6000750" y="342900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1714500" y="485775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143250" y="485775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4572000" y="485775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6000750" y="4857750"/>
            <a:ext cx="1428750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57" name="TextovéPole 19"/>
          <p:cNvSpPr txBox="1">
            <a:spLocks noChangeArrowheads="1"/>
          </p:cNvSpPr>
          <p:nvPr/>
        </p:nvSpPr>
        <p:spPr bwMode="auto">
          <a:xfrm>
            <a:off x="1071563" y="571500"/>
            <a:ext cx="642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6000" b="1">
                <a:latin typeface="Calibri" pitchFamily="34" charset="0"/>
              </a:rPr>
              <a:t>A</a:t>
            </a:r>
          </a:p>
        </p:txBody>
      </p:sp>
      <p:sp>
        <p:nvSpPr>
          <p:cNvPr id="14358" name="TextovéPole 20"/>
          <p:cNvSpPr txBox="1">
            <a:spLocks noChangeArrowheads="1"/>
          </p:cNvSpPr>
          <p:nvPr/>
        </p:nvSpPr>
        <p:spPr bwMode="auto">
          <a:xfrm>
            <a:off x="1071563" y="2000250"/>
            <a:ext cx="642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6000" b="1">
                <a:latin typeface="Calibri" pitchFamily="34" charset="0"/>
              </a:rPr>
              <a:t>B</a:t>
            </a:r>
          </a:p>
        </p:txBody>
      </p:sp>
      <p:sp>
        <p:nvSpPr>
          <p:cNvPr id="14359" name="TextovéPole 21"/>
          <p:cNvSpPr txBox="1">
            <a:spLocks noChangeArrowheads="1"/>
          </p:cNvSpPr>
          <p:nvPr/>
        </p:nvSpPr>
        <p:spPr bwMode="auto">
          <a:xfrm>
            <a:off x="1071563" y="3429000"/>
            <a:ext cx="642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6000" b="1">
                <a:latin typeface="Calibri" pitchFamily="34" charset="0"/>
              </a:rPr>
              <a:t>C</a:t>
            </a:r>
          </a:p>
        </p:txBody>
      </p:sp>
      <p:sp>
        <p:nvSpPr>
          <p:cNvPr id="14360" name="TextovéPole 22"/>
          <p:cNvSpPr txBox="1">
            <a:spLocks noChangeArrowheads="1"/>
          </p:cNvSpPr>
          <p:nvPr/>
        </p:nvSpPr>
        <p:spPr bwMode="auto">
          <a:xfrm>
            <a:off x="1071563" y="4857750"/>
            <a:ext cx="642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6000" b="1">
                <a:latin typeface="Calibri" pitchFamily="34" charset="0"/>
              </a:rPr>
              <a:t>D</a:t>
            </a:r>
          </a:p>
        </p:txBody>
      </p:sp>
      <p:sp>
        <p:nvSpPr>
          <p:cNvPr id="14361" name="TextovéPole 23"/>
          <p:cNvSpPr txBox="1">
            <a:spLocks noChangeArrowheads="1"/>
          </p:cNvSpPr>
          <p:nvPr/>
        </p:nvSpPr>
        <p:spPr bwMode="auto">
          <a:xfrm>
            <a:off x="1643063" y="6350"/>
            <a:ext cx="1500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>
                <a:latin typeface="Calibri" pitchFamily="34" charset="0"/>
              </a:rPr>
              <a:t>I</a:t>
            </a:r>
          </a:p>
        </p:txBody>
      </p:sp>
      <p:sp>
        <p:nvSpPr>
          <p:cNvPr id="14362" name="TextovéPole 24"/>
          <p:cNvSpPr txBox="1">
            <a:spLocks noChangeArrowheads="1"/>
          </p:cNvSpPr>
          <p:nvPr/>
        </p:nvSpPr>
        <p:spPr bwMode="auto">
          <a:xfrm>
            <a:off x="3071813" y="0"/>
            <a:ext cx="1500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>
                <a:latin typeface="Calibri" pitchFamily="34" charset="0"/>
              </a:rPr>
              <a:t>II</a:t>
            </a:r>
          </a:p>
        </p:txBody>
      </p:sp>
      <p:sp>
        <p:nvSpPr>
          <p:cNvPr id="14363" name="TextovéPole 25"/>
          <p:cNvSpPr txBox="1">
            <a:spLocks noChangeArrowheads="1"/>
          </p:cNvSpPr>
          <p:nvPr/>
        </p:nvSpPr>
        <p:spPr bwMode="auto">
          <a:xfrm>
            <a:off x="4572000" y="0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>
                <a:latin typeface="Calibri" pitchFamily="34" charset="0"/>
              </a:rPr>
              <a:t>III</a:t>
            </a:r>
          </a:p>
        </p:txBody>
      </p:sp>
      <p:sp>
        <p:nvSpPr>
          <p:cNvPr id="14364" name="TextovéPole 26"/>
          <p:cNvSpPr txBox="1">
            <a:spLocks noChangeArrowheads="1"/>
          </p:cNvSpPr>
          <p:nvPr/>
        </p:nvSpPr>
        <p:spPr bwMode="auto">
          <a:xfrm>
            <a:off x="1643063" y="-65088"/>
            <a:ext cx="1500187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>
                <a:latin typeface="Calibri" pitchFamily="34" charset="0"/>
              </a:rPr>
              <a:t>I</a:t>
            </a:r>
          </a:p>
        </p:txBody>
      </p:sp>
      <p:sp>
        <p:nvSpPr>
          <p:cNvPr id="14365" name="TextovéPole 27"/>
          <p:cNvSpPr txBox="1">
            <a:spLocks noChangeArrowheads="1"/>
          </p:cNvSpPr>
          <p:nvPr/>
        </p:nvSpPr>
        <p:spPr bwMode="auto">
          <a:xfrm>
            <a:off x="5857875" y="0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>
                <a:latin typeface="Calibri" pitchFamily="34" charset="0"/>
              </a:rPr>
              <a:t>IV</a:t>
            </a:r>
          </a:p>
        </p:txBody>
      </p:sp>
      <p:sp>
        <p:nvSpPr>
          <p:cNvPr id="14366" name="TextovéPole 28"/>
          <p:cNvSpPr txBox="1">
            <a:spLocks noChangeArrowheads="1"/>
          </p:cNvSpPr>
          <p:nvPr/>
        </p:nvSpPr>
        <p:spPr bwMode="auto">
          <a:xfrm>
            <a:off x="1785938" y="6357938"/>
            <a:ext cx="5643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FF00"/>
                </a:solidFill>
                <a:latin typeface="Calibri" pitchFamily="34" charset="0"/>
              </a:rPr>
              <a:t>Odkryj jednotlivá pole a poznej, kdo je na obrázku.</a:t>
            </a:r>
          </a:p>
        </p:txBody>
      </p:sp>
      <p:sp>
        <p:nvSpPr>
          <p:cNvPr id="31" name="Elipsa 30"/>
          <p:cNvSpPr/>
          <p:nvPr/>
        </p:nvSpPr>
        <p:spPr>
          <a:xfrm>
            <a:off x="8001000" y="1857375"/>
            <a:ext cx="214313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8501063" y="1714500"/>
            <a:ext cx="214312" cy="428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8501063" y="1857375"/>
            <a:ext cx="214312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5" name="Slza 34"/>
          <p:cNvSpPr/>
          <p:nvPr/>
        </p:nvSpPr>
        <p:spPr>
          <a:xfrm rot="8187776">
            <a:off x="8210550" y="2147888"/>
            <a:ext cx="304800" cy="287337"/>
          </a:xfrm>
          <a:prstGeom prst="teardrop">
            <a:avLst>
              <a:gd name="adj" fmla="val 335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71" name="TextovéPole 35"/>
          <p:cNvSpPr txBox="1">
            <a:spLocks noChangeArrowheads="1"/>
          </p:cNvSpPr>
          <p:nvPr/>
        </p:nvSpPr>
        <p:spPr bwMode="auto">
          <a:xfrm>
            <a:off x="7858125" y="142875"/>
            <a:ext cx="928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960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0265" r="8992"/>
          <a:stretch>
            <a:fillRect/>
          </a:stretch>
        </p:blipFill>
        <p:spPr bwMode="auto">
          <a:xfrm>
            <a:off x="0" y="0"/>
            <a:ext cx="9144000" cy="70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ovéPole 2"/>
          <p:cNvSpPr txBox="1">
            <a:spLocks noChangeArrowheads="1"/>
          </p:cNvSpPr>
          <p:nvPr/>
        </p:nvSpPr>
        <p:spPr bwMode="auto">
          <a:xfrm>
            <a:off x="5286375" y="214313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Vyznač na mapě průběh hranice Římské říše ve druhém století n.l.</a:t>
            </a:r>
          </a:p>
        </p:txBody>
      </p:sp>
      <p:pic>
        <p:nvPicPr>
          <p:cNvPr id="4" name="Picture 56" descr="http://www.corelclub.cz/galerie/cliparts/obrys_cr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30814">
            <a:off x="3714744" y="2214554"/>
            <a:ext cx="862184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s odříznutým příčným rohem 1"/>
          <p:cNvSpPr/>
          <p:nvPr/>
        </p:nvSpPr>
        <p:spPr>
          <a:xfrm>
            <a:off x="1035819" y="857232"/>
            <a:ext cx="7072362" cy="4357718"/>
          </a:xfrm>
          <a:prstGeom prst="snip2DiagRect">
            <a:avLst/>
          </a:prstGeom>
          <a:solidFill>
            <a:schemeClr val="bg1">
              <a:lumMod val="65000"/>
            </a:schemeClr>
          </a:solidFill>
          <a:ln w="152400" cmpd="tri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merican Garamond AT" pitchFamily="2" charset="0"/>
              </a:rPr>
              <a:t>IXX – IX – XXIII – IX – IXX –  XVI – I – III– V– XII –  XVI – I – XVIII – I –  II – V – XVI – XVI – XXII – XII  </a:t>
            </a:r>
          </a:p>
        </p:txBody>
      </p:sp>
      <p:sp>
        <p:nvSpPr>
          <p:cNvPr id="16387" name="TextovéPole 2"/>
          <p:cNvSpPr txBox="1">
            <a:spLocks noChangeArrowheads="1"/>
          </p:cNvSpPr>
          <p:nvPr/>
        </p:nvSpPr>
        <p:spPr bwMode="auto">
          <a:xfrm>
            <a:off x="357188" y="142875"/>
            <a:ext cx="8501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ARCHEOLOGOVÉ NAŠLI  V BÝVALÉ GALII TABULKU S TAJEMNÝM TEXTEM. ZATÍM JI NEROZLUŠTILI. POKUS SE JE PŘEDEJÍT A PŘIJÍT NA TO, JAKÝ VZKAZ PŘINÁŠÍ.</a:t>
            </a:r>
          </a:p>
        </p:txBody>
      </p:sp>
      <p:sp>
        <p:nvSpPr>
          <p:cNvPr id="16388" name="TextovéPole 3"/>
          <p:cNvSpPr txBox="1">
            <a:spLocks noChangeArrowheads="1"/>
          </p:cNvSpPr>
          <p:nvPr/>
        </p:nvSpPr>
        <p:spPr bwMode="auto">
          <a:xfrm>
            <a:off x="892175" y="5429250"/>
            <a:ext cx="7359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Calibri" pitchFamily="34" charset="0"/>
              </a:rPr>
              <a:t>Klíčem by mohl být latinsko – řecký nápis nalezený nedaleko 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143250" y="5929313"/>
            <a:ext cx="2428875" cy="78581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Garamond AT" pitchFamily="2" charset="0"/>
              </a:rPr>
              <a:t>IV=</a:t>
            </a:r>
            <a:r>
              <a:rPr lang="el-G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Garamond AT" pitchFamily="2" charset="0"/>
              </a:rPr>
              <a:t>Δ</a:t>
            </a:r>
            <a:endParaRPr lang="cs-CZ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Garamond AT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915247"/>
            <a:ext cx="91440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 VIS PACEM, PARA BELLUM*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54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Chceš-li mír, připravuj válku</a:t>
            </a:r>
          </a:p>
        </p:txBody>
      </p:sp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642938" y="5357813"/>
            <a:ext cx="83581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Vegetius (asi 400 př.n.l.) ve svém díle "Epitoma rei militaris" ("Výtah z umění válečných"). </a:t>
            </a:r>
          </a:p>
          <a:p>
            <a:r>
              <a:rPr lang="cs-CZ">
                <a:latin typeface="Calibri" pitchFamily="34" charset="0"/>
              </a:rPr>
              <a:t>Upravená myšlenka: „ </a:t>
            </a:r>
            <a:r>
              <a:rPr lang="cs-CZ" b="1" i="1">
                <a:latin typeface="Calibri" pitchFamily="34" charset="0"/>
              </a:rPr>
              <a:t>Igitur qui desiderat pacem, praeparet bellum“ . </a:t>
            </a:r>
            <a:r>
              <a:rPr lang="cs-CZ" i="1">
                <a:latin typeface="Calibri" pitchFamily="34" charset="0"/>
              </a:rPr>
              <a:t>(</a:t>
            </a:r>
            <a:r>
              <a:rPr lang="cs-CZ">
                <a:latin typeface="Calibri" pitchFamily="34" charset="0"/>
              </a:rPr>
              <a:t>Tedy nechť ten, kdo chce mír, chystá válku)</a:t>
            </a: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7412" name="TextovéPole 3"/>
          <p:cNvSpPr txBox="1">
            <a:spLocks noChangeArrowheads="1"/>
          </p:cNvSpPr>
          <p:nvPr/>
        </p:nvSpPr>
        <p:spPr bwMode="auto">
          <a:xfrm>
            <a:off x="785813" y="357188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ŘEŠENÍ – za jednotlivé římské číslice dosaď odpovídající písmeno latinské abecedy  –  A=1 B=2 …………Z=26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1"/>
          <p:cNvSpPr txBox="1">
            <a:spLocks noChangeArrowheads="1"/>
          </p:cNvSpPr>
          <p:nvPr/>
        </p:nvSpPr>
        <p:spPr bwMode="auto">
          <a:xfrm>
            <a:off x="285750" y="357188"/>
            <a:ext cx="87153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2"/>
              </a:rPr>
              <a:t>http://upload.wikimedia.org/wikipedia/commons/e/eb/Statue-Augustus.jpg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3"/>
              </a:rPr>
              <a:t>http://en.wikipedia.org/wiki/File:Vexilloid_of_the_Roman_Empire.svg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4"/>
              </a:rPr>
              <a:t>http://commons.wikimedia.org/wiki/File:L%C3%A9gionnaire_romain.JPG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5"/>
              </a:rPr>
              <a:t>http://commons.wikimedia.org/wiki/File:Roman_shield.svg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6"/>
              </a:rPr>
              <a:t>http://upload.wikimedia.org/wikipedia/commons/c/c7/Peace_dove_blue_sky.png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7"/>
              </a:rPr>
              <a:t>http://commons.wikimedia.org/wiki/File:Claudius_Ny_Carlsberg02.jpg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8"/>
              </a:rPr>
              <a:t>http://commons.wikimedia.org/wiki/File:Tiberius.jpg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9"/>
              </a:rPr>
              <a:t>http://commons.wikimedia.org/wiki/File:Caligula_Bust_Houston_Museum.jpg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0"/>
              </a:rPr>
              <a:t>http://commons.wikimedia.org/wiki/File:Nero_Glyptothek_Munich_321.jpg</a:t>
            </a:r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  <p:sp>
        <p:nvSpPr>
          <p:cNvPr id="18435" name="TextovéPole 2"/>
          <p:cNvSpPr txBox="1">
            <a:spLocks noChangeArrowheads="1"/>
          </p:cNvSpPr>
          <p:nvPr/>
        </p:nvSpPr>
        <p:spPr bwMode="auto">
          <a:xfrm>
            <a:off x="500063" y="71438"/>
            <a:ext cx="6215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DOSTUPN</a:t>
            </a:r>
            <a:r>
              <a:rPr lang="cs-CZ">
                <a:latin typeface="Calibri" pitchFamily="34" charset="0"/>
              </a:rPr>
              <a:t>É Z WWW:</a:t>
            </a:r>
          </a:p>
        </p:txBody>
      </p:sp>
      <p:sp>
        <p:nvSpPr>
          <p:cNvPr id="18436" name="TextovéPole 3"/>
          <p:cNvSpPr txBox="1">
            <a:spLocks noChangeArrowheads="1"/>
          </p:cNvSpPr>
          <p:nvPr/>
        </p:nvSpPr>
        <p:spPr bwMode="auto">
          <a:xfrm>
            <a:off x="357188" y="2786063"/>
            <a:ext cx="8643937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LITERATURA:</a:t>
            </a:r>
          </a:p>
          <a:p>
            <a:r>
              <a:rPr lang="cs-CZ">
                <a:latin typeface="Calibri" pitchFamily="34" charset="0"/>
              </a:rPr>
              <a:t>BITTNER, V. RICHTER, E. </a:t>
            </a:r>
            <a:r>
              <a:rPr lang="cs-CZ" i="1">
                <a:latin typeface="Calibri" pitchFamily="34" charset="0"/>
              </a:rPr>
              <a:t>Geschichte und Geschehen Band1. </a:t>
            </a:r>
            <a:r>
              <a:rPr lang="cs-CZ">
                <a:latin typeface="Calibri" pitchFamily="34" charset="0"/>
              </a:rPr>
              <a:t>1. vydání Stuttgart: Ernst Klett Verlag 1995 ISBN 3-12- 410110-3</a:t>
            </a:r>
          </a:p>
          <a:p>
            <a:r>
              <a:rPr lang="cs-CZ">
                <a:latin typeface="Calibri" pitchFamily="34" charset="0"/>
              </a:rPr>
              <a:t>FREYH, R. VOLKMER, J. HUG, W. RUMPF, E. </a:t>
            </a:r>
            <a:r>
              <a:rPr lang="cs-CZ" i="1">
                <a:latin typeface="Calibri" pitchFamily="34" charset="0"/>
              </a:rPr>
              <a:t>Menschen in ihrer Zeit 1 Im Altertum und fr</a:t>
            </a:r>
            <a:r>
              <a:rPr lang="de-DE" i="1">
                <a:latin typeface="Calibri" pitchFamily="34" charset="0"/>
              </a:rPr>
              <a:t>üher Mittelalter. </a:t>
            </a:r>
            <a:r>
              <a:rPr lang="de-DE">
                <a:latin typeface="Calibri" pitchFamily="34" charset="0"/>
              </a:rPr>
              <a:t>1. </a:t>
            </a:r>
            <a:r>
              <a:rPr lang="cs-CZ">
                <a:latin typeface="Calibri" pitchFamily="34" charset="0"/>
              </a:rPr>
              <a:t>vydání Stuttgart: Ernst Klett Verlag 1970</a:t>
            </a:r>
          </a:p>
          <a:p>
            <a:r>
              <a:rPr lang="cs-CZ">
                <a:latin typeface="Calibri" pitchFamily="34" charset="0"/>
              </a:rPr>
              <a:t>RULF, J. VÁLKOVÁ, V. </a:t>
            </a:r>
            <a:r>
              <a:rPr lang="cs-CZ" i="1">
                <a:latin typeface="Calibri" pitchFamily="34" charset="0"/>
              </a:rPr>
              <a:t>Dějepis pro 6.ročník základní školy a 1. ročník osmiletého gymnázia. </a:t>
            </a:r>
            <a:r>
              <a:rPr lang="cs-CZ">
                <a:latin typeface="Calibri" pitchFamily="34" charset="0"/>
              </a:rPr>
              <a:t>1. vydání Praha: SPN 2001 ISBN 80-85937-59-X</a:t>
            </a:r>
          </a:p>
          <a:p>
            <a:r>
              <a:rPr lang="cs-CZ">
                <a:latin typeface="Calibri" pitchFamily="34" charset="0"/>
              </a:rPr>
              <a:t>ŠTĚPÁNKOVÁ, A. SLEPIČKA, P. </a:t>
            </a:r>
            <a:r>
              <a:rPr lang="cs-CZ" i="1">
                <a:latin typeface="Calibri" pitchFamily="34" charset="0"/>
              </a:rPr>
              <a:t>Odmaturuj z dějepisu 1. </a:t>
            </a:r>
            <a:r>
              <a:rPr lang="cs-CZ">
                <a:latin typeface="Calibri" pitchFamily="34" charset="0"/>
              </a:rPr>
              <a:t>1. vydání Brno: Didaktis 2006 </a:t>
            </a:r>
          </a:p>
          <a:p>
            <a:r>
              <a:rPr lang="cs-CZ">
                <a:latin typeface="Calibri" pitchFamily="34" charset="0"/>
              </a:rPr>
              <a:t>ISBN 80-7358-059-4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Schéma rozdělení moci – snímek 2: autor</a:t>
            </a:r>
          </a:p>
          <a:p>
            <a:r>
              <a:rPr lang="cs-CZ">
                <a:latin typeface="Calibri" pitchFamily="34" charset="0"/>
              </a:rPr>
              <a:t>Struktura legie – snímek 5: autor</a:t>
            </a:r>
          </a:p>
          <a:p>
            <a:r>
              <a:rPr lang="cs-CZ">
                <a:latin typeface="Calibri" pitchFamily="34" charset="0"/>
              </a:rPr>
              <a:t>Mapy – snímky 11,14: autor</a:t>
            </a: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6643702" y="2786058"/>
            <a:ext cx="500066" cy="23574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chemeClr val="tx1"/>
                </a:solidFill>
              </a:rPr>
              <a:t>VOJSKO</a:t>
            </a:r>
          </a:p>
        </p:txBody>
      </p:sp>
      <p:sp>
        <p:nvSpPr>
          <p:cNvPr id="8" name="Obdélník 7"/>
          <p:cNvSpPr/>
          <p:nvPr/>
        </p:nvSpPr>
        <p:spPr>
          <a:xfrm>
            <a:off x="8001024" y="2786058"/>
            <a:ext cx="500066" cy="23574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chemeClr val="tx1"/>
                </a:solidFill>
              </a:rPr>
              <a:t>DANĚ</a:t>
            </a:r>
          </a:p>
        </p:txBody>
      </p:sp>
      <p:sp>
        <p:nvSpPr>
          <p:cNvPr id="7" name="Obdélník 6"/>
          <p:cNvSpPr/>
          <p:nvPr/>
        </p:nvSpPr>
        <p:spPr>
          <a:xfrm>
            <a:off x="5214942" y="2786058"/>
            <a:ext cx="500066" cy="23574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SPRÁVA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00100" y="571480"/>
            <a:ext cx="7143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DĚLBA MOCI V DOBĚ CÍSAŘSTVÍ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642938" y="5286375"/>
            <a:ext cx="2643187" cy="9286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Senátní provincie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86125" y="5286375"/>
            <a:ext cx="2643188" cy="9286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Římský lid</a:t>
            </a:r>
          </a:p>
        </p:txBody>
      </p:sp>
      <p:sp>
        <p:nvSpPr>
          <p:cNvPr id="5" name="Obdélník 4"/>
          <p:cNvSpPr/>
          <p:nvPr/>
        </p:nvSpPr>
        <p:spPr>
          <a:xfrm>
            <a:off x="5929313" y="5286375"/>
            <a:ext cx="2643187" cy="9286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Císařské provincie</a:t>
            </a:r>
          </a:p>
        </p:txBody>
      </p:sp>
      <p:sp>
        <p:nvSpPr>
          <p:cNvPr id="6" name="Lichoběžník 5"/>
          <p:cNvSpPr/>
          <p:nvPr/>
        </p:nvSpPr>
        <p:spPr>
          <a:xfrm>
            <a:off x="5072063" y="5143500"/>
            <a:ext cx="3500437" cy="142875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Rovnoramenný trojúhelník 9"/>
          <p:cNvSpPr/>
          <p:nvPr/>
        </p:nvSpPr>
        <p:spPr>
          <a:xfrm>
            <a:off x="4857750" y="1357313"/>
            <a:ext cx="4071938" cy="1500187"/>
          </a:xfrm>
          <a:prstGeom prst="triangle">
            <a:avLst>
              <a:gd name="adj" fmla="val 50000"/>
            </a:avLst>
          </a:prstGeom>
          <a:solidFill>
            <a:srgbClr val="C01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AUGUSTUS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IMPERATOR</a:t>
            </a:r>
          </a:p>
        </p:txBody>
      </p:sp>
      <p:sp>
        <p:nvSpPr>
          <p:cNvPr id="11" name="Pětiúhelník 10"/>
          <p:cNvSpPr/>
          <p:nvPr/>
        </p:nvSpPr>
        <p:spPr>
          <a:xfrm flipH="1">
            <a:off x="2500313" y="1857375"/>
            <a:ext cx="4143375" cy="285750"/>
          </a:xfrm>
          <a:prstGeom prst="homePlate">
            <a:avLst>
              <a:gd name="adj" fmla="val 83700"/>
            </a:avLst>
          </a:prstGeom>
          <a:solidFill>
            <a:srgbClr val="C01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JISTÝ ČLEN SENÁTU</a:t>
            </a:r>
          </a:p>
        </p:txBody>
      </p:sp>
      <p:sp>
        <p:nvSpPr>
          <p:cNvPr id="12" name="Pětiúhelník 11"/>
          <p:cNvSpPr/>
          <p:nvPr/>
        </p:nvSpPr>
        <p:spPr>
          <a:xfrm>
            <a:off x="2500313" y="2286000"/>
            <a:ext cx="2928937" cy="285750"/>
          </a:xfrm>
          <a:prstGeom prst="homePlate">
            <a:avLst>
              <a:gd name="adj" fmla="val 646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PORADNÍ SBOR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71500" y="1571625"/>
            <a:ext cx="1928813" cy="1214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600 senátorů</a:t>
            </a:r>
          </a:p>
        </p:txBody>
      </p:sp>
      <p:sp>
        <p:nvSpPr>
          <p:cNvPr id="14" name="Pětiúhelník 13"/>
          <p:cNvSpPr/>
          <p:nvPr/>
        </p:nvSpPr>
        <p:spPr>
          <a:xfrm rot="5400000">
            <a:off x="-571536" y="3714752"/>
            <a:ext cx="2857520" cy="285752"/>
          </a:xfrm>
          <a:prstGeom prst="homePlate">
            <a:avLst>
              <a:gd name="adj" fmla="val 10274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00" b="1" dirty="0">
                <a:solidFill>
                  <a:schemeClr val="tx1"/>
                </a:solidFill>
              </a:rPr>
              <a:t>SPRÁVA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900" b="1" dirty="0">
                <a:solidFill>
                  <a:schemeClr val="tx1"/>
                </a:solidFill>
              </a:rPr>
              <a:t>PROKONZULŮ</a:t>
            </a:r>
          </a:p>
        </p:txBody>
      </p:sp>
      <p:sp>
        <p:nvSpPr>
          <p:cNvPr id="15" name="Pětiúhelník 14"/>
          <p:cNvSpPr/>
          <p:nvPr/>
        </p:nvSpPr>
        <p:spPr>
          <a:xfrm rot="16200000" flipV="1">
            <a:off x="2928926" y="4643446"/>
            <a:ext cx="1285884" cy="428628"/>
          </a:xfrm>
          <a:prstGeom prst="homePlate">
            <a:avLst>
              <a:gd name="adj" fmla="val 6895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/>
              <a:t>volb</a:t>
            </a:r>
            <a:r>
              <a:rPr lang="cs-CZ" sz="1400" dirty="0"/>
              <a:t>y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2928938" y="3571875"/>
            <a:ext cx="1285875" cy="6429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Vládnoucí úředníci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28604"/>
            <a:ext cx="9144000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n-lt"/>
                <a:cs typeface="+mn-cs"/>
              </a:rPr>
              <a:t>Císař se dělil o moc a správu provincií se senátem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Dělba moci jednoznačně ve prospěch císaře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(postupem času navíc rostla)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dirty="0">
                <a:latin typeface="+mn-lt"/>
                <a:cs typeface="+mn-cs"/>
              </a:rPr>
              <a:t> omezování práv občanů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dirty="0">
                <a:latin typeface="+mn-lt"/>
                <a:cs typeface="+mn-cs"/>
              </a:rPr>
              <a:t> byrokratická správa říše (císařští úředníci podřízení přímo císaři)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dirty="0">
                <a:latin typeface="+mn-lt"/>
                <a:cs typeface="+mn-cs"/>
              </a:rPr>
              <a:t> kult panovníka – panovník roven žijícímu bohu =&gt; sochy, chrámy a uctívání božskými poctami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285720" y="3214686"/>
            <a:ext cx="3714776" cy="34290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SENATVS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POPVLVSQE ROMANVS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IMPCAESARI DIVI AVGUSTO COS VIII DEDIT CLVPEVM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VIRTVTIS 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CLEMENTIAE 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IVSTITIAE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PIETATIS ERGA DEOS 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PATRIAMQVE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214813" y="3143250"/>
            <a:ext cx="32146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V roce 27 př. n. l.  věnoval římský lid prostřednictvím senátu Augustovi zlatý štít (nedochoval se), na kterém byly shrnuty čtyři nejdůležitější císařovy ctnosti :</a:t>
            </a:r>
          </a:p>
          <a:p>
            <a:pPr>
              <a:buFont typeface="Wingdings" pitchFamily="2" charset="2"/>
              <a:buChar char="§"/>
            </a:pPr>
            <a:r>
              <a:rPr lang="cs-CZ">
                <a:latin typeface="Calibri" pitchFamily="34" charset="0"/>
              </a:rPr>
              <a:t> </a:t>
            </a:r>
            <a:r>
              <a:rPr lang="cs-CZ" b="1">
                <a:solidFill>
                  <a:srgbClr val="FF0000"/>
                </a:solidFill>
                <a:latin typeface="Calibri" pitchFamily="34" charset="0"/>
              </a:rPr>
              <a:t>vojenské zásluhy</a:t>
            </a:r>
          </a:p>
          <a:p>
            <a:pPr>
              <a:buFont typeface="Wingdings" pitchFamily="2" charset="2"/>
              <a:buChar char="§"/>
            </a:pPr>
            <a:r>
              <a:rPr lang="cs-CZ" b="1">
                <a:latin typeface="Calibri" pitchFamily="34" charset="0"/>
              </a:rPr>
              <a:t> </a:t>
            </a:r>
            <a:r>
              <a:rPr lang="cs-CZ" b="1">
                <a:solidFill>
                  <a:srgbClr val="00B050"/>
                </a:solidFill>
                <a:latin typeface="Calibri" pitchFamily="34" charset="0"/>
              </a:rPr>
              <a:t>velkodušnost</a:t>
            </a:r>
          </a:p>
          <a:p>
            <a:pPr>
              <a:buFont typeface="Wingdings" pitchFamily="2" charset="2"/>
              <a:buChar char="§"/>
            </a:pPr>
            <a:r>
              <a:rPr lang="cs-CZ" b="1">
                <a:latin typeface="Calibri" pitchFamily="34" charset="0"/>
              </a:rPr>
              <a:t> </a:t>
            </a:r>
            <a:r>
              <a:rPr lang="cs-CZ" b="1">
                <a:solidFill>
                  <a:srgbClr val="002060"/>
                </a:solidFill>
                <a:latin typeface="Calibri" pitchFamily="34" charset="0"/>
              </a:rPr>
              <a:t>spravedlnost</a:t>
            </a:r>
          </a:p>
          <a:p>
            <a:pPr>
              <a:buFont typeface="Wingdings" pitchFamily="2" charset="2"/>
              <a:buChar char="§"/>
            </a:pPr>
            <a:r>
              <a:rPr lang="cs-CZ" b="1">
                <a:latin typeface="Calibri" pitchFamily="34" charset="0"/>
              </a:rPr>
              <a:t> </a:t>
            </a:r>
            <a:r>
              <a:rPr lang="cs-CZ" b="1">
                <a:solidFill>
                  <a:srgbClr val="7030A0"/>
                </a:solidFill>
                <a:latin typeface="Calibri" pitchFamily="34" charset="0"/>
              </a:rPr>
              <a:t>zbožnost</a:t>
            </a:r>
          </a:p>
        </p:txBody>
      </p:sp>
      <p:sp>
        <p:nvSpPr>
          <p:cNvPr id="4101" name="TextovéPole 5"/>
          <p:cNvSpPr txBox="1">
            <a:spLocks noChangeArrowheads="1"/>
          </p:cNvSpPr>
          <p:nvPr/>
        </p:nvSpPr>
        <p:spPr bwMode="auto">
          <a:xfrm>
            <a:off x="3857625" y="6143625"/>
            <a:ext cx="428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i="1"/>
              <a:t>Text štítu nalezen na mramorovém sloupu v Arles (Francie)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78761" y="285728"/>
            <a:ext cx="578647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ÚZEMNÍ ROZMACH IMPERIA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AGRESIVITA  A VÝBOJE MĚLY DVA HLAVNÍ DŮVODY</a:t>
            </a:r>
          </a:p>
        </p:txBody>
      </p:sp>
      <p:sp>
        <p:nvSpPr>
          <p:cNvPr id="3" name="Šipka doleva a nahoru 2"/>
          <p:cNvSpPr/>
          <p:nvPr/>
        </p:nvSpPr>
        <p:spPr>
          <a:xfrm rot="13553726">
            <a:off x="3729831" y="1480344"/>
            <a:ext cx="1684338" cy="1752600"/>
          </a:xfrm>
          <a:prstGeom prst="leftUpArrow">
            <a:avLst>
              <a:gd name="adj1" fmla="val 13765"/>
              <a:gd name="adj2" fmla="val 1704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357438" y="257175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latin typeface="Calibri" pitchFamily="34" charset="0"/>
              </a:rPr>
              <a:t>Touha po zisku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572000" y="2571750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Strach, že budou napadeni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14313" y="3013075"/>
            <a:ext cx="8929687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Ve vrcholném období (1.– 3. století) sahalo IMPERIUM ROMANUM od Atlantiku po Rýn, </a:t>
            </a:r>
          </a:p>
          <a:p>
            <a:r>
              <a:rPr lang="cs-CZ">
                <a:latin typeface="Calibri" pitchFamily="34" charset="0"/>
              </a:rPr>
              <a:t>od Dunaje až k Perskému zálivu.</a:t>
            </a:r>
          </a:p>
          <a:p>
            <a:r>
              <a:rPr lang="cs-CZ">
                <a:latin typeface="Calibri" pitchFamily="34" charset="0"/>
              </a:rPr>
              <a:t>Středozemní moře nazývali Římané „</a:t>
            </a:r>
            <a:r>
              <a:rPr lang="cs-CZ" i="1">
                <a:latin typeface="Calibri" pitchFamily="34" charset="0"/>
              </a:rPr>
              <a:t>MARE NOSTRUM“ = </a:t>
            </a:r>
            <a:r>
              <a:rPr lang="cs-CZ">
                <a:latin typeface="Calibri" pitchFamily="34" charset="0"/>
              </a:rPr>
              <a:t> Naše moře.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 b="1">
                <a:latin typeface="Calibri" pitchFamily="34" charset="0"/>
              </a:rPr>
              <a:t>PRAVIDELNÁ ŽOLDNÉŘSKÁ ARMÁDA </a:t>
            </a:r>
            <a:r>
              <a:rPr lang="cs-CZ">
                <a:latin typeface="Calibri" pitchFamily="34" charset="0"/>
              </a:rPr>
              <a:t>– z čestné občanské povinnosti se stalo řemeslo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 Služba za plat trvala 25 – 30 let.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 Elitní složky: pretoriánské kohorty (ochrana Říma) = císařská garda (ochrana císaře), městské kohorty (veřejný pořádek a stráže), kohorty vigilů (hasiči) – stálá římská posádka měla</a:t>
            </a:r>
          </a:p>
          <a:p>
            <a:r>
              <a:rPr lang="cs-CZ">
                <a:latin typeface="Calibri" pitchFamily="34" charset="0"/>
              </a:rPr>
              <a:t>asi 13 000 mužů.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 Na hranicích – bojové jednotky a ochrana hranic  25 legií po 5000 mužích (cca 125 000).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 Pomocné jednotky složené z barbarů.</a:t>
            </a:r>
          </a:p>
          <a:p>
            <a:pPr>
              <a:buFont typeface="Arial" charset="0"/>
              <a:buChar char="•"/>
            </a:pPr>
            <a:r>
              <a:rPr lang="cs-CZ">
                <a:latin typeface="Calibri" pitchFamily="34" charset="0"/>
              </a:rPr>
              <a:t> Na velikost říše byla armáda s celkem asi 300 000 mužů celkem malá, ale účinná a efektivní.</a:t>
            </a:r>
          </a:p>
          <a:p>
            <a:pPr>
              <a:buFont typeface="Arial" charset="0"/>
              <a:buChar char="•"/>
            </a:pPr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64579" y="642918"/>
            <a:ext cx="421484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ŘÍMSKÁ LEGIE</a:t>
            </a:r>
          </a:p>
        </p:txBody>
      </p:sp>
      <p:sp>
        <p:nvSpPr>
          <p:cNvPr id="6147" name="TextovéPole 2"/>
          <p:cNvSpPr txBox="1">
            <a:spLocks noChangeArrowheads="1"/>
          </p:cNvSpPr>
          <p:nvPr/>
        </p:nvSpPr>
        <p:spPr bwMode="auto">
          <a:xfrm>
            <a:off x="2000250" y="1285875"/>
            <a:ext cx="5214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>
                <a:solidFill>
                  <a:srgbClr val="C00000"/>
                </a:solidFill>
                <a:latin typeface="Calibri" pitchFamily="34" charset="0"/>
              </a:rPr>
              <a:t> Pěší jednotka o síle 5000 mužů </a:t>
            </a:r>
          </a:p>
          <a:p>
            <a:pPr>
              <a:buFont typeface="Wingdings" pitchFamily="2" charset="2"/>
              <a:buChar char="v"/>
            </a:pPr>
            <a:r>
              <a:rPr lang="cs-CZ" b="1">
                <a:solidFill>
                  <a:srgbClr val="C00000"/>
                </a:solidFill>
                <a:latin typeface="Calibri" pitchFamily="34" charset="0"/>
              </a:rPr>
              <a:t> Kompaktní a celistvá formace</a:t>
            </a:r>
          </a:p>
          <a:p>
            <a:pPr>
              <a:buFont typeface="Wingdings" pitchFamily="2" charset="2"/>
              <a:buChar char="v"/>
            </a:pPr>
            <a:r>
              <a:rPr lang="cs-CZ" b="1">
                <a:solidFill>
                  <a:srgbClr val="C00000"/>
                </a:solidFill>
                <a:latin typeface="Calibri" pitchFamily="34" charset="0"/>
              </a:rPr>
              <a:t> Velmi pohyblivá i v náročném terénu</a:t>
            </a:r>
          </a:p>
        </p:txBody>
      </p:sp>
      <p:sp>
        <p:nvSpPr>
          <p:cNvPr id="4" name="Obdélník 3"/>
          <p:cNvSpPr/>
          <p:nvPr/>
        </p:nvSpPr>
        <p:spPr>
          <a:xfrm>
            <a:off x="928688" y="2714625"/>
            <a:ext cx="7429500" cy="2857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428875" y="2714625"/>
            <a:ext cx="1500188" cy="1428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/>
              <a:t>II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29063" y="2714625"/>
            <a:ext cx="1500187" cy="1428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/>
              <a:t>III</a:t>
            </a:r>
          </a:p>
        </p:txBody>
      </p:sp>
      <p:sp>
        <p:nvSpPr>
          <p:cNvPr id="8" name="Obdélník 7"/>
          <p:cNvSpPr/>
          <p:nvPr/>
        </p:nvSpPr>
        <p:spPr>
          <a:xfrm>
            <a:off x="5429250" y="2714625"/>
            <a:ext cx="1500188" cy="1428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/>
              <a:t>IV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29438" y="2714625"/>
            <a:ext cx="1500187" cy="1428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/>
              <a:t>V</a:t>
            </a:r>
          </a:p>
        </p:txBody>
      </p:sp>
      <p:sp>
        <p:nvSpPr>
          <p:cNvPr id="10" name="Obdélník 9"/>
          <p:cNvSpPr/>
          <p:nvPr/>
        </p:nvSpPr>
        <p:spPr>
          <a:xfrm>
            <a:off x="928688" y="4143375"/>
            <a:ext cx="1500187" cy="1428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/>
              <a:t>VI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428875" y="4143375"/>
            <a:ext cx="1500188" cy="1428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/>
              <a:t>VII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929063" y="4143375"/>
            <a:ext cx="1500187" cy="1428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/>
              <a:t>VIII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429250" y="4143375"/>
            <a:ext cx="1500188" cy="1428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/>
              <a:t>IX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929438" y="4143375"/>
            <a:ext cx="1500187" cy="1428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/>
              <a:t>X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928662" y="2714620"/>
          <a:ext cx="1500198" cy="1428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00066"/>
                <a:gridCol w="500066"/>
                <a:gridCol w="500066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centurie</a:t>
                      </a:r>
                      <a:endParaRPr lang="cs-CZ" sz="1400" dirty="0"/>
                    </a:p>
                  </a:txBody>
                  <a:tcPr vert="vert" anchor="ctr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mani</a:t>
                      </a:r>
                      <a:endParaRPr lang="cs-CZ" dirty="0"/>
                    </a:p>
                  </a:txBody>
                  <a:tcPr vert="vert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pul</a:t>
                      </a:r>
                      <a:endParaRPr lang="cs-CZ" b="1" dirty="0"/>
                    </a:p>
                  </a:txBody>
                  <a:tcPr vert="vert"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96600"/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28688" y="2714625"/>
            <a:ext cx="1500187" cy="1428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>
                <a:solidFill>
                  <a:schemeClr val="bg1"/>
                </a:solidFill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bg1"/>
                </a:solidFill>
              </a:rPr>
              <a:t>kohorta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928688" y="2714625"/>
            <a:ext cx="7500937" cy="2857500"/>
          </a:xfrm>
          <a:prstGeom prst="rect">
            <a:avLst/>
          </a:prstGeom>
          <a:solidFill>
            <a:srgbClr val="FF0000"/>
          </a:solidFill>
          <a:ln w="171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LEGIE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250825" y="5715000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C00000"/>
                </a:solidFill>
                <a:latin typeface="Calibri" pitchFamily="34" charset="0"/>
              </a:rPr>
              <a:t>Cizinci (peregrini) byli zařazováni do auxilií – pomocných sborů = většinou byli posíláni do boje jako první sled a doplňovali těžkou pěchotu o jezdectvo, vrhače oštěpů a lučištníky.</a:t>
            </a:r>
          </a:p>
          <a:p>
            <a:pPr algn="ctr"/>
            <a:r>
              <a:rPr lang="cs-CZ">
                <a:solidFill>
                  <a:srgbClr val="C00000"/>
                </a:solidFill>
                <a:latin typeface="Calibri" pitchFamily="34" charset="0"/>
              </a:rPr>
              <a:t> Legionáři byli vojáky vyšší hodnoty a byli šetřeni až do rozhodující fáze bitev, nebo do boje vůbec nezasáhli.</a:t>
            </a:r>
          </a:p>
        </p:txBody>
      </p:sp>
      <p:sp>
        <p:nvSpPr>
          <p:cNvPr id="6162" name="AutoShape 4" descr="http://www.roman-empire.net/army/pics/signifer-01.jpg"/>
          <p:cNvSpPr>
            <a:spLocks noChangeAspect="1" noChangeArrowheads="1"/>
          </p:cNvSpPr>
          <p:nvPr/>
        </p:nvSpPr>
        <p:spPr bwMode="auto">
          <a:xfrm>
            <a:off x="155575" y="-2286000"/>
            <a:ext cx="2419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163" name="AutoShape 6" descr="http://www.roman-empire.net/army/pics/signifer-01.jpg"/>
          <p:cNvSpPr>
            <a:spLocks noChangeAspect="1" noChangeArrowheads="1"/>
          </p:cNvSpPr>
          <p:nvPr/>
        </p:nvSpPr>
        <p:spPr bwMode="auto">
          <a:xfrm>
            <a:off x="155575" y="-2286000"/>
            <a:ext cx="2419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164" name="AutoShape 7" descr="E-Mail"/>
          <p:cNvSpPr>
            <a:spLocks noChangeAspect="1" noChangeArrowheads="1"/>
          </p:cNvSpPr>
          <p:nvPr/>
        </p:nvSpPr>
        <p:spPr bwMode="auto">
          <a:xfrm>
            <a:off x="0" y="0"/>
            <a:ext cx="9906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165" name="AutoShape 8" descr="Quiz"/>
          <p:cNvSpPr>
            <a:spLocks noChangeAspect="1" noChangeArrowheads="1"/>
          </p:cNvSpPr>
          <p:nvPr/>
        </p:nvSpPr>
        <p:spPr bwMode="auto">
          <a:xfrm>
            <a:off x="0" y="0"/>
            <a:ext cx="9906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166" name="AutoShape 9" descr="Privacy Policy"/>
          <p:cNvSpPr>
            <a:spLocks noChangeAspect="1" noChangeArrowheads="1"/>
          </p:cNvSpPr>
          <p:nvPr/>
        </p:nvSpPr>
        <p:spPr bwMode="auto">
          <a:xfrm>
            <a:off x="0" y="0"/>
            <a:ext cx="9906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167" name="AutoShape 10" descr="Visitor Survey"/>
          <p:cNvSpPr>
            <a:spLocks noChangeAspect="1" noChangeArrowheads="1"/>
          </p:cNvSpPr>
          <p:nvPr/>
        </p:nvSpPr>
        <p:spPr bwMode="auto">
          <a:xfrm>
            <a:off x="0" y="0"/>
            <a:ext cx="9906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168" name="AutoShape 11" descr="http://www.roman-empire.net/army/pics/signifer-01.jpg"/>
          <p:cNvSpPr>
            <a:spLocks noChangeAspect="1" noChangeArrowheads="1"/>
          </p:cNvSpPr>
          <p:nvPr/>
        </p:nvSpPr>
        <p:spPr bwMode="auto">
          <a:xfrm>
            <a:off x="0" y="0"/>
            <a:ext cx="2419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6169" name="Picture 26" descr="File:Roman shield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"/>
            <a:ext cx="1214438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File:Roman shield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142875"/>
            <a:ext cx="1214438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6715125" y="507206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FFFF00"/>
                </a:solidFill>
              </a:rPr>
              <a:t>klikni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utoUpdateAnimBg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Légionnaire ro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00063"/>
            <a:ext cx="3362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ovéPole 2"/>
          <p:cNvSpPr txBox="1">
            <a:spLocks noChangeArrowheads="1"/>
          </p:cNvSpPr>
          <p:nvPr/>
        </p:nvSpPr>
        <p:spPr bwMode="auto">
          <a:xfrm>
            <a:off x="4143375" y="642938"/>
            <a:ext cx="307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Legionář  - 2.století n. l.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125663" y="500063"/>
            <a:ext cx="4892675" cy="1323975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PAX ROMANA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27 př.n.l. – 180 n.l.</a:t>
            </a:r>
          </a:p>
        </p:txBody>
      </p:sp>
      <p:sp>
        <p:nvSpPr>
          <p:cNvPr id="8195" name="TextovéPole 9"/>
          <p:cNvSpPr txBox="1">
            <a:spLocks noChangeArrowheads="1"/>
          </p:cNvSpPr>
          <p:nvPr/>
        </p:nvSpPr>
        <p:spPr bwMode="auto">
          <a:xfrm>
            <a:off x="500063" y="2682875"/>
            <a:ext cx="86439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cs-CZ" sz="2800">
                <a:latin typeface="Calibri" pitchFamily="34" charset="0"/>
              </a:rPr>
              <a:t> </a:t>
            </a:r>
            <a:r>
              <a:rPr lang="cs-CZ" sz="2800" b="1">
                <a:solidFill>
                  <a:schemeClr val="bg1"/>
                </a:solidFill>
                <a:latin typeface="Calibri" pitchFamily="34" charset="0"/>
              </a:rPr>
              <a:t>Ukončení občanské války.</a:t>
            </a:r>
          </a:p>
          <a:p>
            <a:pPr>
              <a:buFontTx/>
              <a:buBlip>
                <a:blip r:embed="rId2"/>
              </a:buBlip>
            </a:pPr>
            <a:r>
              <a:rPr lang="cs-CZ" sz="2800" b="1">
                <a:solidFill>
                  <a:schemeClr val="bg1"/>
                </a:solidFill>
                <a:latin typeface="Calibri" pitchFamily="34" charset="0"/>
              </a:rPr>
              <a:t> Uzavření míru se silnými sousedy.</a:t>
            </a:r>
          </a:p>
          <a:p>
            <a:pPr>
              <a:buFontTx/>
              <a:buBlip>
                <a:blip r:embed="rId2"/>
              </a:buBlip>
            </a:pPr>
            <a:r>
              <a:rPr lang="cs-CZ" sz="2800" b="1">
                <a:solidFill>
                  <a:schemeClr val="bg1"/>
                </a:solidFill>
                <a:latin typeface="Calibri" pitchFamily="34" charset="0"/>
              </a:rPr>
              <a:t> Umírněná, ale energická vnitřní i zahraniční politika.</a:t>
            </a:r>
          </a:p>
          <a:p>
            <a:pPr>
              <a:buFontTx/>
              <a:buBlip>
                <a:blip r:embed="rId2"/>
              </a:buBlip>
            </a:pPr>
            <a:r>
              <a:rPr lang="cs-CZ" sz="2800" b="1">
                <a:solidFill>
                  <a:schemeClr val="bg1"/>
                </a:solidFill>
                <a:latin typeface="Calibri" pitchFamily="34" charset="0"/>
              </a:rPr>
              <a:t> Slabším národům či kmenům na hranicích byl mír </a:t>
            </a:r>
          </a:p>
          <a:p>
            <a:r>
              <a:rPr lang="cs-CZ" sz="2800" b="1">
                <a:solidFill>
                  <a:schemeClr val="bg1"/>
                </a:solidFill>
                <a:latin typeface="Calibri" pitchFamily="34" charset="0"/>
              </a:rPr>
              <a:t>    vnucen silou.</a:t>
            </a:r>
          </a:p>
        </p:txBody>
      </p:sp>
      <p:pic>
        <p:nvPicPr>
          <p:cNvPr id="8196" name="Picture 2" descr="http://upload.wikimedia.org/wikipedia/commons/c/c7/Peace_dove_blue_sk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538163"/>
            <a:ext cx="12144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http://upload.wikimedia.org/wikipedia/commons/c/c7/Peace_dove_blue_sk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500063"/>
            <a:ext cx="121443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50" y="71438"/>
            <a:ext cx="85725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 PUBLICA ROMANA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 definitivně změnila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IMPERIUM ROMANUM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3200" b="1" dirty="0">
              <a:solidFill>
                <a:srgbClr val="00B0F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cs-CZ" sz="3200" b="1" dirty="0"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214313" y="3541713"/>
            <a:ext cx="8715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cs-CZ" sz="2800">
                <a:latin typeface="Calibri" pitchFamily="34" charset="0"/>
              </a:rPr>
              <a:t> Dědičná monarchie.</a:t>
            </a:r>
          </a:p>
          <a:p>
            <a:pPr>
              <a:buFontTx/>
              <a:buBlip>
                <a:blip r:embed="rId3"/>
              </a:buBlip>
            </a:pPr>
            <a:r>
              <a:rPr lang="cs-CZ" sz="2800">
                <a:latin typeface="Calibri" pitchFamily="34" charset="0"/>
              </a:rPr>
              <a:t> Úředníci jmenováni císařem.</a:t>
            </a:r>
          </a:p>
          <a:p>
            <a:pPr>
              <a:buFontTx/>
              <a:buBlip>
                <a:blip r:embed="rId3"/>
              </a:buBlip>
            </a:pPr>
            <a:r>
              <a:rPr lang="cs-CZ" sz="2800">
                <a:latin typeface="Calibri" pitchFamily="34" charset="0"/>
              </a:rPr>
              <a:t> Političtí oponenti pronásledováni a trestáni vyhnanstvím </a:t>
            </a:r>
          </a:p>
          <a:p>
            <a:r>
              <a:rPr lang="cs-CZ" sz="2800">
                <a:latin typeface="Calibri" pitchFamily="34" charset="0"/>
              </a:rPr>
              <a:t>    nebo popraveni.</a:t>
            </a:r>
          </a:p>
        </p:txBody>
      </p:sp>
      <p:pic>
        <p:nvPicPr>
          <p:cNvPr id="9220" name="Picture 2" descr="File:Vexilloid of the Roman Empir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214313"/>
            <a:ext cx="207168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File:Vexilloid of the Roman Empir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42875"/>
            <a:ext cx="207168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Tiberius.jpg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214313" y="285750"/>
            <a:ext cx="4729162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929188" y="285750"/>
            <a:ext cx="3929062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TIBERIUS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(14 – 37 n.l.)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Augustův nástupce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 zdědil konsolidovanou a pevnou říši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 prázdná státní pokladna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 úsporná opatření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 expanze za Rýn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 nezájem o panování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 odchod do ústraní na ostrov Capri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 růst moci pretoriánů v Římě – teror a pronásledování kvůli „urážce majestátu“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1059</Words>
  <Application>Microsoft Office PowerPoint</Application>
  <PresentationFormat>Předvádění na obrazovce (4:3)</PresentationFormat>
  <Paragraphs>184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PRINCIPÁT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>ZS Ostrov, Masarykova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PRINCIPÁT</dc:title>
  <dc:creator>Helmut Harzer</dc:creator>
  <cp:lastModifiedBy>harzhe</cp:lastModifiedBy>
  <cp:revision>28</cp:revision>
  <dcterms:created xsi:type="dcterms:W3CDTF">2009-05-22T08:20:27Z</dcterms:created>
  <dcterms:modified xsi:type="dcterms:W3CDTF">2011-10-11T06:46:38Z</dcterms:modified>
</cp:coreProperties>
</file>