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00"/>
    <a:srgbClr val="FF0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093C-E3EA-4E9C-AE23-358BF36EA7CE}" type="datetimeFigureOut">
              <a:rPr lang="cs-CZ" smtClean="0"/>
              <a:pPr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3D4F-3163-4DDA-99AD-3272838F66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14348" y="71414"/>
            <a:ext cx="8229600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Kolonizace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území USA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114298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Hranice bělošského osídlení se každým rokem posunovala zhruba o 25 km směrem na západ.</a:t>
            </a:r>
          </a:p>
          <a:p>
            <a:endParaRPr lang="cs-CZ" dirty="0" smtClean="0"/>
          </a:p>
          <a:p>
            <a:r>
              <a:rPr lang="cs-CZ" dirty="0" smtClean="0"/>
              <a:t>Toto území postupně zalidňovali tzv. </a:t>
            </a:r>
            <a:r>
              <a:rPr lang="cs-CZ" b="1" dirty="0" smtClean="0"/>
              <a:t>hraničáři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7715272" y="3071810"/>
            <a:ext cx="1428760" cy="2000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VÝCHOD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Velká města</a:t>
            </a:r>
          </a:p>
          <a:p>
            <a:pPr algn="ctr"/>
            <a:r>
              <a:rPr lang="cs-CZ" dirty="0" smtClean="0"/>
              <a:t>Průmysl</a:t>
            </a:r>
          </a:p>
          <a:p>
            <a:pPr algn="ctr"/>
            <a:r>
              <a:rPr lang="cs-CZ" dirty="0" smtClean="0"/>
              <a:t>Doprava</a:t>
            </a:r>
          </a:p>
          <a:p>
            <a:pPr algn="ctr"/>
            <a:r>
              <a:rPr lang="cs-CZ" dirty="0" smtClean="0"/>
              <a:t>University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86512" y="3071810"/>
            <a:ext cx="1428760" cy="2000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MĚSTŠTÍ HRANIČÁŘI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Malá města</a:t>
            </a:r>
          </a:p>
          <a:p>
            <a:pPr algn="ctr"/>
            <a:r>
              <a:rPr lang="cs-CZ" dirty="0" smtClean="0"/>
              <a:t>Řemeslníci</a:t>
            </a:r>
          </a:p>
          <a:p>
            <a:pPr algn="ctr"/>
            <a:r>
              <a:rPr lang="cs-CZ" dirty="0" smtClean="0"/>
              <a:t>Obchodníci</a:t>
            </a:r>
          </a:p>
          <a:p>
            <a:pPr algn="ctr"/>
            <a:r>
              <a:rPr lang="cs-CZ" dirty="0" smtClean="0"/>
              <a:t>Spekulanti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143372" y="3071810"/>
            <a:ext cx="2143140" cy="2000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FARMÁŘŠTÍ HRANIČÁŘI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Dřevorubci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Sqatteři</a:t>
            </a:r>
            <a:r>
              <a:rPr lang="cs-CZ" dirty="0" smtClean="0">
                <a:solidFill>
                  <a:schemeClr val="tx1"/>
                </a:solidFill>
              </a:rPr>
              <a:t>,   malí zemědělci, farmáři</a:t>
            </a:r>
          </a:p>
        </p:txBody>
      </p:sp>
      <p:sp>
        <p:nvSpPr>
          <p:cNvPr id="9" name="Obdélník 8"/>
          <p:cNvSpPr/>
          <p:nvPr/>
        </p:nvSpPr>
        <p:spPr>
          <a:xfrm>
            <a:off x="2714612" y="3071834"/>
            <a:ext cx="1428760" cy="200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Dobytkáři</a:t>
            </a:r>
          </a:p>
          <a:p>
            <a:pPr algn="ctr"/>
            <a:r>
              <a:rPr lang="cs-CZ" dirty="0" err="1" smtClean="0"/>
              <a:t>Cowboyové</a:t>
            </a:r>
            <a:endParaRPr lang="cs-CZ" dirty="0" smtClean="0"/>
          </a:p>
          <a:p>
            <a:pPr algn="ctr"/>
            <a:r>
              <a:rPr lang="cs-CZ" dirty="0" smtClean="0"/>
              <a:t>Zlatokopové</a:t>
            </a:r>
          </a:p>
          <a:p>
            <a:pPr algn="ctr"/>
            <a:r>
              <a:rPr lang="cs-CZ" dirty="0" smtClean="0"/>
              <a:t>Dřevaři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714480" y="3071834"/>
            <a:ext cx="1000132" cy="200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Trappeři</a:t>
            </a:r>
            <a:endParaRPr lang="cs-CZ" sz="1600" dirty="0" smtClean="0"/>
          </a:p>
          <a:p>
            <a:pPr algn="ctr"/>
            <a:r>
              <a:rPr lang="cs-CZ" sz="1600" dirty="0" smtClean="0"/>
              <a:t>Lovci</a:t>
            </a:r>
          </a:p>
          <a:p>
            <a:pPr algn="ctr"/>
            <a:r>
              <a:rPr lang="cs-CZ" sz="1600" dirty="0" smtClean="0"/>
              <a:t>Misionáři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500034" y="3071810"/>
            <a:ext cx="1214446" cy="20002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ZÁPAD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Indiáni</a:t>
            </a:r>
            <a:endParaRPr lang="cs-CZ" b="1" dirty="0"/>
          </a:p>
        </p:txBody>
      </p:sp>
      <p:cxnSp>
        <p:nvCxnSpPr>
          <p:cNvPr id="13" name="Přímá spojovací šipka 12"/>
          <p:cNvCxnSpPr/>
          <p:nvPr/>
        </p:nvCxnSpPr>
        <p:spPr>
          <a:xfrm rot="10800000">
            <a:off x="1000100" y="4141791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4414" y="214290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Vytlačování původních obyvatel Ameriky směrem na západ začalo v okamžiku, kdy první osadník bílé pleti vstoupil na její východní pobřeží</a:t>
            </a:r>
          </a:p>
          <a:p>
            <a:pPr>
              <a:buFontTx/>
              <a:buNone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Indián = chladnokrevný divoch bránící pokroku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00100" y="514351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Indián = člověk žijící v souladu s přírodou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Nomádská lovecko-bojovnická společenství závislá na prérii a zvěři, která v nich žila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71802" y="322005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lank US Map, Mainland with no States.sv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1214422"/>
            <a:ext cx="7620000" cy="4714876"/>
          </a:xfrm>
          <a:prstGeom prst="rect">
            <a:avLst/>
          </a:prstGeom>
          <a:noFill/>
        </p:spPr>
      </p:pic>
      <p:sp>
        <p:nvSpPr>
          <p:cNvPr id="6" name="Volný tvar 5"/>
          <p:cNvSpPr/>
          <p:nvPr/>
        </p:nvSpPr>
        <p:spPr>
          <a:xfrm>
            <a:off x="6654188" y="2252859"/>
            <a:ext cx="1696598" cy="2660664"/>
          </a:xfrm>
          <a:custGeom>
            <a:avLst/>
            <a:gdLst>
              <a:gd name="connsiteX0" fmla="*/ 627961 w 1696598"/>
              <a:gd name="connsiteY0" fmla="*/ 2561512 h 2660664"/>
              <a:gd name="connsiteX1" fmla="*/ 627961 w 1696598"/>
              <a:gd name="connsiteY1" fmla="*/ 2561512 h 2660664"/>
              <a:gd name="connsiteX2" fmla="*/ 528810 w 1696598"/>
              <a:gd name="connsiteY2" fmla="*/ 2583546 h 2660664"/>
              <a:gd name="connsiteX3" fmla="*/ 495759 w 1696598"/>
              <a:gd name="connsiteY3" fmla="*/ 2594563 h 2660664"/>
              <a:gd name="connsiteX4" fmla="*/ 462708 w 1696598"/>
              <a:gd name="connsiteY4" fmla="*/ 2616596 h 2660664"/>
              <a:gd name="connsiteX5" fmla="*/ 396607 w 1696598"/>
              <a:gd name="connsiteY5" fmla="*/ 2638630 h 2660664"/>
              <a:gd name="connsiteX6" fmla="*/ 363557 w 1696598"/>
              <a:gd name="connsiteY6" fmla="*/ 2649647 h 2660664"/>
              <a:gd name="connsiteX7" fmla="*/ 330506 w 1696598"/>
              <a:gd name="connsiteY7" fmla="*/ 2660664 h 2660664"/>
              <a:gd name="connsiteX8" fmla="*/ 308472 w 1696598"/>
              <a:gd name="connsiteY8" fmla="*/ 2561512 h 2660664"/>
              <a:gd name="connsiteX9" fmla="*/ 341523 w 1696598"/>
              <a:gd name="connsiteY9" fmla="*/ 2495411 h 2660664"/>
              <a:gd name="connsiteX10" fmla="*/ 374573 w 1696598"/>
              <a:gd name="connsiteY10" fmla="*/ 2462360 h 2660664"/>
              <a:gd name="connsiteX11" fmla="*/ 396607 w 1696598"/>
              <a:gd name="connsiteY11" fmla="*/ 2429310 h 2660664"/>
              <a:gd name="connsiteX12" fmla="*/ 407624 w 1696598"/>
              <a:gd name="connsiteY12" fmla="*/ 2396259 h 2660664"/>
              <a:gd name="connsiteX13" fmla="*/ 429658 w 1696598"/>
              <a:gd name="connsiteY13" fmla="*/ 2363208 h 2660664"/>
              <a:gd name="connsiteX14" fmla="*/ 451692 w 1696598"/>
              <a:gd name="connsiteY14" fmla="*/ 2297107 h 2660664"/>
              <a:gd name="connsiteX15" fmla="*/ 440675 w 1696598"/>
              <a:gd name="connsiteY15" fmla="*/ 2219989 h 2660664"/>
              <a:gd name="connsiteX16" fmla="*/ 396607 w 1696598"/>
              <a:gd name="connsiteY16" fmla="*/ 2109821 h 2660664"/>
              <a:gd name="connsiteX17" fmla="*/ 385590 w 1696598"/>
              <a:gd name="connsiteY17" fmla="*/ 2076770 h 2660664"/>
              <a:gd name="connsiteX18" fmla="*/ 341523 w 1696598"/>
              <a:gd name="connsiteY18" fmla="*/ 2010669 h 2660664"/>
              <a:gd name="connsiteX19" fmla="*/ 319489 w 1696598"/>
              <a:gd name="connsiteY19" fmla="*/ 1977618 h 2660664"/>
              <a:gd name="connsiteX20" fmla="*/ 308472 w 1696598"/>
              <a:gd name="connsiteY20" fmla="*/ 1944568 h 2660664"/>
              <a:gd name="connsiteX21" fmla="*/ 319489 w 1696598"/>
              <a:gd name="connsiteY21" fmla="*/ 1889483 h 2660664"/>
              <a:gd name="connsiteX22" fmla="*/ 319489 w 1696598"/>
              <a:gd name="connsiteY22" fmla="*/ 1845416 h 2660664"/>
              <a:gd name="connsiteX23" fmla="*/ 253388 w 1696598"/>
              <a:gd name="connsiteY23" fmla="*/ 1878466 h 2660664"/>
              <a:gd name="connsiteX24" fmla="*/ 154236 w 1696598"/>
              <a:gd name="connsiteY24" fmla="*/ 1911517 h 2660664"/>
              <a:gd name="connsiteX25" fmla="*/ 121185 w 1696598"/>
              <a:gd name="connsiteY25" fmla="*/ 1922534 h 2660664"/>
              <a:gd name="connsiteX26" fmla="*/ 88135 w 1696598"/>
              <a:gd name="connsiteY26" fmla="*/ 1933551 h 2660664"/>
              <a:gd name="connsiteX27" fmla="*/ 11017 w 1696598"/>
              <a:gd name="connsiteY27" fmla="*/ 1922534 h 2660664"/>
              <a:gd name="connsiteX28" fmla="*/ 0 w 1696598"/>
              <a:gd name="connsiteY28" fmla="*/ 1889483 h 2660664"/>
              <a:gd name="connsiteX29" fmla="*/ 33051 w 1696598"/>
              <a:gd name="connsiteY29" fmla="*/ 1812365 h 2660664"/>
              <a:gd name="connsiteX30" fmla="*/ 66101 w 1696598"/>
              <a:gd name="connsiteY30" fmla="*/ 1801348 h 2660664"/>
              <a:gd name="connsiteX31" fmla="*/ 88135 w 1696598"/>
              <a:gd name="connsiteY31" fmla="*/ 1768298 h 2660664"/>
              <a:gd name="connsiteX32" fmla="*/ 154236 w 1696598"/>
              <a:gd name="connsiteY32" fmla="*/ 1746264 h 2660664"/>
              <a:gd name="connsiteX33" fmla="*/ 220337 w 1696598"/>
              <a:gd name="connsiteY33" fmla="*/ 1702196 h 2660664"/>
              <a:gd name="connsiteX34" fmla="*/ 319489 w 1696598"/>
              <a:gd name="connsiteY34" fmla="*/ 1669146 h 2660664"/>
              <a:gd name="connsiteX35" fmla="*/ 352540 w 1696598"/>
              <a:gd name="connsiteY35" fmla="*/ 1658129 h 2660664"/>
              <a:gd name="connsiteX36" fmla="*/ 385590 w 1696598"/>
              <a:gd name="connsiteY36" fmla="*/ 1625078 h 2660664"/>
              <a:gd name="connsiteX37" fmla="*/ 418641 w 1696598"/>
              <a:gd name="connsiteY37" fmla="*/ 1603045 h 2660664"/>
              <a:gd name="connsiteX38" fmla="*/ 462708 w 1696598"/>
              <a:gd name="connsiteY38" fmla="*/ 1536943 h 2660664"/>
              <a:gd name="connsiteX39" fmla="*/ 451692 w 1696598"/>
              <a:gd name="connsiteY39" fmla="*/ 1338640 h 2660664"/>
              <a:gd name="connsiteX40" fmla="*/ 418641 w 1696598"/>
              <a:gd name="connsiteY40" fmla="*/ 1327623 h 2660664"/>
              <a:gd name="connsiteX41" fmla="*/ 341523 w 1696598"/>
              <a:gd name="connsiteY41" fmla="*/ 1272539 h 2660664"/>
              <a:gd name="connsiteX42" fmla="*/ 286439 w 1696598"/>
              <a:gd name="connsiteY42" fmla="*/ 1173387 h 2660664"/>
              <a:gd name="connsiteX43" fmla="*/ 264405 w 1696598"/>
              <a:gd name="connsiteY43" fmla="*/ 1140336 h 2660664"/>
              <a:gd name="connsiteX44" fmla="*/ 253388 w 1696598"/>
              <a:gd name="connsiteY44" fmla="*/ 1107286 h 2660664"/>
              <a:gd name="connsiteX45" fmla="*/ 319489 w 1696598"/>
              <a:gd name="connsiteY45" fmla="*/ 1118302 h 2660664"/>
              <a:gd name="connsiteX46" fmla="*/ 352540 w 1696598"/>
              <a:gd name="connsiteY46" fmla="*/ 1129319 h 2660664"/>
              <a:gd name="connsiteX47" fmla="*/ 385590 w 1696598"/>
              <a:gd name="connsiteY47" fmla="*/ 1151353 h 2660664"/>
              <a:gd name="connsiteX48" fmla="*/ 451692 w 1696598"/>
              <a:gd name="connsiteY48" fmla="*/ 1173387 h 2660664"/>
              <a:gd name="connsiteX49" fmla="*/ 572877 w 1696598"/>
              <a:gd name="connsiteY49" fmla="*/ 1140336 h 2660664"/>
              <a:gd name="connsiteX50" fmla="*/ 605928 w 1696598"/>
              <a:gd name="connsiteY50" fmla="*/ 1008134 h 2660664"/>
              <a:gd name="connsiteX51" fmla="*/ 627961 w 1696598"/>
              <a:gd name="connsiteY51" fmla="*/ 942033 h 2660664"/>
              <a:gd name="connsiteX52" fmla="*/ 638978 w 1696598"/>
              <a:gd name="connsiteY52" fmla="*/ 908982 h 2660664"/>
              <a:gd name="connsiteX53" fmla="*/ 649995 w 1696598"/>
              <a:gd name="connsiteY53" fmla="*/ 875931 h 2660664"/>
              <a:gd name="connsiteX54" fmla="*/ 672029 w 1696598"/>
              <a:gd name="connsiteY54" fmla="*/ 787796 h 2660664"/>
              <a:gd name="connsiteX55" fmla="*/ 683046 w 1696598"/>
              <a:gd name="connsiteY55" fmla="*/ 699661 h 2660664"/>
              <a:gd name="connsiteX56" fmla="*/ 749147 w 1696598"/>
              <a:gd name="connsiteY56" fmla="*/ 677628 h 2660664"/>
              <a:gd name="connsiteX57" fmla="*/ 782198 w 1696598"/>
              <a:gd name="connsiteY57" fmla="*/ 666611 h 2660664"/>
              <a:gd name="connsiteX58" fmla="*/ 815248 w 1696598"/>
              <a:gd name="connsiteY58" fmla="*/ 655594 h 2660664"/>
              <a:gd name="connsiteX59" fmla="*/ 848299 w 1696598"/>
              <a:gd name="connsiteY59" fmla="*/ 644577 h 2660664"/>
              <a:gd name="connsiteX60" fmla="*/ 859316 w 1696598"/>
              <a:gd name="connsiteY60" fmla="*/ 611527 h 2660664"/>
              <a:gd name="connsiteX61" fmla="*/ 749147 w 1696598"/>
              <a:gd name="connsiteY61" fmla="*/ 556442 h 2660664"/>
              <a:gd name="connsiteX62" fmla="*/ 760164 w 1696598"/>
              <a:gd name="connsiteY62" fmla="*/ 512375 h 2660664"/>
              <a:gd name="connsiteX63" fmla="*/ 815248 w 1696598"/>
              <a:gd name="connsiteY63" fmla="*/ 501358 h 2660664"/>
              <a:gd name="connsiteX64" fmla="*/ 848299 w 1696598"/>
              <a:gd name="connsiteY64" fmla="*/ 490341 h 2660664"/>
              <a:gd name="connsiteX65" fmla="*/ 947451 w 1696598"/>
              <a:gd name="connsiteY65" fmla="*/ 402206 h 2660664"/>
              <a:gd name="connsiteX66" fmla="*/ 991518 w 1696598"/>
              <a:gd name="connsiteY66" fmla="*/ 336105 h 2660664"/>
              <a:gd name="connsiteX67" fmla="*/ 1024569 w 1696598"/>
              <a:gd name="connsiteY67" fmla="*/ 270004 h 2660664"/>
              <a:gd name="connsiteX68" fmla="*/ 1057619 w 1696598"/>
              <a:gd name="connsiteY68" fmla="*/ 192886 h 2660664"/>
              <a:gd name="connsiteX69" fmla="*/ 1079653 w 1696598"/>
              <a:gd name="connsiteY69" fmla="*/ 126784 h 2660664"/>
              <a:gd name="connsiteX70" fmla="*/ 1112704 w 1696598"/>
              <a:gd name="connsiteY70" fmla="*/ 60683 h 2660664"/>
              <a:gd name="connsiteX71" fmla="*/ 1145754 w 1696598"/>
              <a:gd name="connsiteY71" fmla="*/ 49666 h 2660664"/>
              <a:gd name="connsiteX72" fmla="*/ 1167788 w 1696598"/>
              <a:gd name="connsiteY72" fmla="*/ 82717 h 2660664"/>
              <a:gd name="connsiteX73" fmla="*/ 1178805 w 1696598"/>
              <a:gd name="connsiteY73" fmla="*/ 115768 h 2660664"/>
              <a:gd name="connsiteX74" fmla="*/ 1211855 w 1696598"/>
              <a:gd name="connsiteY74" fmla="*/ 137801 h 2660664"/>
              <a:gd name="connsiteX75" fmla="*/ 1299990 w 1696598"/>
              <a:gd name="connsiteY75" fmla="*/ 93734 h 2660664"/>
              <a:gd name="connsiteX76" fmla="*/ 1377108 w 1696598"/>
              <a:gd name="connsiteY76" fmla="*/ 71700 h 2660664"/>
              <a:gd name="connsiteX77" fmla="*/ 1476260 w 1696598"/>
              <a:gd name="connsiteY77" fmla="*/ 27633 h 2660664"/>
              <a:gd name="connsiteX78" fmla="*/ 1630496 w 1696598"/>
              <a:gd name="connsiteY78" fmla="*/ 38649 h 2660664"/>
              <a:gd name="connsiteX79" fmla="*/ 1663547 w 1696598"/>
              <a:gd name="connsiteY79" fmla="*/ 247970 h 2660664"/>
              <a:gd name="connsiteX80" fmla="*/ 1696598 w 1696598"/>
              <a:gd name="connsiteY80" fmla="*/ 258987 h 2660664"/>
              <a:gd name="connsiteX81" fmla="*/ 1685581 w 1696598"/>
              <a:gd name="connsiteY81" fmla="*/ 325088 h 2660664"/>
              <a:gd name="connsiteX82" fmla="*/ 1619479 w 1696598"/>
              <a:gd name="connsiteY82" fmla="*/ 369155 h 2660664"/>
              <a:gd name="connsiteX83" fmla="*/ 1520328 w 1696598"/>
              <a:gd name="connsiteY83" fmla="*/ 402206 h 2660664"/>
              <a:gd name="connsiteX84" fmla="*/ 1421176 w 1696598"/>
              <a:gd name="connsiteY84" fmla="*/ 435257 h 2660664"/>
              <a:gd name="connsiteX85" fmla="*/ 1388125 w 1696598"/>
              <a:gd name="connsiteY85" fmla="*/ 446274 h 2660664"/>
              <a:gd name="connsiteX86" fmla="*/ 1366092 w 1696598"/>
              <a:gd name="connsiteY86" fmla="*/ 512375 h 2660664"/>
              <a:gd name="connsiteX87" fmla="*/ 1355075 w 1696598"/>
              <a:gd name="connsiteY87" fmla="*/ 545425 h 2660664"/>
              <a:gd name="connsiteX88" fmla="*/ 1421176 w 1696598"/>
              <a:gd name="connsiteY88" fmla="*/ 523392 h 2660664"/>
              <a:gd name="connsiteX89" fmla="*/ 1520328 w 1696598"/>
              <a:gd name="connsiteY89" fmla="*/ 468307 h 2660664"/>
              <a:gd name="connsiteX90" fmla="*/ 1531345 w 1696598"/>
              <a:gd name="connsiteY90" fmla="*/ 501358 h 2660664"/>
              <a:gd name="connsiteX91" fmla="*/ 1509311 w 1696598"/>
              <a:gd name="connsiteY91" fmla="*/ 534408 h 2660664"/>
              <a:gd name="connsiteX92" fmla="*/ 1399142 w 1696598"/>
              <a:gd name="connsiteY92" fmla="*/ 567459 h 2660664"/>
              <a:gd name="connsiteX93" fmla="*/ 1333041 w 1696598"/>
              <a:gd name="connsiteY93" fmla="*/ 600510 h 2660664"/>
              <a:gd name="connsiteX94" fmla="*/ 1322024 w 1696598"/>
              <a:gd name="connsiteY94" fmla="*/ 787796 h 2660664"/>
              <a:gd name="connsiteX95" fmla="*/ 1311007 w 1696598"/>
              <a:gd name="connsiteY95" fmla="*/ 820847 h 2660664"/>
              <a:gd name="connsiteX96" fmla="*/ 1277957 w 1696598"/>
              <a:gd name="connsiteY96" fmla="*/ 842881 h 2660664"/>
              <a:gd name="connsiteX97" fmla="*/ 1189822 w 1696598"/>
              <a:gd name="connsiteY97" fmla="*/ 864914 h 2660664"/>
              <a:gd name="connsiteX98" fmla="*/ 1200839 w 1696598"/>
              <a:gd name="connsiteY98" fmla="*/ 897965 h 2660664"/>
              <a:gd name="connsiteX99" fmla="*/ 1244906 w 1696598"/>
              <a:gd name="connsiteY99" fmla="*/ 964066 h 2660664"/>
              <a:gd name="connsiteX100" fmla="*/ 1244906 w 1696598"/>
              <a:gd name="connsiteY100" fmla="*/ 1118302 h 2660664"/>
              <a:gd name="connsiteX101" fmla="*/ 1222872 w 1696598"/>
              <a:gd name="connsiteY101" fmla="*/ 1184404 h 2660664"/>
              <a:gd name="connsiteX102" fmla="*/ 1189822 w 1696598"/>
              <a:gd name="connsiteY102" fmla="*/ 1195421 h 2660664"/>
              <a:gd name="connsiteX103" fmla="*/ 1156771 w 1696598"/>
              <a:gd name="connsiteY103" fmla="*/ 1129319 h 2660664"/>
              <a:gd name="connsiteX104" fmla="*/ 1134737 w 1696598"/>
              <a:gd name="connsiteY104" fmla="*/ 1063218 h 2660664"/>
              <a:gd name="connsiteX105" fmla="*/ 1112704 w 1696598"/>
              <a:gd name="connsiteY105" fmla="*/ 997117 h 2660664"/>
              <a:gd name="connsiteX106" fmla="*/ 1090670 w 1696598"/>
              <a:gd name="connsiteY106" fmla="*/ 897965 h 2660664"/>
              <a:gd name="connsiteX107" fmla="*/ 1090670 w 1696598"/>
              <a:gd name="connsiteY107" fmla="*/ 1074235 h 2660664"/>
              <a:gd name="connsiteX108" fmla="*/ 1101687 w 1696598"/>
              <a:gd name="connsiteY108" fmla="*/ 1107286 h 2660664"/>
              <a:gd name="connsiteX109" fmla="*/ 1134737 w 1696598"/>
              <a:gd name="connsiteY109" fmla="*/ 1129319 h 2660664"/>
              <a:gd name="connsiteX110" fmla="*/ 1145754 w 1696598"/>
              <a:gd name="connsiteY110" fmla="*/ 1162370 h 2660664"/>
              <a:gd name="connsiteX111" fmla="*/ 1156771 w 1696598"/>
              <a:gd name="connsiteY111" fmla="*/ 1250505 h 2660664"/>
              <a:gd name="connsiteX112" fmla="*/ 1222872 w 1696598"/>
              <a:gd name="connsiteY112" fmla="*/ 1305589 h 2660664"/>
              <a:gd name="connsiteX113" fmla="*/ 1233889 w 1696598"/>
              <a:gd name="connsiteY113" fmla="*/ 1338640 h 2660664"/>
              <a:gd name="connsiteX114" fmla="*/ 1266940 w 1696598"/>
              <a:gd name="connsiteY114" fmla="*/ 1404741 h 2660664"/>
              <a:gd name="connsiteX115" fmla="*/ 1255923 w 1696598"/>
              <a:gd name="connsiteY115" fmla="*/ 1525927 h 2660664"/>
              <a:gd name="connsiteX116" fmla="*/ 1189822 w 1696598"/>
              <a:gd name="connsiteY116" fmla="*/ 1569994 h 2660664"/>
              <a:gd name="connsiteX117" fmla="*/ 1200839 w 1696598"/>
              <a:gd name="connsiteY117" fmla="*/ 1647112 h 2660664"/>
              <a:gd name="connsiteX118" fmla="*/ 1222872 w 1696598"/>
              <a:gd name="connsiteY118" fmla="*/ 1680163 h 2660664"/>
              <a:gd name="connsiteX119" fmla="*/ 1189822 w 1696598"/>
              <a:gd name="connsiteY119" fmla="*/ 1691180 h 2660664"/>
              <a:gd name="connsiteX120" fmla="*/ 1134737 w 1696598"/>
              <a:gd name="connsiteY120" fmla="*/ 1735247 h 2660664"/>
              <a:gd name="connsiteX121" fmla="*/ 1101687 w 1696598"/>
              <a:gd name="connsiteY121" fmla="*/ 1768298 h 2660664"/>
              <a:gd name="connsiteX122" fmla="*/ 1068636 w 1696598"/>
              <a:gd name="connsiteY122" fmla="*/ 1790331 h 2660664"/>
              <a:gd name="connsiteX123" fmla="*/ 1013552 w 1696598"/>
              <a:gd name="connsiteY123" fmla="*/ 1856433 h 2660664"/>
              <a:gd name="connsiteX124" fmla="*/ 980501 w 1696598"/>
              <a:gd name="connsiteY124" fmla="*/ 1889483 h 2660664"/>
              <a:gd name="connsiteX125" fmla="*/ 958467 w 1696598"/>
              <a:gd name="connsiteY125" fmla="*/ 1922534 h 2660664"/>
              <a:gd name="connsiteX126" fmla="*/ 925417 w 1696598"/>
              <a:gd name="connsiteY126" fmla="*/ 1944568 h 2660664"/>
              <a:gd name="connsiteX127" fmla="*/ 848299 w 1696598"/>
              <a:gd name="connsiteY127" fmla="*/ 2021686 h 2660664"/>
              <a:gd name="connsiteX128" fmla="*/ 815248 w 1696598"/>
              <a:gd name="connsiteY128" fmla="*/ 2043719 h 2660664"/>
              <a:gd name="connsiteX129" fmla="*/ 738130 w 1696598"/>
              <a:gd name="connsiteY129" fmla="*/ 2142871 h 2660664"/>
              <a:gd name="connsiteX130" fmla="*/ 727113 w 1696598"/>
              <a:gd name="connsiteY130" fmla="*/ 2175922 h 2660664"/>
              <a:gd name="connsiteX131" fmla="*/ 705079 w 1696598"/>
              <a:gd name="connsiteY131" fmla="*/ 2208972 h 2660664"/>
              <a:gd name="connsiteX132" fmla="*/ 683046 w 1696598"/>
              <a:gd name="connsiteY132" fmla="*/ 2275074 h 2660664"/>
              <a:gd name="connsiteX133" fmla="*/ 672029 w 1696598"/>
              <a:gd name="connsiteY133" fmla="*/ 2385242 h 2660664"/>
              <a:gd name="connsiteX134" fmla="*/ 661012 w 1696598"/>
              <a:gd name="connsiteY134" fmla="*/ 2418293 h 2660664"/>
              <a:gd name="connsiteX135" fmla="*/ 616945 w 1696598"/>
              <a:gd name="connsiteY135" fmla="*/ 2561512 h 2660664"/>
              <a:gd name="connsiteX136" fmla="*/ 627961 w 1696598"/>
              <a:gd name="connsiteY136" fmla="*/ 2561512 h 26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96598" h="2660664">
                <a:moveTo>
                  <a:pt x="627961" y="2561512"/>
                </a:moveTo>
                <a:lnTo>
                  <a:pt x="627961" y="2561512"/>
                </a:lnTo>
                <a:cubicBezTo>
                  <a:pt x="594911" y="2568857"/>
                  <a:pt x="561656" y="2575334"/>
                  <a:pt x="528810" y="2583546"/>
                </a:cubicBezTo>
                <a:cubicBezTo>
                  <a:pt x="517544" y="2586363"/>
                  <a:pt x="506146" y="2589370"/>
                  <a:pt x="495759" y="2594563"/>
                </a:cubicBezTo>
                <a:cubicBezTo>
                  <a:pt x="483916" y="2600484"/>
                  <a:pt x="474807" y="2611219"/>
                  <a:pt x="462708" y="2616596"/>
                </a:cubicBezTo>
                <a:cubicBezTo>
                  <a:pt x="441484" y="2626029"/>
                  <a:pt x="418641" y="2631285"/>
                  <a:pt x="396607" y="2638630"/>
                </a:cubicBezTo>
                <a:lnTo>
                  <a:pt x="363557" y="2649647"/>
                </a:lnTo>
                <a:lnTo>
                  <a:pt x="330506" y="2660664"/>
                </a:lnTo>
                <a:cubicBezTo>
                  <a:pt x="271461" y="2640982"/>
                  <a:pt x="290676" y="2659391"/>
                  <a:pt x="308472" y="2561512"/>
                </a:cubicBezTo>
                <a:cubicBezTo>
                  <a:pt x="313094" y="2536089"/>
                  <a:pt x="325112" y="2515104"/>
                  <a:pt x="341523" y="2495411"/>
                </a:cubicBezTo>
                <a:cubicBezTo>
                  <a:pt x="351497" y="2483442"/>
                  <a:pt x="364599" y="2474329"/>
                  <a:pt x="374573" y="2462360"/>
                </a:cubicBezTo>
                <a:cubicBezTo>
                  <a:pt x="383049" y="2452188"/>
                  <a:pt x="389262" y="2440327"/>
                  <a:pt x="396607" y="2429310"/>
                </a:cubicBezTo>
                <a:cubicBezTo>
                  <a:pt x="400279" y="2418293"/>
                  <a:pt x="402431" y="2406646"/>
                  <a:pt x="407624" y="2396259"/>
                </a:cubicBezTo>
                <a:cubicBezTo>
                  <a:pt x="413545" y="2384416"/>
                  <a:pt x="424280" y="2375308"/>
                  <a:pt x="429658" y="2363208"/>
                </a:cubicBezTo>
                <a:cubicBezTo>
                  <a:pt x="439091" y="2341984"/>
                  <a:pt x="451692" y="2297107"/>
                  <a:pt x="451692" y="2297107"/>
                </a:cubicBezTo>
                <a:cubicBezTo>
                  <a:pt x="448020" y="2271401"/>
                  <a:pt x="446514" y="2245291"/>
                  <a:pt x="440675" y="2219989"/>
                </a:cubicBezTo>
                <a:cubicBezTo>
                  <a:pt x="423957" y="2147546"/>
                  <a:pt x="421597" y="2168129"/>
                  <a:pt x="396607" y="2109821"/>
                </a:cubicBezTo>
                <a:cubicBezTo>
                  <a:pt x="392032" y="2099147"/>
                  <a:pt x="391230" y="2086922"/>
                  <a:pt x="385590" y="2076770"/>
                </a:cubicBezTo>
                <a:cubicBezTo>
                  <a:pt x="372730" y="2053621"/>
                  <a:pt x="356212" y="2032703"/>
                  <a:pt x="341523" y="2010669"/>
                </a:cubicBezTo>
                <a:cubicBezTo>
                  <a:pt x="334178" y="1999652"/>
                  <a:pt x="323676" y="1990179"/>
                  <a:pt x="319489" y="1977618"/>
                </a:cubicBezTo>
                <a:lnTo>
                  <a:pt x="308472" y="1944568"/>
                </a:lnTo>
                <a:cubicBezTo>
                  <a:pt x="312144" y="1926206"/>
                  <a:pt x="310199" y="1905741"/>
                  <a:pt x="319489" y="1889483"/>
                </a:cubicBezTo>
                <a:cubicBezTo>
                  <a:pt x="343802" y="1846935"/>
                  <a:pt x="383312" y="1887963"/>
                  <a:pt x="319489" y="1845416"/>
                </a:cubicBezTo>
                <a:cubicBezTo>
                  <a:pt x="198952" y="1885596"/>
                  <a:pt x="381531" y="1821514"/>
                  <a:pt x="253388" y="1878466"/>
                </a:cubicBezTo>
                <a:cubicBezTo>
                  <a:pt x="253384" y="1878468"/>
                  <a:pt x="170763" y="1906008"/>
                  <a:pt x="154236" y="1911517"/>
                </a:cubicBezTo>
                <a:lnTo>
                  <a:pt x="121185" y="1922534"/>
                </a:lnTo>
                <a:lnTo>
                  <a:pt x="88135" y="1933551"/>
                </a:lnTo>
                <a:cubicBezTo>
                  <a:pt x="62429" y="1929879"/>
                  <a:pt x="34243" y="1934147"/>
                  <a:pt x="11017" y="1922534"/>
                </a:cubicBezTo>
                <a:cubicBezTo>
                  <a:pt x="630" y="1917340"/>
                  <a:pt x="0" y="1901096"/>
                  <a:pt x="0" y="1889483"/>
                </a:cubicBezTo>
                <a:cubicBezTo>
                  <a:pt x="0" y="1868313"/>
                  <a:pt x="15061" y="1826757"/>
                  <a:pt x="33051" y="1812365"/>
                </a:cubicBezTo>
                <a:cubicBezTo>
                  <a:pt x="42119" y="1805111"/>
                  <a:pt x="55084" y="1805020"/>
                  <a:pt x="66101" y="1801348"/>
                </a:cubicBezTo>
                <a:cubicBezTo>
                  <a:pt x="73446" y="1790331"/>
                  <a:pt x="76907" y="1775315"/>
                  <a:pt x="88135" y="1768298"/>
                </a:cubicBezTo>
                <a:cubicBezTo>
                  <a:pt x="107830" y="1755989"/>
                  <a:pt x="134911" y="1759147"/>
                  <a:pt x="154236" y="1746264"/>
                </a:cubicBezTo>
                <a:cubicBezTo>
                  <a:pt x="176270" y="1731575"/>
                  <a:pt x="195215" y="1710570"/>
                  <a:pt x="220337" y="1702196"/>
                </a:cubicBezTo>
                <a:lnTo>
                  <a:pt x="319489" y="1669146"/>
                </a:lnTo>
                <a:lnTo>
                  <a:pt x="352540" y="1658129"/>
                </a:lnTo>
                <a:cubicBezTo>
                  <a:pt x="363557" y="1647112"/>
                  <a:pt x="373621" y="1635052"/>
                  <a:pt x="385590" y="1625078"/>
                </a:cubicBezTo>
                <a:cubicBezTo>
                  <a:pt x="395762" y="1616602"/>
                  <a:pt x="409922" y="1613010"/>
                  <a:pt x="418641" y="1603045"/>
                </a:cubicBezTo>
                <a:cubicBezTo>
                  <a:pt x="436079" y="1583116"/>
                  <a:pt x="462708" y="1536943"/>
                  <a:pt x="462708" y="1536943"/>
                </a:cubicBezTo>
                <a:cubicBezTo>
                  <a:pt x="459036" y="1470842"/>
                  <a:pt x="465330" y="1403423"/>
                  <a:pt x="451692" y="1338640"/>
                </a:cubicBezTo>
                <a:cubicBezTo>
                  <a:pt x="449300" y="1327276"/>
                  <a:pt x="429028" y="1332816"/>
                  <a:pt x="418641" y="1327623"/>
                </a:cubicBezTo>
                <a:cubicBezTo>
                  <a:pt x="402532" y="1319569"/>
                  <a:pt x="351503" y="1280024"/>
                  <a:pt x="341523" y="1272539"/>
                </a:cubicBezTo>
                <a:cubicBezTo>
                  <a:pt x="322132" y="1214366"/>
                  <a:pt x="336948" y="1249150"/>
                  <a:pt x="286439" y="1173387"/>
                </a:cubicBezTo>
                <a:cubicBezTo>
                  <a:pt x="279094" y="1162370"/>
                  <a:pt x="268592" y="1152897"/>
                  <a:pt x="264405" y="1140336"/>
                </a:cubicBezTo>
                <a:cubicBezTo>
                  <a:pt x="260733" y="1129319"/>
                  <a:pt x="242606" y="1111599"/>
                  <a:pt x="253388" y="1107286"/>
                </a:cubicBezTo>
                <a:cubicBezTo>
                  <a:pt x="274128" y="1098990"/>
                  <a:pt x="297455" y="1114630"/>
                  <a:pt x="319489" y="1118302"/>
                </a:cubicBezTo>
                <a:cubicBezTo>
                  <a:pt x="330506" y="1121974"/>
                  <a:pt x="342153" y="1124125"/>
                  <a:pt x="352540" y="1129319"/>
                </a:cubicBezTo>
                <a:cubicBezTo>
                  <a:pt x="364383" y="1135240"/>
                  <a:pt x="373491" y="1145975"/>
                  <a:pt x="385590" y="1151353"/>
                </a:cubicBezTo>
                <a:cubicBezTo>
                  <a:pt x="406814" y="1160786"/>
                  <a:pt x="451692" y="1173387"/>
                  <a:pt x="451692" y="1173387"/>
                </a:cubicBezTo>
                <a:cubicBezTo>
                  <a:pt x="471347" y="1170930"/>
                  <a:pt x="551693" y="1174230"/>
                  <a:pt x="572877" y="1140336"/>
                </a:cubicBezTo>
                <a:cubicBezTo>
                  <a:pt x="597855" y="1100372"/>
                  <a:pt x="595055" y="1051626"/>
                  <a:pt x="605928" y="1008134"/>
                </a:cubicBezTo>
                <a:cubicBezTo>
                  <a:pt x="611561" y="985602"/>
                  <a:pt x="620617" y="964067"/>
                  <a:pt x="627961" y="942033"/>
                </a:cubicBezTo>
                <a:lnTo>
                  <a:pt x="638978" y="908982"/>
                </a:lnTo>
                <a:cubicBezTo>
                  <a:pt x="642650" y="897965"/>
                  <a:pt x="647178" y="887197"/>
                  <a:pt x="649995" y="875931"/>
                </a:cubicBezTo>
                <a:cubicBezTo>
                  <a:pt x="657340" y="846553"/>
                  <a:pt x="668273" y="817845"/>
                  <a:pt x="672029" y="787796"/>
                </a:cubicBezTo>
                <a:cubicBezTo>
                  <a:pt x="675701" y="758418"/>
                  <a:pt x="666067" y="723916"/>
                  <a:pt x="683046" y="699661"/>
                </a:cubicBezTo>
                <a:cubicBezTo>
                  <a:pt x="696365" y="680634"/>
                  <a:pt x="727113" y="684972"/>
                  <a:pt x="749147" y="677628"/>
                </a:cubicBezTo>
                <a:lnTo>
                  <a:pt x="782198" y="666611"/>
                </a:lnTo>
                <a:lnTo>
                  <a:pt x="815248" y="655594"/>
                </a:lnTo>
                <a:lnTo>
                  <a:pt x="848299" y="644577"/>
                </a:lnTo>
                <a:cubicBezTo>
                  <a:pt x="851971" y="633560"/>
                  <a:pt x="859316" y="623140"/>
                  <a:pt x="859316" y="611527"/>
                </a:cubicBezTo>
                <a:cubicBezTo>
                  <a:pt x="859316" y="537318"/>
                  <a:pt x="821439" y="564474"/>
                  <a:pt x="749147" y="556442"/>
                </a:cubicBezTo>
                <a:cubicBezTo>
                  <a:pt x="752819" y="541753"/>
                  <a:pt x="748532" y="522068"/>
                  <a:pt x="760164" y="512375"/>
                </a:cubicBezTo>
                <a:cubicBezTo>
                  <a:pt x="774549" y="500388"/>
                  <a:pt x="797082" y="505900"/>
                  <a:pt x="815248" y="501358"/>
                </a:cubicBezTo>
                <a:cubicBezTo>
                  <a:pt x="826514" y="498541"/>
                  <a:pt x="837282" y="494013"/>
                  <a:pt x="848299" y="490341"/>
                </a:cubicBezTo>
                <a:cubicBezTo>
                  <a:pt x="923763" y="414877"/>
                  <a:pt x="888473" y="441525"/>
                  <a:pt x="947451" y="402206"/>
                </a:cubicBezTo>
                <a:cubicBezTo>
                  <a:pt x="962140" y="380172"/>
                  <a:pt x="983144" y="361227"/>
                  <a:pt x="991518" y="336105"/>
                </a:cubicBezTo>
                <a:cubicBezTo>
                  <a:pt x="1006722" y="290493"/>
                  <a:pt x="996093" y="312716"/>
                  <a:pt x="1024569" y="270004"/>
                </a:cubicBezTo>
                <a:cubicBezTo>
                  <a:pt x="1053708" y="153436"/>
                  <a:pt x="1014146" y="290700"/>
                  <a:pt x="1057619" y="192886"/>
                </a:cubicBezTo>
                <a:cubicBezTo>
                  <a:pt x="1067052" y="171662"/>
                  <a:pt x="1072308" y="148818"/>
                  <a:pt x="1079653" y="126784"/>
                </a:cubicBezTo>
                <a:cubicBezTo>
                  <a:pt x="1086911" y="105012"/>
                  <a:pt x="1093289" y="76215"/>
                  <a:pt x="1112704" y="60683"/>
                </a:cubicBezTo>
                <a:cubicBezTo>
                  <a:pt x="1121772" y="53429"/>
                  <a:pt x="1134737" y="53338"/>
                  <a:pt x="1145754" y="49666"/>
                </a:cubicBezTo>
                <a:cubicBezTo>
                  <a:pt x="1153099" y="60683"/>
                  <a:pt x="1161867" y="70874"/>
                  <a:pt x="1167788" y="82717"/>
                </a:cubicBezTo>
                <a:cubicBezTo>
                  <a:pt x="1172981" y="93104"/>
                  <a:pt x="1171550" y="106700"/>
                  <a:pt x="1178805" y="115768"/>
                </a:cubicBezTo>
                <a:cubicBezTo>
                  <a:pt x="1187076" y="126107"/>
                  <a:pt x="1200838" y="130457"/>
                  <a:pt x="1211855" y="137801"/>
                </a:cubicBezTo>
                <a:cubicBezTo>
                  <a:pt x="1321959" y="115780"/>
                  <a:pt x="1220634" y="146638"/>
                  <a:pt x="1299990" y="93734"/>
                </a:cubicBezTo>
                <a:cubicBezTo>
                  <a:pt x="1310087" y="87003"/>
                  <a:pt x="1370430" y="73703"/>
                  <a:pt x="1377108" y="71700"/>
                </a:cubicBezTo>
                <a:cubicBezTo>
                  <a:pt x="1448620" y="50246"/>
                  <a:pt x="1427961" y="59832"/>
                  <a:pt x="1476260" y="27633"/>
                </a:cubicBezTo>
                <a:cubicBezTo>
                  <a:pt x="1527672" y="31305"/>
                  <a:pt x="1596394" y="0"/>
                  <a:pt x="1630496" y="38649"/>
                </a:cubicBezTo>
                <a:cubicBezTo>
                  <a:pt x="1659886" y="71958"/>
                  <a:pt x="1604911" y="201061"/>
                  <a:pt x="1663547" y="247970"/>
                </a:cubicBezTo>
                <a:cubicBezTo>
                  <a:pt x="1672615" y="255225"/>
                  <a:pt x="1685581" y="255315"/>
                  <a:pt x="1696598" y="258987"/>
                </a:cubicBezTo>
                <a:cubicBezTo>
                  <a:pt x="1692926" y="281021"/>
                  <a:pt x="1692645" y="303897"/>
                  <a:pt x="1685581" y="325088"/>
                </a:cubicBezTo>
                <a:cubicBezTo>
                  <a:pt x="1671133" y="368431"/>
                  <a:pt x="1658113" y="357565"/>
                  <a:pt x="1619479" y="369155"/>
                </a:cubicBezTo>
                <a:cubicBezTo>
                  <a:pt x="1619462" y="369160"/>
                  <a:pt x="1536862" y="396695"/>
                  <a:pt x="1520328" y="402206"/>
                </a:cubicBezTo>
                <a:lnTo>
                  <a:pt x="1421176" y="435257"/>
                </a:lnTo>
                <a:lnTo>
                  <a:pt x="1388125" y="446274"/>
                </a:lnTo>
                <a:lnTo>
                  <a:pt x="1366092" y="512375"/>
                </a:lnTo>
                <a:cubicBezTo>
                  <a:pt x="1362420" y="523392"/>
                  <a:pt x="1344058" y="549097"/>
                  <a:pt x="1355075" y="545425"/>
                </a:cubicBezTo>
                <a:lnTo>
                  <a:pt x="1421176" y="523392"/>
                </a:lnTo>
                <a:cubicBezTo>
                  <a:pt x="1496940" y="472882"/>
                  <a:pt x="1462155" y="487698"/>
                  <a:pt x="1520328" y="468307"/>
                </a:cubicBezTo>
                <a:cubicBezTo>
                  <a:pt x="1524000" y="479324"/>
                  <a:pt x="1533254" y="489903"/>
                  <a:pt x="1531345" y="501358"/>
                </a:cubicBezTo>
                <a:cubicBezTo>
                  <a:pt x="1529168" y="514418"/>
                  <a:pt x="1520539" y="527391"/>
                  <a:pt x="1509311" y="534408"/>
                </a:cubicBezTo>
                <a:cubicBezTo>
                  <a:pt x="1487262" y="548188"/>
                  <a:pt x="1427659" y="559311"/>
                  <a:pt x="1399142" y="567459"/>
                </a:cubicBezTo>
                <a:cubicBezTo>
                  <a:pt x="1359233" y="578862"/>
                  <a:pt x="1369253" y="576369"/>
                  <a:pt x="1333041" y="600510"/>
                </a:cubicBezTo>
                <a:cubicBezTo>
                  <a:pt x="1329369" y="662939"/>
                  <a:pt x="1328247" y="725570"/>
                  <a:pt x="1322024" y="787796"/>
                </a:cubicBezTo>
                <a:cubicBezTo>
                  <a:pt x="1320868" y="799351"/>
                  <a:pt x="1318261" y="811779"/>
                  <a:pt x="1311007" y="820847"/>
                </a:cubicBezTo>
                <a:cubicBezTo>
                  <a:pt x="1302736" y="831186"/>
                  <a:pt x="1288974" y="835536"/>
                  <a:pt x="1277957" y="842881"/>
                </a:cubicBezTo>
                <a:cubicBezTo>
                  <a:pt x="1232340" y="836364"/>
                  <a:pt x="1189822" y="804483"/>
                  <a:pt x="1189822" y="864914"/>
                </a:cubicBezTo>
                <a:cubicBezTo>
                  <a:pt x="1189822" y="876527"/>
                  <a:pt x="1195199" y="887813"/>
                  <a:pt x="1200839" y="897965"/>
                </a:cubicBezTo>
                <a:cubicBezTo>
                  <a:pt x="1213699" y="921114"/>
                  <a:pt x="1244906" y="964066"/>
                  <a:pt x="1244906" y="964066"/>
                </a:cubicBezTo>
                <a:cubicBezTo>
                  <a:pt x="1266623" y="1029218"/>
                  <a:pt x="1264401" y="1007832"/>
                  <a:pt x="1244906" y="1118302"/>
                </a:cubicBezTo>
                <a:cubicBezTo>
                  <a:pt x="1240870" y="1141174"/>
                  <a:pt x="1244906" y="1177059"/>
                  <a:pt x="1222872" y="1184404"/>
                </a:cubicBezTo>
                <a:lnTo>
                  <a:pt x="1189822" y="1195421"/>
                </a:lnTo>
                <a:cubicBezTo>
                  <a:pt x="1149645" y="1074889"/>
                  <a:pt x="1213721" y="1257454"/>
                  <a:pt x="1156771" y="1129319"/>
                </a:cubicBezTo>
                <a:cubicBezTo>
                  <a:pt x="1147338" y="1108095"/>
                  <a:pt x="1142082" y="1085252"/>
                  <a:pt x="1134737" y="1063218"/>
                </a:cubicBezTo>
                <a:cubicBezTo>
                  <a:pt x="1134733" y="1063207"/>
                  <a:pt x="1112706" y="997128"/>
                  <a:pt x="1112704" y="997117"/>
                </a:cubicBezTo>
                <a:cubicBezTo>
                  <a:pt x="1099778" y="919561"/>
                  <a:pt x="1108751" y="952207"/>
                  <a:pt x="1090670" y="897965"/>
                </a:cubicBezTo>
                <a:cubicBezTo>
                  <a:pt x="1065825" y="972501"/>
                  <a:pt x="1073350" y="935675"/>
                  <a:pt x="1090670" y="1074235"/>
                </a:cubicBezTo>
                <a:cubicBezTo>
                  <a:pt x="1092110" y="1085758"/>
                  <a:pt x="1094432" y="1098218"/>
                  <a:pt x="1101687" y="1107286"/>
                </a:cubicBezTo>
                <a:cubicBezTo>
                  <a:pt x="1109958" y="1117625"/>
                  <a:pt x="1123720" y="1121975"/>
                  <a:pt x="1134737" y="1129319"/>
                </a:cubicBezTo>
                <a:cubicBezTo>
                  <a:pt x="1138409" y="1140336"/>
                  <a:pt x="1143677" y="1150944"/>
                  <a:pt x="1145754" y="1162370"/>
                </a:cubicBezTo>
                <a:cubicBezTo>
                  <a:pt x="1151050" y="1191499"/>
                  <a:pt x="1146653" y="1222681"/>
                  <a:pt x="1156771" y="1250505"/>
                </a:cubicBezTo>
                <a:cubicBezTo>
                  <a:pt x="1163556" y="1269164"/>
                  <a:pt x="1207137" y="1295098"/>
                  <a:pt x="1222872" y="1305589"/>
                </a:cubicBezTo>
                <a:cubicBezTo>
                  <a:pt x="1226544" y="1316606"/>
                  <a:pt x="1228695" y="1328253"/>
                  <a:pt x="1233889" y="1338640"/>
                </a:cubicBezTo>
                <a:cubicBezTo>
                  <a:pt x="1276603" y="1424066"/>
                  <a:pt x="1239248" y="1321666"/>
                  <a:pt x="1266940" y="1404741"/>
                </a:cubicBezTo>
                <a:cubicBezTo>
                  <a:pt x="1263268" y="1445136"/>
                  <a:pt x="1273076" y="1489170"/>
                  <a:pt x="1255923" y="1525927"/>
                </a:cubicBezTo>
                <a:cubicBezTo>
                  <a:pt x="1244725" y="1549924"/>
                  <a:pt x="1189822" y="1569994"/>
                  <a:pt x="1189822" y="1569994"/>
                </a:cubicBezTo>
                <a:cubicBezTo>
                  <a:pt x="1193494" y="1595700"/>
                  <a:pt x="1193378" y="1622240"/>
                  <a:pt x="1200839" y="1647112"/>
                </a:cubicBezTo>
                <a:cubicBezTo>
                  <a:pt x="1204644" y="1659794"/>
                  <a:pt x="1226083" y="1667318"/>
                  <a:pt x="1222872" y="1680163"/>
                </a:cubicBezTo>
                <a:cubicBezTo>
                  <a:pt x="1220056" y="1691429"/>
                  <a:pt x="1200839" y="1687508"/>
                  <a:pt x="1189822" y="1691180"/>
                </a:cubicBezTo>
                <a:cubicBezTo>
                  <a:pt x="1140542" y="1765097"/>
                  <a:pt x="1198596" y="1692674"/>
                  <a:pt x="1134737" y="1735247"/>
                </a:cubicBezTo>
                <a:cubicBezTo>
                  <a:pt x="1121774" y="1743889"/>
                  <a:pt x="1113656" y="1758324"/>
                  <a:pt x="1101687" y="1768298"/>
                </a:cubicBezTo>
                <a:cubicBezTo>
                  <a:pt x="1091515" y="1776774"/>
                  <a:pt x="1078808" y="1781855"/>
                  <a:pt x="1068636" y="1790331"/>
                </a:cubicBezTo>
                <a:cubicBezTo>
                  <a:pt x="1015964" y="1834223"/>
                  <a:pt x="1052945" y="1809161"/>
                  <a:pt x="1013552" y="1856433"/>
                </a:cubicBezTo>
                <a:cubicBezTo>
                  <a:pt x="1003578" y="1868402"/>
                  <a:pt x="990475" y="1877514"/>
                  <a:pt x="980501" y="1889483"/>
                </a:cubicBezTo>
                <a:cubicBezTo>
                  <a:pt x="972024" y="1899655"/>
                  <a:pt x="967830" y="1913171"/>
                  <a:pt x="958467" y="1922534"/>
                </a:cubicBezTo>
                <a:cubicBezTo>
                  <a:pt x="949105" y="1931897"/>
                  <a:pt x="936434" y="1937223"/>
                  <a:pt x="925417" y="1944568"/>
                </a:cubicBezTo>
                <a:cubicBezTo>
                  <a:pt x="906026" y="2002740"/>
                  <a:pt x="924062" y="1971178"/>
                  <a:pt x="848299" y="2021686"/>
                </a:cubicBezTo>
                <a:lnTo>
                  <a:pt x="815248" y="2043719"/>
                </a:lnTo>
                <a:cubicBezTo>
                  <a:pt x="762539" y="2122785"/>
                  <a:pt x="789906" y="2091096"/>
                  <a:pt x="738130" y="2142871"/>
                </a:cubicBezTo>
                <a:cubicBezTo>
                  <a:pt x="734458" y="2153888"/>
                  <a:pt x="732307" y="2165535"/>
                  <a:pt x="727113" y="2175922"/>
                </a:cubicBezTo>
                <a:cubicBezTo>
                  <a:pt x="721192" y="2187765"/>
                  <a:pt x="710456" y="2196873"/>
                  <a:pt x="705079" y="2208972"/>
                </a:cubicBezTo>
                <a:cubicBezTo>
                  <a:pt x="695646" y="2230196"/>
                  <a:pt x="683046" y="2275074"/>
                  <a:pt x="683046" y="2275074"/>
                </a:cubicBezTo>
                <a:cubicBezTo>
                  <a:pt x="679374" y="2311797"/>
                  <a:pt x="677641" y="2348765"/>
                  <a:pt x="672029" y="2385242"/>
                </a:cubicBezTo>
                <a:cubicBezTo>
                  <a:pt x="670263" y="2396720"/>
                  <a:pt x="662654" y="2406797"/>
                  <a:pt x="661012" y="2418293"/>
                </a:cubicBezTo>
                <a:cubicBezTo>
                  <a:pt x="649661" y="2497746"/>
                  <a:pt x="683462" y="2534905"/>
                  <a:pt x="616945" y="2561512"/>
                </a:cubicBezTo>
                <a:cubicBezTo>
                  <a:pt x="610126" y="2564240"/>
                  <a:pt x="626125" y="2561512"/>
                  <a:pt x="627961" y="25615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6142158" y="3582714"/>
            <a:ext cx="294316" cy="399746"/>
          </a:xfrm>
          <a:custGeom>
            <a:avLst/>
            <a:gdLst>
              <a:gd name="connsiteX0" fmla="*/ 236608 w 294316"/>
              <a:gd name="connsiteY0" fmla="*/ 163021 h 399746"/>
              <a:gd name="connsiteX1" fmla="*/ 236608 w 294316"/>
              <a:gd name="connsiteY1" fmla="*/ 163021 h 399746"/>
              <a:gd name="connsiteX2" fmla="*/ 214575 w 294316"/>
              <a:gd name="connsiteY2" fmla="*/ 63869 h 399746"/>
              <a:gd name="connsiteX3" fmla="*/ 126440 w 294316"/>
              <a:gd name="connsiteY3" fmla="*/ 107937 h 399746"/>
              <a:gd name="connsiteX4" fmla="*/ 104406 w 294316"/>
              <a:gd name="connsiteY4" fmla="*/ 140987 h 399746"/>
              <a:gd name="connsiteX5" fmla="*/ 60338 w 294316"/>
              <a:gd name="connsiteY5" fmla="*/ 185055 h 399746"/>
              <a:gd name="connsiteX6" fmla="*/ 49322 w 294316"/>
              <a:gd name="connsiteY6" fmla="*/ 218105 h 399746"/>
              <a:gd name="connsiteX7" fmla="*/ 27288 w 294316"/>
              <a:gd name="connsiteY7" fmla="*/ 251156 h 399746"/>
              <a:gd name="connsiteX8" fmla="*/ 38305 w 294316"/>
              <a:gd name="connsiteY8" fmla="*/ 394375 h 399746"/>
              <a:gd name="connsiteX9" fmla="*/ 236608 w 294316"/>
              <a:gd name="connsiteY9" fmla="*/ 372341 h 399746"/>
              <a:gd name="connsiteX10" fmla="*/ 269659 w 294316"/>
              <a:gd name="connsiteY10" fmla="*/ 350308 h 399746"/>
              <a:gd name="connsiteX11" fmla="*/ 291693 w 294316"/>
              <a:gd name="connsiteY11" fmla="*/ 317257 h 399746"/>
              <a:gd name="connsiteX12" fmla="*/ 258642 w 294316"/>
              <a:gd name="connsiteY12" fmla="*/ 196072 h 399746"/>
              <a:gd name="connsiteX13" fmla="*/ 225591 w 294316"/>
              <a:gd name="connsiteY13" fmla="*/ 185055 h 399746"/>
              <a:gd name="connsiteX14" fmla="*/ 236608 w 294316"/>
              <a:gd name="connsiteY14" fmla="*/ 163021 h 39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16" h="399746">
                <a:moveTo>
                  <a:pt x="236608" y="163021"/>
                </a:moveTo>
                <a:lnTo>
                  <a:pt x="236608" y="163021"/>
                </a:lnTo>
                <a:cubicBezTo>
                  <a:pt x="229264" y="129970"/>
                  <a:pt x="239880" y="86362"/>
                  <a:pt x="214575" y="63869"/>
                </a:cubicBezTo>
                <a:cubicBezTo>
                  <a:pt x="142722" y="0"/>
                  <a:pt x="138171" y="84475"/>
                  <a:pt x="126440" y="107937"/>
                </a:cubicBezTo>
                <a:cubicBezTo>
                  <a:pt x="120519" y="119780"/>
                  <a:pt x="111751" y="129970"/>
                  <a:pt x="104406" y="140987"/>
                </a:cubicBezTo>
                <a:cubicBezTo>
                  <a:pt x="75027" y="229123"/>
                  <a:pt x="119095" y="126298"/>
                  <a:pt x="60338" y="185055"/>
                </a:cubicBezTo>
                <a:cubicBezTo>
                  <a:pt x="52127" y="193266"/>
                  <a:pt x="54515" y="207718"/>
                  <a:pt x="49322" y="218105"/>
                </a:cubicBezTo>
                <a:cubicBezTo>
                  <a:pt x="43401" y="229948"/>
                  <a:pt x="34633" y="240139"/>
                  <a:pt x="27288" y="251156"/>
                </a:cubicBezTo>
                <a:cubicBezTo>
                  <a:pt x="30960" y="298896"/>
                  <a:pt x="0" y="365647"/>
                  <a:pt x="38305" y="394375"/>
                </a:cubicBezTo>
                <a:cubicBezTo>
                  <a:pt x="45467" y="399746"/>
                  <a:pt x="186876" y="397207"/>
                  <a:pt x="236608" y="372341"/>
                </a:cubicBezTo>
                <a:cubicBezTo>
                  <a:pt x="248451" y="366420"/>
                  <a:pt x="258642" y="357652"/>
                  <a:pt x="269659" y="350308"/>
                </a:cubicBezTo>
                <a:cubicBezTo>
                  <a:pt x="277004" y="339291"/>
                  <a:pt x="290494" y="330443"/>
                  <a:pt x="291693" y="317257"/>
                </a:cubicBezTo>
                <a:cubicBezTo>
                  <a:pt x="294316" y="288403"/>
                  <a:pt x="290265" y="221370"/>
                  <a:pt x="258642" y="196072"/>
                </a:cubicBezTo>
                <a:cubicBezTo>
                  <a:pt x="249574" y="188818"/>
                  <a:pt x="236608" y="188727"/>
                  <a:pt x="225591" y="185055"/>
                </a:cubicBezTo>
                <a:cubicBezTo>
                  <a:pt x="211291" y="142150"/>
                  <a:pt x="234772" y="166693"/>
                  <a:pt x="236608" y="16302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6255114" y="4192334"/>
            <a:ext cx="205083" cy="126278"/>
          </a:xfrm>
          <a:custGeom>
            <a:avLst/>
            <a:gdLst>
              <a:gd name="connsiteX0" fmla="*/ 134669 w 205083"/>
              <a:gd name="connsiteY0" fmla="*/ 16109 h 126278"/>
              <a:gd name="connsiteX1" fmla="*/ 134669 w 205083"/>
              <a:gd name="connsiteY1" fmla="*/ 16109 h 126278"/>
              <a:gd name="connsiteX2" fmla="*/ 2467 w 205083"/>
              <a:gd name="connsiteY2" fmla="*/ 60177 h 126278"/>
              <a:gd name="connsiteX3" fmla="*/ 13484 w 205083"/>
              <a:gd name="connsiteY3" fmla="*/ 126278 h 126278"/>
              <a:gd name="connsiteX4" fmla="*/ 123652 w 205083"/>
              <a:gd name="connsiteY4" fmla="*/ 115261 h 126278"/>
              <a:gd name="connsiteX5" fmla="*/ 156703 w 205083"/>
              <a:gd name="connsiteY5" fmla="*/ 82211 h 126278"/>
              <a:gd name="connsiteX6" fmla="*/ 189753 w 205083"/>
              <a:gd name="connsiteY6" fmla="*/ 71194 h 126278"/>
              <a:gd name="connsiteX7" fmla="*/ 200770 w 205083"/>
              <a:gd name="connsiteY7" fmla="*/ 38143 h 126278"/>
              <a:gd name="connsiteX8" fmla="*/ 167720 w 205083"/>
              <a:gd name="connsiteY8" fmla="*/ 16109 h 126278"/>
              <a:gd name="connsiteX9" fmla="*/ 134669 w 205083"/>
              <a:gd name="connsiteY9" fmla="*/ 16109 h 12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083" h="126278">
                <a:moveTo>
                  <a:pt x="134669" y="16109"/>
                </a:moveTo>
                <a:lnTo>
                  <a:pt x="134669" y="16109"/>
                </a:lnTo>
                <a:cubicBezTo>
                  <a:pt x="111163" y="18460"/>
                  <a:pt x="9153" y="0"/>
                  <a:pt x="2467" y="60177"/>
                </a:cubicBezTo>
                <a:cubicBezTo>
                  <a:pt x="0" y="82378"/>
                  <a:pt x="9812" y="104244"/>
                  <a:pt x="13484" y="126278"/>
                </a:cubicBezTo>
                <a:cubicBezTo>
                  <a:pt x="50207" y="122606"/>
                  <a:pt x="88378" y="126114"/>
                  <a:pt x="123652" y="115261"/>
                </a:cubicBezTo>
                <a:cubicBezTo>
                  <a:pt x="138543" y="110679"/>
                  <a:pt x="143739" y="90853"/>
                  <a:pt x="156703" y="82211"/>
                </a:cubicBezTo>
                <a:cubicBezTo>
                  <a:pt x="166365" y="75770"/>
                  <a:pt x="178736" y="74866"/>
                  <a:pt x="189753" y="71194"/>
                </a:cubicBezTo>
                <a:cubicBezTo>
                  <a:pt x="193425" y="60177"/>
                  <a:pt x="205083" y="48925"/>
                  <a:pt x="200770" y="38143"/>
                </a:cubicBezTo>
                <a:cubicBezTo>
                  <a:pt x="195853" y="25849"/>
                  <a:pt x="179563" y="22030"/>
                  <a:pt x="167720" y="16109"/>
                </a:cubicBezTo>
                <a:cubicBezTo>
                  <a:pt x="141043" y="2771"/>
                  <a:pt x="140177" y="16109"/>
                  <a:pt x="134669" y="1610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519451" y="2135449"/>
            <a:ext cx="2791155" cy="3042479"/>
          </a:xfrm>
          <a:custGeom>
            <a:avLst/>
            <a:gdLst>
              <a:gd name="connsiteX0" fmla="*/ 1718631 w 2791155"/>
              <a:gd name="connsiteY0" fmla="*/ 2678922 h 3042479"/>
              <a:gd name="connsiteX1" fmla="*/ 1718631 w 2791155"/>
              <a:gd name="connsiteY1" fmla="*/ 2678922 h 3042479"/>
              <a:gd name="connsiteX2" fmla="*/ 1630496 w 2791155"/>
              <a:gd name="connsiteY2" fmla="*/ 2722990 h 3042479"/>
              <a:gd name="connsiteX3" fmla="*/ 1542361 w 2791155"/>
              <a:gd name="connsiteY3" fmla="*/ 2745023 h 3042479"/>
              <a:gd name="connsiteX4" fmla="*/ 1443209 w 2791155"/>
              <a:gd name="connsiteY4" fmla="*/ 2756040 h 3042479"/>
              <a:gd name="connsiteX5" fmla="*/ 1432192 w 2791155"/>
              <a:gd name="connsiteY5" fmla="*/ 2722990 h 3042479"/>
              <a:gd name="connsiteX6" fmla="*/ 1454226 w 2791155"/>
              <a:gd name="connsiteY6" fmla="*/ 2623838 h 3042479"/>
              <a:gd name="connsiteX7" fmla="*/ 1476260 w 2791155"/>
              <a:gd name="connsiteY7" fmla="*/ 2590787 h 3042479"/>
              <a:gd name="connsiteX8" fmla="*/ 1509310 w 2791155"/>
              <a:gd name="connsiteY8" fmla="*/ 2524686 h 3042479"/>
              <a:gd name="connsiteX9" fmla="*/ 1498294 w 2791155"/>
              <a:gd name="connsiteY9" fmla="*/ 2436551 h 3042479"/>
              <a:gd name="connsiteX10" fmla="*/ 1443209 w 2791155"/>
              <a:gd name="connsiteY10" fmla="*/ 2370450 h 3042479"/>
              <a:gd name="connsiteX11" fmla="*/ 1421176 w 2791155"/>
              <a:gd name="connsiteY11" fmla="*/ 2337399 h 3042479"/>
              <a:gd name="connsiteX12" fmla="*/ 1388125 w 2791155"/>
              <a:gd name="connsiteY12" fmla="*/ 2315365 h 3042479"/>
              <a:gd name="connsiteX13" fmla="*/ 1322024 w 2791155"/>
              <a:gd name="connsiteY13" fmla="*/ 2293332 h 3042479"/>
              <a:gd name="connsiteX14" fmla="*/ 1244906 w 2791155"/>
              <a:gd name="connsiteY14" fmla="*/ 2304349 h 3042479"/>
              <a:gd name="connsiteX15" fmla="*/ 1200838 w 2791155"/>
              <a:gd name="connsiteY15" fmla="*/ 2370450 h 3042479"/>
              <a:gd name="connsiteX16" fmla="*/ 1189821 w 2791155"/>
              <a:gd name="connsiteY16" fmla="*/ 2502652 h 3042479"/>
              <a:gd name="connsiteX17" fmla="*/ 1145754 w 2791155"/>
              <a:gd name="connsiteY17" fmla="*/ 2568753 h 3042479"/>
              <a:gd name="connsiteX18" fmla="*/ 1123720 w 2791155"/>
              <a:gd name="connsiteY18" fmla="*/ 2601804 h 3042479"/>
              <a:gd name="connsiteX19" fmla="*/ 1112703 w 2791155"/>
              <a:gd name="connsiteY19" fmla="*/ 2634855 h 3042479"/>
              <a:gd name="connsiteX20" fmla="*/ 1068636 w 2791155"/>
              <a:gd name="connsiteY20" fmla="*/ 2645871 h 3042479"/>
              <a:gd name="connsiteX21" fmla="*/ 1035585 w 2791155"/>
              <a:gd name="connsiteY21" fmla="*/ 2656888 h 3042479"/>
              <a:gd name="connsiteX22" fmla="*/ 1013551 w 2791155"/>
              <a:gd name="connsiteY22" fmla="*/ 2689939 h 3042479"/>
              <a:gd name="connsiteX23" fmla="*/ 1002535 w 2791155"/>
              <a:gd name="connsiteY23" fmla="*/ 2722990 h 3042479"/>
              <a:gd name="connsiteX24" fmla="*/ 936433 w 2791155"/>
              <a:gd name="connsiteY24" fmla="*/ 2767057 h 3042479"/>
              <a:gd name="connsiteX25" fmla="*/ 870332 w 2791155"/>
              <a:gd name="connsiteY25" fmla="*/ 2800108 h 3042479"/>
              <a:gd name="connsiteX26" fmla="*/ 804231 w 2791155"/>
              <a:gd name="connsiteY26" fmla="*/ 2778074 h 3042479"/>
              <a:gd name="connsiteX27" fmla="*/ 782197 w 2791155"/>
              <a:gd name="connsiteY27" fmla="*/ 2745023 h 3042479"/>
              <a:gd name="connsiteX28" fmla="*/ 771180 w 2791155"/>
              <a:gd name="connsiteY28" fmla="*/ 2711973 h 3042479"/>
              <a:gd name="connsiteX29" fmla="*/ 738130 w 2791155"/>
              <a:gd name="connsiteY29" fmla="*/ 2689939 h 3042479"/>
              <a:gd name="connsiteX30" fmla="*/ 672029 w 2791155"/>
              <a:gd name="connsiteY30" fmla="*/ 2645871 h 3042479"/>
              <a:gd name="connsiteX31" fmla="*/ 649995 w 2791155"/>
              <a:gd name="connsiteY31" fmla="*/ 2612821 h 3042479"/>
              <a:gd name="connsiteX32" fmla="*/ 517792 w 2791155"/>
              <a:gd name="connsiteY32" fmla="*/ 2634855 h 3042479"/>
              <a:gd name="connsiteX33" fmla="*/ 473725 w 2791155"/>
              <a:gd name="connsiteY33" fmla="*/ 2645871 h 3042479"/>
              <a:gd name="connsiteX34" fmla="*/ 451691 w 2791155"/>
              <a:gd name="connsiteY34" fmla="*/ 2678922 h 3042479"/>
              <a:gd name="connsiteX35" fmla="*/ 451691 w 2791155"/>
              <a:gd name="connsiteY35" fmla="*/ 2811124 h 3042479"/>
              <a:gd name="connsiteX36" fmla="*/ 484742 w 2791155"/>
              <a:gd name="connsiteY36" fmla="*/ 2833158 h 3042479"/>
              <a:gd name="connsiteX37" fmla="*/ 506776 w 2791155"/>
              <a:gd name="connsiteY37" fmla="*/ 2866209 h 3042479"/>
              <a:gd name="connsiteX38" fmla="*/ 517792 w 2791155"/>
              <a:gd name="connsiteY38" fmla="*/ 2899259 h 3042479"/>
              <a:gd name="connsiteX39" fmla="*/ 561860 w 2791155"/>
              <a:gd name="connsiteY39" fmla="*/ 2888243 h 3042479"/>
              <a:gd name="connsiteX40" fmla="*/ 572877 w 2791155"/>
              <a:gd name="connsiteY40" fmla="*/ 2965361 h 3042479"/>
              <a:gd name="connsiteX41" fmla="*/ 605927 w 2791155"/>
              <a:gd name="connsiteY41" fmla="*/ 2976378 h 3042479"/>
              <a:gd name="connsiteX42" fmla="*/ 627961 w 2791155"/>
              <a:gd name="connsiteY42" fmla="*/ 3009428 h 3042479"/>
              <a:gd name="connsiteX43" fmla="*/ 594910 w 2791155"/>
              <a:gd name="connsiteY43" fmla="*/ 3020445 h 3042479"/>
              <a:gd name="connsiteX44" fmla="*/ 561860 w 2791155"/>
              <a:gd name="connsiteY44" fmla="*/ 2998411 h 3042479"/>
              <a:gd name="connsiteX45" fmla="*/ 528809 w 2791155"/>
              <a:gd name="connsiteY45" fmla="*/ 2987394 h 3042479"/>
              <a:gd name="connsiteX46" fmla="*/ 484742 w 2791155"/>
              <a:gd name="connsiteY46" fmla="*/ 3031462 h 3042479"/>
              <a:gd name="connsiteX47" fmla="*/ 451691 w 2791155"/>
              <a:gd name="connsiteY47" fmla="*/ 3042479 h 3042479"/>
              <a:gd name="connsiteX48" fmla="*/ 352539 w 2791155"/>
              <a:gd name="connsiteY48" fmla="*/ 3031462 h 3042479"/>
              <a:gd name="connsiteX49" fmla="*/ 319489 w 2791155"/>
              <a:gd name="connsiteY49" fmla="*/ 3020445 h 3042479"/>
              <a:gd name="connsiteX50" fmla="*/ 264404 w 2791155"/>
              <a:gd name="connsiteY50" fmla="*/ 2943327 h 3042479"/>
              <a:gd name="connsiteX51" fmla="*/ 209320 w 2791155"/>
              <a:gd name="connsiteY51" fmla="*/ 2932310 h 3042479"/>
              <a:gd name="connsiteX52" fmla="*/ 176269 w 2791155"/>
              <a:gd name="connsiteY52" fmla="*/ 2678922 h 3042479"/>
              <a:gd name="connsiteX53" fmla="*/ 165253 w 2791155"/>
              <a:gd name="connsiteY53" fmla="*/ 2645871 h 3042479"/>
              <a:gd name="connsiteX54" fmla="*/ 110168 w 2791155"/>
              <a:gd name="connsiteY54" fmla="*/ 2579770 h 3042479"/>
              <a:gd name="connsiteX55" fmla="*/ 66101 w 2791155"/>
              <a:gd name="connsiteY55" fmla="*/ 2480618 h 3042479"/>
              <a:gd name="connsiteX56" fmla="*/ 99151 w 2791155"/>
              <a:gd name="connsiteY56" fmla="*/ 2469602 h 3042479"/>
              <a:gd name="connsiteX57" fmla="*/ 165253 w 2791155"/>
              <a:gd name="connsiteY57" fmla="*/ 2502652 h 3042479"/>
              <a:gd name="connsiteX58" fmla="*/ 187286 w 2791155"/>
              <a:gd name="connsiteY58" fmla="*/ 2535703 h 3042479"/>
              <a:gd name="connsiteX59" fmla="*/ 264404 w 2791155"/>
              <a:gd name="connsiteY59" fmla="*/ 2535703 h 3042479"/>
              <a:gd name="connsiteX60" fmla="*/ 253388 w 2791155"/>
              <a:gd name="connsiteY60" fmla="*/ 2403500 h 3042479"/>
              <a:gd name="connsiteX61" fmla="*/ 242371 w 2791155"/>
              <a:gd name="connsiteY61" fmla="*/ 2370450 h 3042479"/>
              <a:gd name="connsiteX62" fmla="*/ 253388 w 2791155"/>
              <a:gd name="connsiteY62" fmla="*/ 2326382 h 3042479"/>
              <a:gd name="connsiteX63" fmla="*/ 286438 w 2791155"/>
              <a:gd name="connsiteY63" fmla="*/ 2348416 h 3042479"/>
              <a:gd name="connsiteX64" fmla="*/ 363556 w 2791155"/>
              <a:gd name="connsiteY64" fmla="*/ 2381467 h 3042479"/>
              <a:gd name="connsiteX65" fmla="*/ 396607 w 2791155"/>
              <a:gd name="connsiteY65" fmla="*/ 2590787 h 3042479"/>
              <a:gd name="connsiteX66" fmla="*/ 429657 w 2791155"/>
              <a:gd name="connsiteY66" fmla="*/ 2612821 h 3042479"/>
              <a:gd name="connsiteX67" fmla="*/ 484742 w 2791155"/>
              <a:gd name="connsiteY67" fmla="*/ 2568753 h 3042479"/>
              <a:gd name="connsiteX68" fmla="*/ 561860 w 2791155"/>
              <a:gd name="connsiteY68" fmla="*/ 2546720 h 3042479"/>
              <a:gd name="connsiteX69" fmla="*/ 672029 w 2791155"/>
              <a:gd name="connsiteY69" fmla="*/ 2557737 h 3042479"/>
              <a:gd name="connsiteX70" fmla="*/ 705079 w 2791155"/>
              <a:gd name="connsiteY70" fmla="*/ 2568753 h 3042479"/>
              <a:gd name="connsiteX71" fmla="*/ 749147 w 2791155"/>
              <a:gd name="connsiteY71" fmla="*/ 2557737 h 3042479"/>
              <a:gd name="connsiteX72" fmla="*/ 760163 w 2791155"/>
              <a:gd name="connsiteY72" fmla="*/ 2524686 h 3042479"/>
              <a:gd name="connsiteX73" fmla="*/ 771180 w 2791155"/>
              <a:gd name="connsiteY73" fmla="*/ 2414517 h 3042479"/>
              <a:gd name="connsiteX74" fmla="*/ 804231 w 2791155"/>
              <a:gd name="connsiteY74" fmla="*/ 2403500 h 3042479"/>
              <a:gd name="connsiteX75" fmla="*/ 925416 w 2791155"/>
              <a:gd name="connsiteY75" fmla="*/ 2403500 h 3042479"/>
              <a:gd name="connsiteX76" fmla="*/ 936433 w 2791155"/>
              <a:gd name="connsiteY76" fmla="*/ 2370450 h 3042479"/>
              <a:gd name="connsiteX77" fmla="*/ 925416 w 2791155"/>
              <a:gd name="connsiteY77" fmla="*/ 2337399 h 3042479"/>
              <a:gd name="connsiteX78" fmla="*/ 815248 w 2791155"/>
              <a:gd name="connsiteY78" fmla="*/ 2227231 h 3042479"/>
              <a:gd name="connsiteX79" fmla="*/ 749147 w 2791155"/>
              <a:gd name="connsiteY79" fmla="*/ 2205197 h 3042479"/>
              <a:gd name="connsiteX80" fmla="*/ 727113 w 2791155"/>
              <a:gd name="connsiteY80" fmla="*/ 2139096 h 3042479"/>
              <a:gd name="connsiteX81" fmla="*/ 716096 w 2791155"/>
              <a:gd name="connsiteY81" fmla="*/ 2028927 h 3042479"/>
              <a:gd name="connsiteX82" fmla="*/ 683045 w 2791155"/>
              <a:gd name="connsiteY82" fmla="*/ 2006893 h 3042479"/>
              <a:gd name="connsiteX83" fmla="*/ 616944 w 2791155"/>
              <a:gd name="connsiteY83" fmla="*/ 1940792 h 3042479"/>
              <a:gd name="connsiteX84" fmla="*/ 583894 w 2791155"/>
              <a:gd name="connsiteY84" fmla="*/ 1907741 h 3042479"/>
              <a:gd name="connsiteX85" fmla="*/ 550843 w 2791155"/>
              <a:gd name="connsiteY85" fmla="*/ 1896724 h 3042479"/>
              <a:gd name="connsiteX86" fmla="*/ 517792 w 2791155"/>
              <a:gd name="connsiteY86" fmla="*/ 1830623 h 3042479"/>
              <a:gd name="connsiteX87" fmla="*/ 506776 w 2791155"/>
              <a:gd name="connsiteY87" fmla="*/ 1731471 h 3042479"/>
              <a:gd name="connsiteX88" fmla="*/ 440674 w 2791155"/>
              <a:gd name="connsiteY88" fmla="*/ 1676387 h 3042479"/>
              <a:gd name="connsiteX89" fmla="*/ 418641 w 2791155"/>
              <a:gd name="connsiteY89" fmla="*/ 1643337 h 3042479"/>
              <a:gd name="connsiteX90" fmla="*/ 385590 w 2791155"/>
              <a:gd name="connsiteY90" fmla="*/ 1632320 h 3042479"/>
              <a:gd name="connsiteX91" fmla="*/ 242371 w 2791155"/>
              <a:gd name="connsiteY91" fmla="*/ 1621303 h 3042479"/>
              <a:gd name="connsiteX92" fmla="*/ 176269 w 2791155"/>
              <a:gd name="connsiteY92" fmla="*/ 1599269 h 3042479"/>
              <a:gd name="connsiteX93" fmla="*/ 143219 w 2791155"/>
              <a:gd name="connsiteY93" fmla="*/ 1588252 h 3042479"/>
              <a:gd name="connsiteX94" fmla="*/ 77118 w 2791155"/>
              <a:gd name="connsiteY94" fmla="*/ 1544185 h 3042479"/>
              <a:gd name="connsiteX95" fmla="*/ 33050 w 2791155"/>
              <a:gd name="connsiteY95" fmla="*/ 1445033 h 3042479"/>
              <a:gd name="connsiteX96" fmla="*/ 0 w 2791155"/>
              <a:gd name="connsiteY96" fmla="*/ 1422999 h 3042479"/>
              <a:gd name="connsiteX97" fmla="*/ 33050 w 2791155"/>
              <a:gd name="connsiteY97" fmla="*/ 1400965 h 3042479"/>
              <a:gd name="connsiteX98" fmla="*/ 110168 w 2791155"/>
              <a:gd name="connsiteY98" fmla="*/ 1389949 h 3042479"/>
              <a:gd name="connsiteX99" fmla="*/ 341522 w 2791155"/>
              <a:gd name="connsiteY99" fmla="*/ 1378932 h 3042479"/>
              <a:gd name="connsiteX100" fmla="*/ 528809 w 2791155"/>
              <a:gd name="connsiteY100" fmla="*/ 1378932 h 3042479"/>
              <a:gd name="connsiteX101" fmla="*/ 550843 w 2791155"/>
              <a:gd name="connsiteY101" fmla="*/ 1411982 h 3042479"/>
              <a:gd name="connsiteX102" fmla="*/ 583894 w 2791155"/>
              <a:gd name="connsiteY102" fmla="*/ 1533168 h 3042479"/>
              <a:gd name="connsiteX103" fmla="*/ 649995 w 2791155"/>
              <a:gd name="connsiteY103" fmla="*/ 1555202 h 3042479"/>
              <a:gd name="connsiteX104" fmla="*/ 749147 w 2791155"/>
              <a:gd name="connsiteY104" fmla="*/ 1544185 h 3042479"/>
              <a:gd name="connsiteX105" fmla="*/ 760163 w 2791155"/>
              <a:gd name="connsiteY105" fmla="*/ 1511134 h 3042479"/>
              <a:gd name="connsiteX106" fmla="*/ 837282 w 2791155"/>
              <a:gd name="connsiteY106" fmla="*/ 1434016 h 3042479"/>
              <a:gd name="connsiteX107" fmla="*/ 1035585 w 2791155"/>
              <a:gd name="connsiteY107" fmla="*/ 1400965 h 3042479"/>
              <a:gd name="connsiteX108" fmla="*/ 1057619 w 2791155"/>
              <a:gd name="connsiteY108" fmla="*/ 1367915 h 3042479"/>
              <a:gd name="connsiteX109" fmla="*/ 1079653 w 2791155"/>
              <a:gd name="connsiteY109" fmla="*/ 1048426 h 3042479"/>
              <a:gd name="connsiteX110" fmla="*/ 1090669 w 2791155"/>
              <a:gd name="connsiteY110" fmla="*/ 1015375 h 3042479"/>
              <a:gd name="connsiteX111" fmla="*/ 1134737 w 2791155"/>
              <a:gd name="connsiteY111" fmla="*/ 949274 h 3042479"/>
              <a:gd name="connsiteX112" fmla="*/ 1156771 w 2791155"/>
              <a:gd name="connsiteY112" fmla="*/ 916223 h 3042479"/>
              <a:gd name="connsiteX113" fmla="*/ 1222872 w 2791155"/>
              <a:gd name="connsiteY113" fmla="*/ 883173 h 3042479"/>
              <a:gd name="connsiteX114" fmla="*/ 1255922 w 2791155"/>
              <a:gd name="connsiteY114" fmla="*/ 872156 h 3042479"/>
              <a:gd name="connsiteX115" fmla="*/ 1322024 w 2791155"/>
              <a:gd name="connsiteY115" fmla="*/ 839105 h 3042479"/>
              <a:gd name="connsiteX116" fmla="*/ 1344057 w 2791155"/>
              <a:gd name="connsiteY116" fmla="*/ 806055 h 3042479"/>
              <a:gd name="connsiteX117" fmla="*/ 1377108 w 2791155"/>
              <a:gd name="connsiteY117" fmla="*/ 795038 h 3042479"/>
              <a:gd name="connsiteX118" fmla="*/ 1410159 w 2791155"/>
              <a:gd name="connsiteY118" fmla="*/ 761987 h 3042479"/>
              <a:gd name="connsiteX119" fmla="*/ 1421176 w 2791155"/>
              <a:gd name="connsiteY119" fmla="*/ 728937 h 3042479"/>
              <a:gd name="connsiteX120" fmla="*/ 1487277 w 2791155"/>
              <a:gd name="connsiteY120" fmla="*/ 706903 h 3042479"/>
              <a:gd name="connsiteX121" fmla="*/ 1520327 w 2791155"/>
              <a:gd name="connsiteY121" fmla="*/ 695886 h 3042479"/>
              <a:gd name="connsiteX122" fmla="*/ 1553378 w 2791155"/>
              <a:gd name="connsiteY122" fmla="*/ 684869 h 3042479"/>
              <a:gd name="connsiteX123" fmla="*/ 1608462 w 2791155"/>
              <a:gd name="connsiteY123" fmla="*/ 662835 h 3042479"/>
              <a:gd name="connsiteX124" fmla="*/ 1652530 w 2791155"/>
              <a:gd name="connsiteY124" fmla="*/ 651818 h 3042479"/>
              <a:gd name="connsiteX125" fmla="*/ 1718631 w 2791155"/>
              <a:gd name="connsiteY125" fmla="*/ 607751 h 3042479"/>
              <a:gd name="connsiteX126" fmla="*/ 1751682 w 2791155"/>
              <a:gd name="connsiteY126" fmla="*/ 585717 h 3042479"/>
              <a:gd name="connsiteX127" fmla="*/ 1817783 w 2791155"/>
              <a:gd name="connsiteY127" fmla="*/ 519616 h 3042479"/>
              <a:gd name="connsiteX128" fmla="*/ 1828800 w 2791155"/>
              <a:gd name="connsiteY128" fmla="*/ 453515 h 3042479"/>
              <a:gd name="connsiteX129" fmla="*/ 2049137 w 2791155"/>
              <a:gd name="connsiteY129" fmla="*/ 442498 h 3042479"/>
              <a:gd name="connsiteX130" fmla="*/ 2082188 w 2791155"/>
              <a:gd name="connsiteY130" fmla="*/ 431481 h 3042479"/>
              <a:gd name="connsiteX131" fmla="*/ 2104221 w 2791155"/>
              <a:gd name="connsiteY131" fmla="*/ 365380 h 3042479"/>
              <a:gd name="connsiteX132" fmla="*/ 2115238 w 2791155"/>
              <a:gd name="connsiteY132" fmla="*/ 211144 h 3042479"/>
              <a:gd name="connsiteX133" fmla="*/ 2126255 w 2791155"/>
              <a:gd name="connsiteY133" fmla="*/ 178093 h 3042479"/>
              <a:gd name="connsiteX134" fmla="*/ 2137272 w 2791155"/>
              <a:gd name="connsiteY134" fmla="*/ 111992 h 3042479"/>
              <a:gd name="connsiteX135" fmla="*/ 2159306 w 2791155"/>
              <a:gd name="connsiteY135" fmla="*/ 78941 h 3042479"/>
              <a:gd name="connsiteX136" fmla="*/ 2225407 w 2791155"/>
              <a:gd name="connsiteY136" fmla="*/ 23857 h 3042479"/>
              <a:gd name="connsiteX137" fmla="*/ 2291508 w 2791155"/>
              <a:gd name="connsiteY137" fmla="*/ 1823 h 3042479"/>
              <a:gd name="connsiteX138" fmla="*/ 2335576 w 2791155"/>
              <a:gd name="connsiteY138" fmla="*/ 12840 h 3042479"/>
              <a:gd name="connsiteX139" fmla="*/ 2379643 w 2791155"/>
              <a:gd name="connsiteY139" fmla="*/ 111992 h 3042479"/>
              <a:gd name="connsiteX140" fmla="*/ 2456761 w 2791155"/>
              <a:gd name="connsiteY140" fmla="*/ 100975 h 3042479"/>
              <a:gd name="connsiteX141" fmla="*/ 2522862 w 2791155"/>
              <a:gd name="connsiteY141" fmla="*/ 34874 h 3042479"/>
              <a:gd name="connsiteX142" fmla="*/ 2588963 w 2791155"/>
              <a:gd name="connsiteY142" fmla="*/ 1823 h 3042479"/>
              <a:gd name="connsiteX143" fmla="*/ 2710149 w 2791155"/>
              <a:gd name="connsiteY143" fmla="*/ 12840 h 3042479"/>
              <a:gd name="connsiteX144" fmla="*/ 2721166 w 2791155"/>
              <a:gd name="connsiteY144" fmla="*/ 45891 h 3042479"/>
              <a:gd name="connsiteX145" fmla="*/ 2754216 w 2791155"/>
              <a:gd name="connsiteY145" fmla="*/ 67924 h 3042479"/>
              <a:gd name="connsiteX146" fmla="*/ 2765233 w 2791155"/>
              <a:gd name="connsiteY146" fmla="*/ 167076 h 3042479"/>
              <a:gd name="connsiteX147" fmla="*/ 2732183 w 2791155"/>
              <a:gd name="connsiteY147" fmla="*/ 189110 h 3042479"/>
              <a:gd name="connsiteX148" fmla="*/ 2710149 w 2791155"/>
              <a:gd name="connsiteY148" fmla="*/ 222161 h 3042479"/>
              <a:gd name="connsiteX149" fmla="*/ 2677098 w 2791155"/>
              <a:gd name="connsiteY149" fmla="*/ 244194 h 3042479"/>
              <a:gd name="connsiteX150" fmla="*/ 2599980 w 2791155"/>
              <a:gd name="connsiteY150" fmla="*/ 299279 h 3042479"/>
              <a:gd name="connsiteX151" fmla="*/ 2544896 w 2791155"/>
              <a:gd name="connsiteY151" fmla="*/ 354363 h 3042479"/>
              <a:gd name="connsiteX152" fmla="*/ 2445744 w 2791155"/>
              <a:gd name="connsiteY152" fmla="*/ 431481 h 3042479"/>
              <a:gd name="connsiteX153" fmla="*/ 2412694 w 2791155"/>
              <a:gd name="connsiteY153" fmla="*/ 464532 h 3042479"/>
              <a:gd name="connsiteX154" fmla="*/ 2368626 w 2791155"/>
              <a:gd name="connsiteY154" fmla="*/ 530633 h 3042479"/>
              <a:gd name="connsiteX155" fmla="*/ 2324559 w 2791155"/>
              <a:gd name="connsiteY155" fmla="*/ 574700 h 3042479"/>
              <a:gd name="connsiteX156" fmla="*/ 2280491 w 2791155"/>
              <a:gd name="connsiteY156" fmla="*/ 640802 h 3042479"/>
              <a:gd name="connsiteX157" fmla="*/ 2247441 w 2791155"/>
              <a:gd name="connsiteY157" fmla="*/ 684869 h 3042479"/>
              <a:gd name="connsiteX158" fmla="*/ 2214390 w 2791155"/>
              <a:gd name="connsiteY158" fmla="*/ 750970 h 3042479"/>
              <a:gd name="connsiteX159" fmla="*/ 2181339 w 2791155"/>
              <a:gd name="connsiteY159" fmla="*/ 828088 h 3042479"/>
              <a:gd name="connsiteX160" fmla="*/ 2137272 w 2791155"/>
              <a:gd name="connsiteY160" fmla="*/ 894190 h 3042479"/>
              <a:gd name="connsiteX161" fmla="*/ 2104221 w 2791155"/>
              <a:gd name="connsiteY161" fmla="*/ 960291 h 3042479"/>
              <a:gd name="connsiteX162" fmla="*/ 2093204 w 2791155"/>
              <a:gd name="connsiteY162" fmla="*/ 1048426 h 3042479"/>
              <a:gd name="connsiteX163" fmla="*/ 2071171 w 2791155"/>
              <a:gd name="connsiteY163" fmla="*/ 1114527 h 3042479"/>
              <a:gd name="connsiteX164" fmla="*/ 2049137 w 2791155"/>
              <a:gd name="connsiteY164" fmla="*/ 1202662 h 3042479"/>
              <a:gd name="connsiteX165" fmla="*/ 2027103 w 2791155"/>
              <a:gd name="connsiteY165" fmla="*/ 1290797 h 3042479"/>
              <a:gd name="connsiteX166" fmla="*/ 2016086 w 2791155"/>
              <a:gd name="connsiteY166" fmla="*/ 1334864 h 3042479"/>
              <a:gd name="connsiteX167" fmla="*/ 1994053 w 2791155"/>
              <a:gd name="connsiteY167" fmla="*/ 1378932 h 3042479"/>
              <a:gd name="connsiteX168" fmla="*/ 1961002 w 2791155"/>
              <a:gd name="connsiteY168" fmla="*/ 1522151 h 3042479"/>
              <a:gd name="connsiteX169" fmla="*/ 1949985 w 2791155"/>
              <a:gd name="connsiteY169" fmla="*/ 1566218 h 3042479"/>
              <a:gd name="connsiteX170" fmla="*/ 1938968 w 2791155"/>
              <a:gd name="connsiteY170" fmla="*/ 1621303 h 3042479"/>
              <a:gd name="connsiteX171" fmla="*/ 1916935 w 2791155"/>
              <a:gd name="connsiteY171" fmla="*/ 1687404 h 3042479"/>
              <a:gd name="connsiteX172" fmla="*/ 1894901 w 2791155"/>
              <a:gd name="connsiteY172" fmla="*/ 1786556 h 3042479"/>
              <a:gd name="connsiteX173" fmla="*/ 1883884 w 2791155"/>
              <a:gd name="connsiteY173" fmla="*/ 1841640 h 3042479"/>
              <a:gd name="connsiteX174" fmla="*/ 1872867 w 2791155"/>
              <a:gd name="connsiteY174" fmla="*/ 1874691 h 3042479"/>
              <a:gd name="connsiteX175" fmla="*/ 1861850 w 2791155"/>
              <a:gd name="connsiteY175" fmla="*/ 1940792 h 3042479"/>
              <a:gd name="connsiteX176" fmla="*/ 1839816 w 2791155"/>
              <a:gd name="connsiteY176" fmla="*/ 2006893 h 3042479"/>
              <a:gd name="connsiteX177" fmla="*/ 1828800 w 2791155"/>
              <a:gd name="connsiteY177" fmla="*/ 2039944 h 3042479"/>
              <a:gd name="connsiteX178" fmla="*/ 1817783 w 2791155"/>
              <a:gd name="connsiteY178" fmla="*/ 2072994 h 3042479"/>
              <a:gd name="connsiteX179" fmla="*/ 1806766 w 2791155"/>
              <a:gd name="connsiteY179" fmla="*/ 2117062 h 3042479"/>
              <a:gd name="connsiteX180" fmla="*/ 1795749 w 2791155"/>
              <a:gd name="connsiteY180" fmla="*/ 2249264 h 3042479"/>
              <a:gd name="connsiteX181" fmla="*/ 1773715 w 2791155"/>
              <a:gd name="connsiteY181" fmla="*/ 2348416 h 3042479"/>
              <a:gd name="connsiteX182" fmla="*/ 1751682 w 2791155"/>
              <a:gd name="connsiteY182" fmla="*/ 2601804 h 3042479"/>
              <a:gd name="connsiteX183" fmla="*/ 1696597 w 2791155"/>
              <a:gd name="connsiteY183" fmla="*/ 2689939 h 3042479"/>
              <a:gd name="connsiteX184" fmla="*/ 1718631 w 2791155"/>
              <a:gd name="connsiteY184" fmla="*/ 2678922 h 304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2791155" h="3042479">
                <a:moveTo>
                  <a:pt x="1718631" y="2678922"/>
                </a:moveTo>
                <a:lnTo>
                  <a:pt x="1718631" y="2678922"/>
                </a:lnTo>
                <a:cubicBezTo>
                  <a:pt x="1689253" y="2693611"/>
                  <a:pt x="1660398" y="2709398"/>
                  <a:pt x="1630496" y="2722990"/>
                </a:cubicBezTo>
                <a:cubicBezTo>
                  <a:pt x="1603884" y="2735086"/>
                  <a:pt x="1569805" y="2739534"/>
                  <a:pt x="1542361" y="2745023"/>
                </a:cubicBezTo>
                <a:cubicBezTo>
                  <a:pt x="1506064" y="2769221"/>
                  <a:pt x="1496491" y="2786487"/>
                  <a:pt x="1443209" y="2756040"/>
                </a:cubicBezTo>
                <a:cubicBezTo>
                  <a:pt x="1433126" y="2750279"/>
                  <a:pt x="1435864" y="2734007"/>
                  <a:pt x="1432192" y="2722990"/>
                </a:cubicBezTo>
                <a:cubicBezTo>
                  <a:pt x="1436424" y="2697601"/>
                  <a:pt x="1440665" y="2650960"/>
                  <a:pt x="1454226" y="2623838"/>
                </a:cubicBezTo>
                <a:cubicBezTo>
                  <a:pt x="1460148" y="2611995"/>
                  <a:pt x="1470338" y="2602630"/>
                  <a:pt x="1476260" y="2590787"/>
                </a:cubicBezTo>
                <a:cubicBezTo>
                  <a:pt x="1521877" y="2499555"/>
                  <a:pt x="1446160" y="2619416"/>
                  <a:pt x="1509310" y="2524686"/>
                </a:cubicBezTo>
                <a:cubicBezTo>
                  <a:pt x="1505638" y="2495308"/>
                  <a:pt x="1506084" y="2465115"/>
                  <a:pt x="1498294" y="2436551"/>
                </a:cubicBezTo>
                <a:cubicBezTo>
                  <a:pt x="1491640" y="2412153"/>
                  <a:pt x="1457356" y="2387426"/>
                  <a:pt x="1443209" y="2370450"/>
                </a:cubicBezTo>
                <a:cubicBezTo>
                  <a:pt x="1434733" y="2360278"/>
                  <a:pt x="1430538" y="2346762"/>
                  <a:pt x="1421176" y="2337399"/>
                </a:cubicBezTo>
                <a:cubicBezTo>
                  <a:pt x="1411813" y="2328036"/>
                  <a:pt x="1400225" y="2320743"/>
                  <a:pt x="1388125" y="2315365"/>
                </a:cubicBezTo>
                <a:cubicBezTo>
                  <a:pt x="1366901" y="2305932"/>
                  <a:pt x="1322024" y="2293332"/>
                  <a:pt x="1322024" y="2293332"/>
                </a:cubicBezTo>
                <a:cubicBezTo>
                  <a:pt x="1296318" y="2297004"/>
                  <a:pt x="1266813" y="2290408"/>
                  <a:pt x="1244906" y="2304349"/>
                </a:cubicBezTo>
                <a:cubicBezTo>
                  <a:pt x="1222565" y="2318566"/>
                  <a:pt x="1200838" y="2370450"/>
                  <a:pt x="1200838" y="2370450"/>
                </a:cubicBezTo>
                <a:cubicBezTo>
                  <a:pt x="1197166" y="2414517"/>
                  <a:pt x="1201656" y="2460045"/>
                  <a:pt x="1189821" y="2502652"/>
                </a:cubicBezTo>
                <a:cubicBezTo>
                  <a:pt x="1182734" y="2528167"/>
                  <a:pt x="1160443" y="2546719"/>
                  <a:pt x="1145754" y="2568753"/>
                </a:cubicBezTo>
                <a:cubicBezTo>
                  <a:pt x="1138409" y="2579770"/>
                  <a:pt x="1127907" y="2589243"/>
                  <a:pt x="1123720" y="2601804"/>
                </a:cubicBezTo>
                <a:cubicBezTo>
                  <a:pt x="1120048" y="2612821"/>
                  <a:pt x="1121771" y="2627600"/>
                  <a:pt x="1112703" y="2634855"/>
                </a:cubicBezTo>
                <a:cubicBezTo>
                  <a:pt x="1100880" y="2644313"/>
                  <a:pt x="1083194" y="2641712"/>
                  <a:pt x="1068636" y="2645871"/>
                </a:cubicBezTo>
                <a:cubicBezTo>
                  <a:pt x="1057470" y="2649061"/>
                  <a:pt x="1046602" y="2653216"/>
                  <a:pt x="1035585" y="2656888"/>
                </a:cubicBezTo>
                <a:cubicBezTo>
                  <a:pt x="1028240" y="2667905"/>
                  <a:pt x="1019472" y="2678096"/>
                  <a:pt x="1013551" y="2689939"/>
                </a:cubicBezTo>
                <a:cubicBezTo>
                  <a:pt x="1008358" y="2700326"/>
                  <a:pt x="1010747" y="2714778"/>
                  <a:pt x="1002535" y="2722990"/>
                </a:cubicBezTo>
                <a:cubicBezTo>
                  <a:pt x="983810" y="2741715"/>
                  <a:pt x="958467" y="2752368"/>
                  <a:pt x="936433" y="2767057"/>
                </a:cubicBezTo>
                <a:cubicBezTo>
                  <a:pt x="893718" y="2795534"/>
                  <a:pt x="915947" y="2784903"/>
                  <a:pt x="870332" y="2800108"/>
                </a:cubicBezTo>
                <a:cubicBezTo>
                  <a:pt x="848298" y="2792763"/>
                  <a:pt x="817114" y="2797399"/>
                  <a:pt x="804231" y="2778074"/>
                </a:cubicBezTo>
                <a:cubicBezTo>
                  <a:pt x="796886" y="2767057"/>
                  <a:pt x="788119" y="2756866"/>
                  <a:pt x="782197" y="2745023"/>
                </a:cubicBezTo>
                <a:cubicBezTo>
                  <a:pt x="777004" y="2734636"/>
                  <a:pt x="778434" y="2721041"/>
                  <a:pt x="771180" y="2711973"/>
                </a:cubicBezTo>
                <a:cubicBezTo>
                  <a:pt x="762909" y="2701634"/>
                  <a:pt x="748302" y="2698415"/>
                  <a:pt x="738130" y="2689939"/>
                </a:cubicBezTo>
                <a:cubicBezTo>
                  <a:pt x="683115" y="2644092"/>
                  <a:pt x="730110" y="2665232"/>
                  <a:pt x="672029" y="2645871"/>
                </a:cubicBezTo>
                <a:cubicBezTo>
                  <a:pt x="664684" y="2634854"/>
                  <a:pt x="663022" y="2615189"/>
                  <a:pt x="649995" y="2612821"/>
                </a:cubicBezTo>
                <a:cubicBezTo>
                  <a:pt x="589812" y="2601879"/>
                  <a:pt x="564751" y="2621438"/>
                  <a:pt x="517792" y="2634855"/>
                </a:cubicBezTo>
                <a:cubicBezTo>
                  <a:pt x="503234" y="2639014"/>
                  <a:pt x="488414" y="2642199"/>
                  <a:pt x="473725" y="2645871"/>
                </a:cubicBezTo>
                <a:cubicBezTo>
                  <a:pt x="466380" y="2656888"/>
                  <a:pt x="456907" y="2666752"/>
                  <a:pt x="451691" y="2678922"/>
                </a:cubicBezTo>
                <a:cubicBezTo>
                  <a:pt x="434723" y="2718515"/>
                  <a:pt x="436392" y="2772878"/>
                  <a:pt x="451691" y="2811124"/>
                </a:cubicBezTo>
                <a:cubicBezTo>
                  <a:pt x="456609" y="2823418"/>
                  <a:pt x="473725" y="2825813"/>
                  <a:pt x="484742" y="2833158"/>
                </a:cubicBezTo>
                <a:cubicBezTo>
                  <a:pt x="492087" y="2844175"/>
                  <a:pt x="500855" y="2854366"/>
                  <a:pt x="506776" y="2866209"/>
                </a:cubicBezTo>
                <a:cubicBezTo>
                  <a:pt x="511969" y="2876596"/>
                  <a:pt x="507010" y="2894946"/>
                  <a:pt x="517792" y="2899259"/>
                </a:cubicBezTo>
                <a:cubicBezTo>
                  <a:pt x="531850" y="2904882"/>
                  <a:pt x="547171" y="2891915"/>
                  <a:pt x="561860" y="2888243"/>
                </a:cubicBezTo>
                <a:cubicBezTo>
                  <a:pt x="565532" y="2913949"/>
                  <a:pt x="561264" y="2942135"/>
                  <a:pt x="572877" y="2965361"/>
                </a:cubicBezTo>
                <a:cubicBezTo>
                  <a:pt x="578070" y="2975748"/>
                  <a:pt x="596859" y="2969124"/>
                  <a:pt x="605927" y="2976378"/>
                </a:cubicBezTo>
                <a:cubicBezTo>
                  <a:pt x="616266" y="2984649"/>
                  <a:pt x="620616" y="2998411"/>
                  <a:pt x="627961" y="3009428"/>
                </a:cubicBezTo>
                <a:cubicBezTo>
                  <a:pt x="616944" y="3013100"/>
                  <a:pt x="606365" y="3022354"/>
                  <a:pt x="594910" y="3020445"/>
                </a:cubicBezTo>
                <a:cubicBezTo>
                  <a:pt x="581850" y="3018268"/>
                  <a:pt x="573703" y="3004332"/>
                  <a:pt x="561860" y="2998411"/>
                </a:cubicBezTo>
                <a:cubicBezTo>
                  <a:pt x="551473" y="2993217"/>
                  <a:pt x="539826" y="2991066"/>
                  <a:pt x="528809" y="2987394"/>
                </a:cubicBezTo>
                <a:cubicBezTo>
                  <a:pt x="440675" y="3016773"/>
                  <a:pt x="543500" y="2972704"/>
                  <a:pt x="484742" y="3031462"/>
                </a:cubicBezTo>
                <a:cubicBezTo>
                  <a:pt x="476530" y="3039674"/>
                  <a:pt x="462708" y="3038807"/>
                  <a:pt x="451691" y="3042479"/>
                </a:cubicBezTo>
                <a:cubicBezTo>
                  <a:pt x="418640" y="3038807"/>
                  <a:pt x="385341" y="3036929"/>
                  <a:pt x="352539" y="3031462"/>
                </a:cubicBezTo>
                <a:cubicBezTo>
                  <a:pt x="341084" y="3029553"/>
                  <a:pt x="326239" y="3029895"/>
                  <a:pt x="319489" y="3020445"/>
                </a:cubicBezTo>
                <a:cubicBezTo>
                  <a:pt x="266001" y="2945562"/>
                  <a:pt x="333379" y="2960571"/>
                  <a:pt x="264404" y="2943327"/>
                </a:cubicBezTo>
                <a:cubicBezTo>
                  <a:pt x="246238" y="2938785"/>
                  <a:pt x="227681" y="2935982"/>
                  <a:pt x="209320" y="2932310"/>
                </a:cubicBezTo>
                <a:cubicBezTo>
                  <a:pt x="144708" y="2835392"/>
                  <a:pt x="197873" y="2927371"/>
                  <a:pt x="176269" y="2678922"/>
                </a:cubicBezTo>
                <a:cubicBezTo>
                  <a:pt x="175263" y="2667353"/>
                  <a:pt x="170446" y="2656258"/>
                  <a:pt x="165253" y="2645871"/>
                </a:cubicBezTo>
                <a:cubicBezTo>
                  <a:pt x="149917" y="2615198"/>
                  <a:pt x="134530" y="2604132"/>
                  <a:pt x="110168" y="2579770"/>
                </a:cubicBezTo>
                <a:cubicBezTo>
                  <a:pt x="83948" y="2501108"/>
                  <a:pt x="101018" y="2532994"/>
                  <a:pt x="66101" y="2480618"/>
                </a:cubicBezTo>
                <a:cubicBezTo>
                  <a:pt x="77118" y="2476946"/>
                  <a:pt x="87538" y="2469602"/>
                  <a:pt x="99151" y="2469602"/>
                </a:cubicBezTo>
                <a:cubicBezTo>
                  <a:pt x="121959" y="2469602"/>
                  <a:pt x="148540" y="2491510"/>
                  <a:pt x="165253" y="2502652"/>
                </a:cubicBezTo>
                <a:cubicBezTo>
                  <a:pt x="172597" y="2513669"/>
                  <a:pt x="176269" y="2528358"/>
                  <a:pt x="187286" y="2535703"/>
                </a:cubicBezTo>
                <a:cubicBezTo>
                  <a:pt x="219564" y="2557222"/>
                  <a:pt x="234672" y="2545614"/>
                  <a:pt x="264404" y="2535703"/>
                </a:cubicBezTo>
                <a:cubicBezTo>
                  <a:pt x="260732" y="2491635"/>
                  <a:pt x="259232" y="2447333"/>
                  <a:pt x="253388" y="2403500"/>
                </a:cubicBezTo>
                <a:cubicBezTo>
                  <a:pt x="251853" y="2391989"/>
                  <a:pt x="242371" y="2382063"/>
                  <a:pt x="242371" y="2370450"/>
                </a:cubicBezTo>
                <a:cubicBezTo>
                  <a:pt x="242371" y="2355309"/>
                  <a:pt x="249716" y="2341071"/>
                  <a:pt x="253388" y="2326382"/>
                </a:cubicBezTo>
                <a:cubicBezTo>
                  <a:pt x="264405" y="2333727"/>
                  <a:pt x="274268" y="2343200"/>
                  <a:pt x="286438" y="2348416"/>
                </a:cubicBezTo>
                <a:cubicBezTo>
                  <a:pt x="386035" y="2391101"/>
                  <a:pt x="280583" y="2326150"/>
                  <a:pt x="363556" y="2381467"/>
                </a:cubicBezTo>
                <a:cubicBezTo>
                  <a:pt x="428456" y="2478815"/>
                  <a:pt x="339369" y="2333211"/>
                  <a:pt x="396607" y="2590787"/>
                </a:cubicBezTo>
                <a:cubicBezTo>
                  <a:pt x="399479" y="2603712"/>
                  <a:pt x="418640" y="2605476"/>
                  <a:pt x="429657" y="2612821"/>
                </a:cubicBezTo>
                <a:cubicBezTo>
                  <a:pt x="512732" y="2585129"/>
                  <a:pt x="413552" y="2625705"/>
                  <a:pt x="484742" y="2568753"/>
                </a:cubicBezTo>
                <a:cubicBezTo>
                  <a:pt x="491924" y="2563007"/>
                  <a:pt x="558984" y="2547439"/>
                  <a:pt x="561860" y="2546720"/>
                </a:cubicBezTo>
                <a:cubicBezTo>
                  <a:pt x="598583" y="2550392"/>
                  <a:pt x="635552" y="2552125"/>
                  <a:pt x="672029" y="2557737"/>
                </a:cubicBezTo>
                <a:cubicBezTo>
                  <a:pt x="683506" y="2559503"/>
                  <a:pt x="693466" y="2568753"/>
                  <a:pt x="705079" y="2568753"/>
                </a:cubicBezTo>
                <a:cubicBezTo>
                  <a:pt x="720220" y="2568753"/>
                  <a:pt x="734458" y="2561409"/>
                  <a:pt x="749147" y="2557737"/>
                </a:cubicBezTo>
                <a:cubicBezTo>
                  <a:pt x="752819" y="2546720"/>
                  <a:pt x="758397" y="2536164"/>
                  <a:pt x="760163" y="2524686"/>
                </a:cubicBezTo>
                <a:cubicBezTo>
                  <a:pt x="765775" y="2488209"/>
                  <a:pt x="758567" y="2449201"/>
                  <a:pt x="771180" y="2414517"/>
                </a:cubicBezTo>
                <a:cubicBezTo>
                  <a:pt x="775149" y="2403603"/>
                  <a:pt x="793214" y="2407172"/>
                  <a:pt x="804231" y="2403500"/>
                </a:cubicBezTo>
                <a:cubicBezTo>
                  <a:pt x="847916" y="2414421"/>
                  <a:pt x="877169" y="2427623"/>
                  <a:pt x="925416" y="2403500"/>
                </a:cubicBezTo>
                <a:cubicBezTo>
                  <a:pt x="935803" y="2398307"/>
                  <a:pt x="932761" y="2381467"/>
                  <a:pt x="936433" y="2370450"/>
                </a:cubicBezTo>
                <a:cubicBezTo>
                  <a:pt x="932761" y="2359433"/>
                  <a:pt x="931056" y="2347551"/>
                  <a:pt x="925416" y="2337399"/>
                </a:cubicBezTo>
                <a:cubicBezTo>
                  <a:pt x="898708" y="2289325"/>
                  <a:pt x="871334" y="2245927"/>
                  <a:pt x="815248" y="2227231"/>
                </a:cubicBezTo>
                <a:lnTo>
                  <a:pt x="749147" y="2205197"/>
                </a:lnTo>
                <a:cubicBezTo>
                  <a:pt x="741802" y="2183163"/>
                  <a:pt x="729424" y="2162206"/>
                  <a:pt x="727113" y="2139096"/>
                </a:cubicBezTo>
                <a:cubicBezTo>
                  <a:pt x="723441" y="2102373"/>
                  <a:pt x="727767" y="2063939"/>
                  <a:pt x="716096" y="2028927"/>
                </a:cubicBezTo>
                <a:cubicBezTo>
                  <a:pt x="711909" y="2016366"/>
                  <a:pt x="692941" y="2015690"/>
                  <a:pt x="683045" y="2006893"/>
                </a:cubicBezTo>
                <a:cubicBezTo>
                  <a:pt x="659755" y="1986191"/>
                  <a:pt x="638978" y="1962826"/>
                  <a:pt x="616944" y="1940792"/>
                </a:cubicBezTo>
                <a:cubicBezTo>
                  <a:pt x="605927" y="1929775"/>
                  <a:pt x="598675" y="1912668"/>
                  <a:pt x="583894" y="1907741"/>
                </a:cubicBezTo>
                <a:lnTo>
                  <a:pt x="550843" y="1896724"/>
                </a:lnTo>
                <a:cubicBezTo>
                  <a:pt x="533924" y="1871346"/>
                  <a:pt x="522860" y="1861031"/>
                  <a:pt x="517792" y="1830623"/>
                </a:cubicBezTo>
                <a:cubicBezTo>
                  <a:pt x="512325" y="1797821"/>
                  <a:pt x="517292" y="1763019"/>
                  <a:pt x="506776" y="1731471"/>
                </a:cubicBezTo>
                <a:cubicBezTo>
                  <a:pt x="500717" y="1713295"/>
                  <a:pt x="455792" y="1686466"/>
                  <a:pt x="440674" y="1676387"/>
                </a:cubicBezTo>
                <a:cubicBezTo>
                  <a:pt x="433330" y="1665370"/>
                  <a:pt x="428980" y="1651608"/>
                  <a:pt x="418641" y="1643337"/>
                </a:cubicBezTo>
                <a:cubicBezTo>
                  <a:pt x="409573" y="1636082"/>
                  <a:pt x="397113" y="1633760"/>
                  <a:pt x="385590" y="1632320"/>
                </a:cubicBezTo>
                <a:cubicBezTo>
                  <a:pt x="338079" y="1626381"/>
                  <a:pt x="290111" y="1624975"/>
                  <a:pt x="242371" y="1621303"/>
                </a:cubicBezTo>
                <a:lnTo>
                  <a:pt x="176269" y="1599269"/>
                </a:lnTo>
                <a:cubicBezTo>
                  <a:pt x="165252" y="1595597"/>
                  <a:pt x="152881" y="1594693"/>
                  <a:pt x="143219" y="1588252"/>
                </a:cubicBezTo>
                <a:lnTo>
                  <a:pt x="77118" y="1544185"/>
                </a:lnTo>
                <a:cubicBezTo>
                  <a:pt x="66209" y="1511458"/>
                  <a:pt x="59238" y="1471221"/>
                  <a:pt x="33050" y="1445033"/>
                </a:cubicBezTo>
                <a:cubicBezTo>
                  <a:pt x="23688" y="1435670"/>
                  <a:pt x="11017" y="1430344"/>
                  <a:pt x="0" y="1422999"/>
                </a:cubicBezTo>
                <a:cubicBezTo>
                  <a:pt x="11017" y="1415654"/>
                  <a:pt x="20368" y="1404770"/>
                  <a:pt x="33050" y="1400965"/>
                </a:cubicBezTo>
                <a:cubicBezTo>
                  <a:pt x="57922" y="1393504"/>
                  <a:pt x="84267" y="1391799"/>
                  <a:pt x="110168" y="1389949"/>
                </a:cubicBezTo>
                <a:cubicBezTo>
                  <a:pt x="187177" y="1384449"/>
                  <a:pt x="264404" y="1382604"/>
                  <a:pt x="341522" y="1378932"/>
                </a:cubicBezTo>
                <a:cubicBezTo>
                  <a:pt x="413655" y="1360899"/>
                  <a:pt x="428633" y="1352219"/>
                  <a:pt x="528809" y="1378932"/>
                </a:cubicBezTo>
                <a:cubicBezTo>
                  <a:pt x="541602" y="1382344"/>
                  <a:pt x="543498" y="1400965"/>
                  <a:pt x="550843" y="1411982"/>
                </a:cubicBezTo>
                <a:cubicBezTo>
                  <a:pt x="553300" y="1431637"/>
                  <a:pt x="550000" y="1511984"/>
                  <a:pt x="583894" y="1533168"/>
                </a:cubicBezTo>
                <a:cubicBezTo>
                  <a:pt x="603589" y="1545478"/>
                  <a:pt x="649995" y="1555202"/>
                  <a:pt x="649995" y="1555202"/>
                </a:cubicBezTo>
                <a:cubicBezTo>
                  <a:pt x="683046" y="1551530"/>
                  <a:pt x="718271" y="1556535"/>
                  <a:pt x="749147" y="1544185"/>
                </a:cubicBezTo>
                <a:cubicBezTo>
                  <a:pt x="759929" y="1539872"/>
                  <a:pt x="754523" y="1521285"/>
                  <a:pt x="760163" y="1511134"/>
                </a:cubicBezTo>
                <a:cubicBezTo>
                  <a:pt x="800340" y="1438815"/>
                  <a:pt x="783640" y="1451897"/>
                  <a:pt x="837282" y="1434016"/>
                </a:cubicBezTo>
                <a:cubicBezTo>
                  <a:pt x="932997" y="1370204"/>
                  <a:pt x="787363" y="1459370"/>
                  <a:pt x="1035585" y="1400965"/>
                </a:cubicBezTo>
                <a:cubicBezTo>
                  <a:pt x="1048474" y="1397932"/>
                  <a:pt x="1050274" y="1378932"/>
                  <a:pt x="1057619" y="1367915"/>
                </a:cubicBezTo>
                <a:cubicBezTo>
                  <a:pt x="1100245" y="1240038"/>
                  <a:pt x="1056728" y="1380854"/>
                  <a:pt x="1079653" y="1048426"/>
                </a:cubicBezTo>
                <a:cubicBezTo>
                  <a:pt x="1080452" y="1036841"/>
                  <a:pt x="1085029" y="1025526"/>
                  <a:pt x="1090669" y="1015375"/>
                </a:cubicBezTo>
                <a:cubicBezTo>
                  <a:pt x="1103529" y="992226"/>
                  <a:pt x="1120048" y="971308"/>
                  <a:pt x="1134737" y="949274"/>
                </a:cubicBezTo>
                <a:cubicBezTo>
                  <a:pt x="1142082" y="938257"/>
                  <a:pt x="1144210" y="920410"/>
                  <a:pt x="1156771" y="916223"/>
                </a:cubicBezTo>
                <a:cubicBezTo>
                  <a:pt x="1239843" y="888532"/>
                  <a:pt x="1137446" y="925885"/>
                  <a:pt x="1222872" y="883173"/>
                </a:cubicBezTo>
                <a:cubicBezTo>
                  <a:pt x="1233259" y="877980"/>
                  <a:pt x="1245535" y="877349"/>
                  <a:pt x="1255922" y="872156"/>
                </a:cubicBezTo>
                <a:cubicBezTo>
                  <a:pt x="1341345" y="829444"/>
                  <a:pt x="1238953" y="866795"/>
                  <a:pt x="1322024" y="839105"/>
                </a:cubicBezTo>
                <a:cubicBezTo>
                  <a:pt x="1329368" y="828088"/>
                  <a:pt x="1333718" y="814326"/>
                  <a:pt x="1344057" y="806055"/>
                </a:cubicBezTo>
                <a:cubicBezTo>
                  <a:pt x="1353125" y="798800"/>
                  <a:pt x="1367445" y="801480"/>
                  <a:pt x="1377108" y="795038"/>
                </a:cubicBezTo>
                <a:cubicBezTo>
                  <a:pt x="1390072" y="786396"/>
                  <a:pt x="1399142" y="773004"/>
                  <a:pt x="1410159" y="761987"/>
                </a:cubicBezTo>
                <a:cubicBezTo>
                  <a:pt x="1413831" y="750970"/>
                  <a:pt x="1411726" y="735687"/>
                  <a:pt x="1421176" y="728937"/>
                </a:cubicBezTo>
                <a:cubicBezTo>
                  <a:pt x="1440075" y="715437"/>
                  <a:pt x="1465243" y="714248"/>
                  <a:pt x="1487277" y="706903"/>
                </a:cubicBezTo>
                <a:lnTo>
                  <a:pt x="1520327" y="695886"/>
                </a:lnTo>
                <a:cubicBezTo>
                  <a:pt x="1531344" y="692214"/>
                  <a:pt x="1542596" y="689182"/>
                  <a:pt x="1553378" y="684869"/>
                </a:cubicBezTo>
                <a:cubicBezTo>
                  <a:pt x="1571739" y="677524"/>
                  <a:pt x="1589701" y="669089"/>
                  <a:pt x="1608462" y="662835"/>
                </a:cubicBezTo>
                <a:cubicBezTo>
                  <a:pt x="1622826" y="658047"/>
                  <a:pt x="1637841" y="655490"/>
                  <a:pt x="1652530" y="651818"/>
                </a:cubicBezTo>
                <a:lnTo>
                  <a:pt x="1718631" y="607751"/>
                </a:lnTo>
                <a:cubicBezTo>
                  <a:pt x="1729648" y="600406"/>
                  <a:pt x="1742319" y="595080"/>
                  <a:pt x="1751682" y="585717"/>
                </a:cubicBezTo>
                <a:lnTo>
                  <a:pt x="1817783" y="519616"/>
                </a:lnTo>
                <a:cubicBezTo>
                  <a:pt x="1821455" y="497582"/>
                  <a:pt x="1807609" y="460579"/>
                  <a:pt x="1828800" y="453515"/>
                </a:cubicBezTo>
                <a:cubicBezTo>
                  <a:pt x="1898564" y="430260"/>
                  <a:pt x="1975876" y="448869"/>
                  <a:pt x="2049137" y="442498"/>
                </a:cubicBezTo>
                <a:cubicBezTo>
                  <a:pt x="2060706" y="441492"/>
                  <a:pt x="2071171" y="435153"/>
                  <a:pt x="2082188" y="431481"/>
                </a:cubicBezTo>
                <a:cubicBezTo>
                  <a:pt x="2089532" y="409447"/>
                  <a:pt x="2102566" y="388546"/>
                  <a:pt x="2104221" y="365380"/>
                </a:cubicBezTo>
                <a:cubicBezTo>
                  <a:pt x="2107893" y="313968"/>
                  <a:pt x="2109216" y="262334"/>
                  <a:pt x="2115238" y="211144"/>
                </a:cubicBezTo>
                <a:cubicBezTo>
                  <a:pt x="2116595" y="199611"/>
                  <a:pt x="2123736" y="189429"/>
                  <a:pt x="2126255" y="178093"/>
                </a:cubicBezTo>
                <a:cubicBezTo>
                  <a:pt x="2131101" y="156287"/>
                  <a:pt x="2130208" y="133183"/>
                  <a:pt x="2137272" y="111992"/>
                </a:cubicBezTo>
                <a:cubicBezTo>
                  <a:pt x="2141459" y="99431"/>
                  <a:pt x="2150829" y="89113"/>
                  <a:pt x="2159306" y="78941"/>
                </a:cubicBezTo>
                <a:cubicBezTo>
                  <a:pt x="2174567" y="60627"/>
                  <a:pt x="2202468" y="34052"/>
                  <a:pt x="2225407" y="23857"/>
                </a:cubicBezTo>
                <a:cubicBezTo>
                  <a:pt x="2246631" y="14424"/>
                  <a:pt x="2291508" y="1823"/>
                  <a:pt x="2291508" y="1823"/>
                </a:cubicBezTo>
                <a:cubicBezTo>
                  <a:pt x="2306197" y="5495"/>
                  <a:pt x="2327551" y="0"/>
                  <a:pt x="2335576" y="12840"/>
                </a:cubicBezTo>
                <a:cubicBezTo>
                  <a:pt x="2423039" y="152782"/>
                  <a:pt x="2286960" y="50203"/>
                  <a:pt x="2379643" y="111992"/>
                </a:cubicBezTo>
                <a:cubicBezTo>
                  <a:pt x="2405349" y="108320"/>
                  <a:pt x="2433898" y="113286"/>
                  <a:pt x="2456761" y="100975"/>
                </a:cubicBezTo>
                <a:cubicBezTo>
                  <a:pt x="2484197" y="86202"/>
                  <a:pt x="2496935" y="52159"/>
                  <a:pt x="2522862" y="34874"/>
                </a:cubicBezTo>
                <a:cubicBezTo>
                  <a:pt x="2565575" y="6398"/>
                  <a:pt x="2543352" y="17027"/>
                  <a:pt x="2588963" y="1823"/>
                </a:cubicBezTo>
                <a:cubicBezTo>
                  <a:pt x="2629358" y="5495"/>
                  <a:pt x="2671669" y="13"/>
                  <a:pt x="2710149" y="12840"/>
                </a:cubicBezTo>
                <a:cubicBezTo>
                  <a:pt x="2721166" y="16512"/>
                  <a:pt x="2713911" y="36823"/>
                  <a:pt x="2721166" y="45891"/>
                </a:cubicBezTo>
                <a:cubicBezTo>
                  <a:pt x="2729437" y="56230"/>
                  <a:pt x="2743199" y="60580"/>
                  <a:pt x="2754216" y="67924"/>
                </a:cubicBezTo>
                <a:cubicBezTo>
                  <a:pt x="2764801" y="99679"/>
                  <a:pt x="2791155" y="134673"/>
                  <a:pt x="2765233" y="167076"/>
                </a:cubicBezTo>
                <a:cubicBezTo>
                  <a:pt x="2756962" y="177415"/>
                  <a:pt x="2743200" y="181765"/>
                  <a:pt x="2732183" y="189110"/>
                </a:cubicBezTo>
                <a:cubicBezTo>
                  <a:pt x="2724838" y="200127"/>
                  <a:pt x="2719512" y="212798"/>
                  <a:pt x="2710149" y="222161"/>
                </a:cubicBezTo>
                <a:cubicBezTo>
                  <a:pt x="2700786" y="231523"/>
                  <a:pt x="2687872" y="236498"/>
                  <a:pt x="2677098" y="244194"/>
                </a:cubicBezTo>
                <a:cubicBezTo>
                  <a:pt x="2581417" y="312537"/>
                  <a:pt x="2677890" y="247339"/>
                  <a:pt x="2599980" y="299279"/>
                </a:cubicBezTo>
                <a:cubicBezTo>
                  <a:pt x="2554579" y="367381"/>
                  <a:pt x="2604987" y="300948"/>
                  <a:pt x="2544896" y="354363"/>
                </a:cubicBezTo>
                <a:cubicBezTo>
                  <a:pt x="2455721" y="433630"/>
                  <a:pt x="2513895" y="408764"/>
                  <a:pt x="2445744" y="431481"/>
                </a:cubicBezTo>
                <a:cubicBezTo>
                  <a:pt x="2434727" y="442498"/>
                  <a:pt x="2422259" y="452234"/>
                  <a:pt x="2412694" y="464532"/>
                </a:cubicBezTo>
                <a:cubicBezTo>
                  <a:pt x="2396436" y="485435"/>
                  <a:pt x="2387351" y="511908"/>
                  <a:pt x="2368626" y="530633"/>
                </a:cubicBezTo>
                <a:cubicBezTo>
                  <a:pt x="2353937" y="545322"/>
                  <a:pt x="2337536" y="558479"/>
                  <a:pt x="2324559" y="574700"/>
                </a:cubicBezTo>
                <a:cubicBezTo>
                  <a:pt x="2308016" y="595379"/>
                  <a:pt x="2296380" y="619617"/>
                  <a:pt x="2280491" y="640802"/>
                </a:cubicBezTo>
                <a:lnTo>
                  <a:pt x="2247441" y="684869"/>
                </a:lnTo>
                <a:cubicBezTo>
                  <a:pt x="2219749" y="767944"/>
                  <a:pt x="2257104" y="665544"/>
                  <a:pt x="2214390" y="750970"/>
                </a:cubicBezTo>
                <a:cubicBezTo>
                  <a:pt x="2168793" y="842162"/>
                  <a:pt x="2250124" y="713445"/>
                  <a:pt x="2181339" y="828088"/>
                </a:cubicBezTo>
                <a:cubicBezTo>
                  <a:pt x="2167714" y="850796"/>
                  <a:pt x="2145646" y="869068"/>
                  <a:pt x="2137272" y="894190"/>
                </a:cubicBezTo>
                <a:cubicBezTo>
                  <a:pt x="2122068" y="939801"/>
                  <a:pt x="2132697" y="917578"/>
                  <a:pt x="2104221" y="960291"/>
                </a:cubicBezTo>
                <a:cubicBezTo>
                  <a:pt x="2100549" y="989669"/>
                  <a:pt x="2099407" y="1019476"/>
                  <a:pt x="2093204" y="1048426"/>
                </a:cubicBezTo>
                <a:cubicBezTo>
                  <a:pt x="2088338" y="1071136"/>
                  <a:pt x="2075726" y="1091753"/>
                  <a:pt x="2071171" y="1114527"/>
                </a:cubicBezTo>
                <a:cubicBezTo>
                  <a:pt x="2044221" y="1249277"/>
                  <a:pt x="2074545" y="1109502"/>
                  <a:pt x="2049137" y="1202662"/>
                </a:cubicBezTo>
                <a:cubicBezTo>
                  <a:pt x="2041169" y="1231877"/>
                  <a:pt x="2034448" y="1261419"/>
                  <a:pt x="2027103" y="1290797"/>
                </a:cubicBezTo>
                <a:cubicBezTo>
                  <a:pt x="2023431" y="1305486"/>
                  <a:pt x="2022857" y="1321321"/>
                  <a:pt x="2016086" y="1334864"/>
                </a:cubicBezTo>
                <a:cubicBezTo>
                  <a:pt x="2008742" y="1349553"/>
                  <a:pt x="1999246" y="1363352"/>
                  <a:pt x="1994053" y="1378932"/>
                </a:cubicBezTo>
                <a:cubicBezTo>
                  <a:pt x="1976053" y="1432933"/>
                  <a:pt x="1972655" y="1469712"/>
                  <a:pt x="1961002" y="1522151"/>
                </a:cubicBezTo>
                <a:cubicBezTo>
                  <a:pt x="1957717" y="1536932"/>
                  <a:pt x="1953270" y="1551437"/>
                  <a:pt x="1949985" y="1566218"/>
                </a:cubicBezTo>
                <a:cubicBezTo>
                  <a:pt x="1945923" y="1584497"/>
                  <a:pt x="1943895" y="1603237"/>
                  <a:pt x="1938968" y="1621303"/>
                </a:cubicBezTo>
                <a:cubicBezTo>
                  <a:pt x="1932857" y="1643710"/>
                  <a:pt x="1920753" y="1664495"/>
                  <a:pt x="1916935" y="1687404"/>
                </a:cubicBezTo>
                <a:cubicBezTo>
                  <a:pt x="1886620" y="1869292"/>
                  <a:pt x="1922022" y="1678073"/>
                  <a:pt x="1894901" y="1786556"/>
                </a:cubicBezTo>
                <a:cubicBezTo>
                  <a:pt x="1890359" y="1804722"/>
                  <a:pt x="1888426" y="1823474"/>
                  <a:pt x="1883884" y="1841640"/>
                </a:cubicBezTo>
                <a:cubicBezTo>
                  <a:pt x="1881067" y="1852906"/>
                  <a:pt x="1875386" y="1863355"/>
                  <a:pt x="1872867" y="1874691"/>
                </a:cubicBezTo>
                <a:cubicBezTo>
                  <a:pt x="1868021" y="1896497"/>
                  <a:pt x="1867268" y="1919121"/>
                  <a:pt x="1861850" y="1940792"/>
                </a:cubicBezTo>
                <a:cubicBezTo>
                  <a:pt x="1856217" y="1963324"/>
                  <a:pt x="1847160" y="1984859"/>
                  <a:pt x="1839816" y="2006893"/>
                </a:cubicBezTo>
                <a:lnTo>
                  <a:pt x="1828800" y="2039944"/>
                </a:lnTo>
                <a:cubicBezTo>
                  <a:pt x="1825128" y="2050961"/>
                  <a:pt x="1820599" y="2061728"/>
                  <a:pt x="1817783" y="2072994"/>
                </a:cubicBezTo>
                <a:lnTo>
                  <a:pt x="1806766" y="2117062"/>
                </a:lnTo>
                <a:cubicBezTo>
                  <a:pt x="1803094" y="2161129"/>
                  <a:pt x="1800916" y="2205347"/>
                  <a:pt x="1795749" y="2249264"/>
                </a:cubicBezTo>
                <a:cubicBezTo>
                  <a:pt x="1792641" y="2275685"/>
                  <a:pt x="1780478" y="2321366"/>
                  <a:pt x="1773715" y="2348416"/>
                </a:cubicBezTo>
                <a:cubicBezTo>
                  <a:pt x="1771475" y="2382012"/>
                  <a:pt x="1763782" y="2545338"/>
                  <a:pt x="1751682" y="2601804"/>
                </a:cubicBezTo>
                <a:cubicBezTo>
                  <a:pt x="1739625" y="2658072"/>
                  <a:pt x="1740898" y="2667788"/>
                  <a:pt x="1696597" y="2689939"/>
                </a:cubicBezTo>
                <a:lnTo>
                  <a:pt x="1718631" y="267892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289765" y="1991456"/>
            <a:ext cx="3204240" cy="3120371"/>
          </a:xfrm>
          <a:custGeom>
            <a:avLst/>
            <a:gdLst>
              <a:gd name="connsiteX0" fmla="*/ 3204240 w 3204240"/>
              <a:gd name="connsiteY0" fmla="*/ 2597 h 3120371"/>
              <a:gd name="connsiteX1" fmla="*/ 3204240 w 3204240"/>
              <a:gd name="connsiteY1" fmla="*/ 2597 h 3120371"/>
              <a:gd name="connsiteX2" fmla="*/ 3016953 w 3204240"/>
              <a:gd name="connsiteY2" fmla="*/ 13614 h 3120371"/>
              <a:gd name="connsiteX3" fmla="*/ 2950852 w 3204240"/>
              <a:gd name="connsiteY3" fmla="*/ 46664 h 3120371"/>
              <a:gd name="connsiteX4" fmla="*/ 2840683 w 3204240"/>
              <a:gd name="connsiteY4" fmla="*/ 68698 h 3120371"/>
              <a:gd name="connsiteX5" fmla="*/ 2686447 w 3204240"/>
              <a:gd name="connsiteY5" fmla="*/ 90732 h 3120371"/>
              <a:gd name="connsiteX6" fmla="*/ 2620346 w 3204240"/>
              <a:gd name="connsiteY6" fmla="*/ 112766 h 3120371"/>
              <a:gd name="connsiteX7" fmla="*/ 2543228 w 3204240"/>
              <a:gd name="connsiteY7" fmla="*/ 123783 h 3120371"/>
              <a:gd name="connsiteX8" fmla="*/ 2411025 w 3204240"/>
              <a:gd name="connsiteY8" fmla="*/ 156833 h 3120371"/>
              <a:gd name="connsiteX9" fmla="*/ 2355941 w 3204240"/>
              <a:gd name="connsiteY9" fmla="*/ 200901 h 3120371"/>
              <a:gd name="connsiteX10" fmla="*/ 2322890 w 3204240"/>
              <a:gd name="connsiteY10" fmla="*/ 211917 h 3120371"/>
              <a:gd name="connsiteX11" fmla="*/ 2289840 w 3204240"/>
              <a:gd name="connsiteY11" fmla="*/ 278019 h 3120371"/>
              <a:gd name="connsiteX12" fmla="*/ 2256789 w 3204240"/>
              <a:gd name="connsiteY12" fmla="*/ 344120 h 3120371"/>
              <a:gd name="connsiteX13" fmla="*/ 2190688 w 3204240"/>
              <a:gd name="connsiteY13" fmla="*/ 410221 h 3120371"/>
              <a:gd name="connsiteX14" fmla="*/ 2135604 w 3204240"/>
              <a:gd name="connsiteY14" fmla="*/ 465305 h 3120371"/>
              <a:gd name="connsiteX15" fmla="*/ 2069502 w 3204240"/>
              <a:gd name="connsiteY15" fmla="*/ 487339 h 3120371"/>
              <a:gd name="connsiteX16" fmla="*/ 1981368 w 3204240"/>
              <a:gd name="connsiteY16" fmla="*/ 509373 h 3120371"/>
              <a:gd name="connsiteX17" fmla="*/ 1970351 w 3204240"/>
              <a:gd name="connsiteY17" fmla="*/ 553440 h 3120371"/>
              <a:gd name="connsiteX18" fmla="*/ 1992384 w 3204240"/>
              <a:gd name="connsiteY18" fmla="*/ 641575 h 3120371"/>
              <a:gd name="connsiteX19" fmla="*/ 1948317 w 3204240"/>
              <a:gd name="connsiteY19" fmla="*/ 685643 h 3120371"/>
              <a:gd name="connsiteX20" fmla="*/ 1882216 w 3204240"/>
              <a:gd name="connsiteY20" fmla="*/ 729710 h 3120371"/>
              <a:gd name="connsiteX21" fmla="*/ 1860182 w 3204240"/>
              <a:gd name="connsiteY21" fmla="*/ 762761 h 3120371"/>
              <a:gd name="connsiteX22" fmla="*/ 1794081 w 3204240"/>
              <a:gd name="connsiteY22" fmla="*/ 784795 h 3120371"/>
              <a:gd name="connsiteX23" fmla="*/ 1716963 w 3204240"/>
              <a:gd name="connsiteY23" fmla="*/ 872930 h 3120371"/>
              <a:gd name="connsiteX24" fmla="*/ 1650862 w 3204240"/>
              <a:gd name="connsiteY24" fmla="*/ 894963 h 3120371"/>
              <a:gd name="connsiteX25" fmla="*/ 1617811 w 3204240"/>
              <a:gd name="connsiteY25" fmla="*/ 905980 h 3120371"/>
              <a:gd name="connsiteX26" fmla="*/ 1584760 w 3204240"/>
              <a:gd name="connsiteY26" fmla="*/ 916997 h 3120371"/>
              <a:gd name="connsiteX27" fmla="*/ 1463575 w 3204240"/>
              <a:gd name="connsiteY27" fmla="*/ 872930 h 3120371"/>
              <a:gd name="connsiteX28" fmla="*/ 1452558 w 3204240"/>
              <a:gd name="connsiteY28" fmla="*/ 839879 h 3120371"/>
              <a:gd name="connsiteX29" fmla="*/ 1474592 w 3204240"/>
              <a:gd name="connsiteY29" fmla="*/ 740727 h 3120371"/>
              <a:gd name="connsiteX30" fmla="*/ 1496625 w 3204240"/>
              <a:gd name="connsiteY30" fmla="*/ 707677 h 3120371"/>
              <a:gd name="connsiteX31" fmla="*/ 1518659 w 3204240"/>
              <a:gd name="connsiteY31" fmla="*/ 641575 h 3120371"/>
              <a:gd name="connsiteX32" fmla="*/ 1507642 w 3204240"/>
              <a:gd name="connsiteY32" fmla="*/ 564457 h 3120371"/>
              <a:gd name="connsiteX33" fmla="*/ 1474592 w 3204240"/>
              <a:gd name="connsiteY33" fmla="*/ 542424 h 3120371"/>
              <a:gd name="connsiteX34" fmla="*/ 1177136 w 3204240"/>
              <a:gd name="connsiteY34" fmla="*/ 553440 h 3120371"/>
              <a:gd name="connsiteX35" fmla="*/ 989849 w 3204240"/>
              <a:gd name="connsiteY35" fmla="*/ 564457 h 3120371"/>
              <a:gd name="connsiteX36" fmla="*/ 1000866 w 3204240"/>
              <a:gd name="connsiteY36" fmla="*/ 619542 h 3120371"/>
              <a:gd name="connsiteX37" fmla="*/ 1033917 w 3204240"/>
              <a:gd name="connsiteY37" fmla="*/ 630558 h 3120371"/>
              <a:gd name="connsiteX38" fmla="*/ 1044934 w 3204240"/>
              <a:gd name="connsiteY38" fmla="*/ 663609 h 3120371"/>
              <a:gd name="connsiteX39" fmla="*/ 1066968 w 3204240"/>
              <a:gd name="connsiteY39" fmla="*/ 696660 h 3120371"/>
              <a:gd name="connsiteX40" fmla="*/ 1066968 w 3204240"/>
              <a:gd name="connsiteY40" fmla="*/ 806828 h 3120371"/>
              <a:gd name="connsiteX41" fmla="*/ 1055951 w 3204240"/>
              <a:gd name="connsiteY41" fmla="*/ 839879 h 3120371"/>
              <a:gd name="connsiteX42" fmla="*/ 1022900 w 3204240"/>
              <a:gd name="connsiteY42" fmla="*/ 861913 h 3120371"/>
              <a:gd name="connsiteX43" fmla="*/ 967816 w 3204240"/>
              <a:gd name="connsiteY43" fmla="*/ 950048 h 3120371"/>
              <a:gd name="connsiteX44" fmla="*/ 912731 w 3204240"/>
              <a:gd name="connsiteY44" fmla="*/ 939031 h 3120371"/>
              <a:gd name="connsiteX45" fmla="*/ 901715 w 3204240"/>
              <a:gd name="connsiteY45" fmla="*/ 905980 h 3120371"/>
              <a:gd name="connsiteX46" fmla="*/ 868664 w 3204240"/>
              <a:gd name="connsiteY46" fmla="*/ 872930 h 3120371"/>
              <a:gd name="connsiteX47" fmla="*/ 857647 w 3204240"/>
              <a:gd name="connsiteY47" fmla="*/ 839879 h 3120371"/>
              <a:gd name="connsiteX48" fmla="*/ 835613 w 3204240"/>
              <a:gd name="connsiteY48" fmla="*/ 586491 h 3120371"/>
              <a:gd name="connsiteX49" fmla="*/ 582225 w 3204240"/>
              <a:gd name="connsiteY49" fmla="*/ 597508 h 3120371"/>
              <a:gd name="connsiteX50" fmla="*/ 516124 w 3204240"/>
              <a:gd name="connsiteY50" fmla="*/ 630558 h 3120371"/>
              <a:gd name="connsiteX51" fmla="*/ 483074 w 3204240"/>
              <a:gd name="connsiteY51" fmla="*/ 641575 h 3120371"/>
              <a:gd name="connsiteX52" fmla="*/ 450023 w 3204240"/>
              <a:gd name="connsiteY52" fmla="*/ 674626 h 3120371"/>
              <a:gd name="connsiteX53" fmla="*/ 394939 w 3204240"/>
              <a:gd name="connsiteY53" fmla="*/ 740727 h 3120371"/>
              <a:gd name="connsiteX54" fmla="*/ 361888 w 3204240"/>
              <a:gd name="connsiteY54" fmla="*/ 806828 h 3120371"/>
              <a:gd name="connsiteX55" fmla="*/ 350871 w 3204240"/>
              <a:gd name="connsiteY55" fmla="*/ 839879 h 3120371"/>
              <a:gd name="connsiteX56" fmla="*/ 295787 w 3204240"/>
              <a:gd name="connsiteY56" fmla="*/ 894963 h 3120371"/>
              <a:gd name="connsiteX57" fmla="*/ 207652 w 3204240"/>
              <a:gd name="connsiteY57" fmla="*/ 905980 h 3120371"/>
              <a:gd name="connsiteX58" fmla="*/ 240702 w 3204240"/>
              <a:gd name="connsiteY58" fmla="*/ 1016149 h 3120371"/>
              <a:gd name="connsiteX59" fmla="*/ 273753 w 3204240"/>
              <a:gd name="connsiteY59" fmla="*/ 1027166 h 3120371"/>
              <a:gd name="connsiteX60" fmla="*/ 262736 w 3204240"/>
              <a:gd name="connsiteY60" fmla="*/ 1060216 h 3120371"/>
              <a:gd name="connsiteX61" fmla="*/ 163584 w 3204240"/>
              <a:gd name="connsiteY61" fmla="*/ 1115301 h 3120371"/>
              <a:gd name="connsiteX62" fmla="*/ 130534 w 3204240"/>
              <a:gd name="connsiteY62" fmla="*/ 1126317 h 3120371"/>
              <a:gd name="connsiteX63" fmla="*/ 53416 w 3204240"/>
              <a:gd name="connsiteY63" fmla="*/ 1115301 h 3120371"/>
              <a:gd name="connsiteX64" fmla="*/ 20365 w 3204240"/>
              <a:gd name="connsiteY64" fmla="*/ 1104284 h 3120371"/>
              <a:gd name="connsiteX65" fmla="*/ 9348 w 3204240"/>
              <a:gd name="connsiteY65" fmla="*/ 1137334 h 3120371"/>
              <a:gd name="connsiteX66" fmla="*/ 53416 w 3204240"/>
              <a:gd name="connsiteY66" fmla="*/ 1181402 h 3120371"/>
              <a:gd name="connsiteX67" fmla="*/ 86466 w 3204240"/>
              <a:gd name="connsiteY67" fmla="*/ 1247503 h 3120371"/>
              <a:gd name="connsiteX68" fmla="*/ 97483 w 3204240"/>
              <a:gd name="connsiteY68" fmla="*/ 1423773 h 3120371"/>
              <a:gd name="connsiteX69" fmla="*/ 108500 w 3204240"/>
              <a:gd name="connsiteY69" fmla="*/ 1456824 h 3120371"/>
              <a:gd name="connsiteX70" fmla="*/ 141551 w 3204240"/>
              <a:gd name="connsiteY70" fmla="*/ 1478857 h 3120371"/>
              <a:gd name="connsiteX71" fmla="*/ 163584 w 3204240"/>
              <a:gd name="connsiteY71" fmla="*/ 1511908 h 3120371"/>
              <a:gd name="connsiteX72" fmla="*/ 174601 w 3204240"/>
              <a:gd name="connsiteY72" fmla="*/ 1544958 h 3120371"/>
              <a:gd name="connsiteX73" fmla="*/ 218669 w 3204240"/>
              <a:gd name="connsiteY73" fmla="*/ 1611060 h 3120371"/>
              <a:gd name="connsiteX74" fmla="*/ 251719 w 3204240"/>
              <a:gd name="connsiteY74" fmla="*/ 1677161 h 3120371"/>
              <a:gd name="connsiteX75" fmla="*/ 273753 w 3204240"/>
              <a:gd name="connsiteY75" fmla="*/ 1787330 h 3120371"/>
              <a:gd name="connsiteX76" fmla="*/ 295787 w 3204240"/>
              <a:gd name="connsiteY76" fmla="*/ 1820380 h 3120371"/>
              <a:gd name="connsiteX77" fmla="*/ 306804 w 3204240"/>
              <a:gd name="connsiteY77" fmla="*/ 1853431 h 3120371"/>
              <a:gd name="connsiteX78" fmla="*/ 317821 w 3204240"/>
              <a:gd name="connsiteY78" fmla="*/ 1919532 h 3120371"/>
              <a:gd name="connsiteX79" fmla="*/ 328837 w 3204240"/>
              <a:gd name="connsiteY79" fmla="*/ 1963599 h 3120371"/>
              <a:gd name="connsiteX80" fmla="*/ 317821 w 3204240"/>
              <a:gd name="connsiteY80" fmla="*/ 2139869 h 3120371"/>
              <a:gd name="connsiteX81" fmla="*/ 306804 w 3204240"/>
              <a:gd name="connsiteY81" fmla="*/ 2172920 h 3120371"/>
              <a:gd name="connsiteX82" fmla="*/ 295787 w 3204240"/>
              <a:gd name="connsiteY82" fmla="*/ 2283089 h 3120371"/>
              <a:gd name="connsiteX83" fmla="*/ 273753 w 3204240"/>
              <a:gd name="connsiteY83" fmla="*/ 2316139 h 3120371"/>
              <a:gd name="connsiteX84" fmla="*/ 207652 w 3204240"/>
              <a:gd name="connsiteY84" fmla="*/ 2371224 h 3120371"/>
              <a:gd name="connsiteX85" fmla="*/ 163584 w 3204240"/>
              <a:gd name="connsiteY85" fmla="*/ 2470375 h 3120371"/>
              <a:gd name="connsiteX86" fmla="*/ 152568 w 3204240"/>
              <a:gd name="connsiteY86" fmla="*/ 2503426 h 3120371"/>
              <a:gd name="connsiteX87" fmla="*/ 185618 w 3204240"/>
              <a:gd name="connsiteY87" fmla="*/ 2690713 h 3120371"/>
              <a:gd name="connsiteX88" fmla="*/ 207652 w 3204240"/>
              <a:gd name="connsiteY88" fmla="*/ 2723763 h 3120371"/>
              <a:gd name="connsiteX89" fmla="*/ 196635 w 3204240"/>
              <a:gd name="connsiteY89" fmla="*/ 2756814 h 3120371"/>
              <a:gd name="connsiteX90" fmla="*/ 97483 w 3204240"/>
              <a:gd name="connsiteY90" fmla="*/ 2789864 h 3120371"/>
              <a:gd name="connsiteX91" fmla="*/ 20365 w 3204240"/>
              <a:gd name="connsiteY91" fmla="*/ 2866983 h 3120371"/>
              <a:gd name="connsiteX92" fmla="*/ 31382 w 3204240"/>
              <a:gd name="connsiteY92" fmla="*/ 2933084 h 3120371"/>
              <a:gd name="connsiteX93" fmla="*/ 97483 w 3204240"/>
              <a:gd name="connsiteY93" fmla="*/ 2955117 h 3120371"/>
              <a:gd name="connsiteX94" fmla="*/ 119517 w 3204240"/>
              <a:gd name="connsiteY94" fmla="*/ 2988168 h 3120371"/>
              <a:gd name="connsiteX95" fmla="*/ 218669 w 3204240"/>
              <a:gd name="connsiteY95" fmla="*/ 3032236 h 3120371"/>
              <a:gd name="connsiteX96" fmla="*/ 251719 w 3204240"/>
              <a:gd name="connsiteY96" fmla="*/ 3043252 h 3120371"/>
              <a:gd name="connsiteX97" fmla="*/ 317821 w 3204240"/>
              <a:gd name="connsiteY97" fmla="*/ 3087320 h 3120371"/>
              <a:gd name="connsiteX98" fmla="*/ 350871 w 3204240"/>
              <a:gd name="connsiteY98" fmla="*/ 3109354 h 3120371"/>
              <a:gd name="connsiteX99" fmla="*/ 383922 w 3204240"/>
              <a:gd name="connsiteY99" fmla="*/ 3120371 h 3120371"/>
              <a:gd name="connsiteX100" fmla="*/ 416972 w 3204240"/>
              <a:gd name="connsiteY100" fmla="*/ 3109354 h 3120371"/>
              <a:gd name="connsiteX101" fmla="*/ 483074 w 3204240"/>
              <a:gd name="connsiteY101" fmla="*/ 3054269 h 3120371"/>
              <a:gd name="connsiteX102" fmla="*/ 505107 w 3204240"/>
              <a:gd name="connsiteY102" fmla="*/ 3021219 h 3120371"/>
              <a:gd name="connsiteX103" fmla="*/ 560192 w 3204240"/>
              <a:gd name="connsiteY103" fmla="*/ 2955117 h 3120371"/>
              <a:gd name="connsiteX104" fmla="*/ 604259 w 3204240"/>
              <a:gd name="connsiteY104" fmla="*/ 2889016 h 3120371"/>
              <a:gd name="connsiteX105" fmla="*/ 615276 w 3204240"/>
              <a:gd name="connsiteY105" fmla="*/ 2844949 h 3120371"/>
              <a:gd name="connsiteX106" fmla="*/ 637310 w 3204240"/>
              <a:gd name="connsiteY106" fmla="*/ 2811898 h 3120371"/>
              <a:gd name="connsiteX107" fmla="*/ 648327 w 3204240"/>
              <a:gd name="connsiteY107" fmla="*/ 2778848 h 3120371"/>
              <a:gd name="connsiteX108" fmla="*/ 681377 w 3204240"/>
              <a:gd name="connsiteY108" fmla="*/ 2767831 h 3120371"/>
              <a:gd name="connsiteX109" fmla="*/ 747478 w 3204240"/>
              <a:gd name="connsiteY109" fmla="*/ 2734780 h 3120371"/>
              <a:gd name="connsiteX110" fmla="*/ 879681 w 3204240"/>
              <a:gd name="connsiteY110" fmla="*/ 2745797 h 3120371"/>
              <a:gd name="connsiteX111" fmla="*/ 912731 w 3204240"/>
              <a:gd name="connsiteY111" fmla="*/ 2767831 h 3120371"/>
              <a:gd name="connsiteX112" fmla="*/ 1044934 w 3204240"/>
              <a:gd name="connsiteY112" fmla="*/ 2789864 h 3120371"/>
              <a:gd name="connsiteX113" fmla="*/ 1144086 w 3204240"/>
              <a:gd name="connsiteY113" fmla="*/ 2778848 h 3120371"/>
              <a:gd name="connsiteX114" fmla="*/ 1210187 w 3204240"/>
              <a:gd name="connsiteY114" fmla="*/ 2734780 h 3120371"/>
              <a:gd name="connsiteX115" fmla="*/ 1243237 w 3204240"/>
              <a:gd name="connsiteY115" fmla="*/ 2657662 h 3120371"/>
              <a:gd name="connsiteX116" fmla="*/ 1265271 w 3204240"/>
              <a:gd name="connsiteY116" fmla="*/ 2580544 h 3120371"/>
              <a:gd name="connsiteX117" fmla="*/ 1287305 w 3204240"/>
              <a:gd name="connsiteY117" fmla="*/ 2547493 h 3120371"/>
              <a:gd name="connsiteX118" fmla="*/ 1309339 w 3204240"/>
              <a:gd name="connsiteY118" fmla="*/ 2470375 h 3120371"/>
              <a:gd name="connsiteX119" fmla="*/ 1320355 w 3204240"/>
              <a:gd name="connsiteY119" fmla="*/ 2437325 h 3120371"/>
              <a:gd name="connsiteX120" fmla="*/ 1331372 w 3204240"/>
              <a:gd name="connsiteY120" fmla="*/ 2382240 h 3120371"/>
              <a:gd name="connsiteX121" fmla="*/ 1353406 w 3204240"/>
              <a:gd name="connsiteY121" fmla="*/ 2349190 h 3120371"/>
              <a:gd name="connsiteX122" fmla="*/ 1364423 w 3204240"/>
              <a:gd name="connsiteY122" fmla="*/ 2316139 h 3120371"/>
              <a:gd name="connsiteX123" fmla="*/ 1375440 w 3204240"/>
              <a:gd name="connsiteY123" fmla="*/ 2272072 h 3120371"/>
              <a:gd name="connsiteX124" fmla="*/ 1419507 w 3204240"/>
              <a:gd name="connsiteY124" fmla="*/ 2216987 h 3120371"/>
              <a:gd name="connsiteX125" fmla="*/ 1463575 w 3204240"/>
              <a:gd name="connsiteY125" fmla="*/ 2139869 h 3120371"/>
              <a:gd name="connsiteX126" fmla="*/ 1485608 w 3204240"/>
              <a:gd name="connsiteY126" fmla="*/ 2106819 h 3120371"/>
              <a:gd name="connsiteX127" fmla="*/ 1518659 w 3204240"/>
              <a:gd name="connsiteY127" fmla="*/ 2073768 h 3120371"/>
              <a:gd name="connsiteX128" fmla="*/ 1551710 w 3204240"/>
              <a:gd name="connsiteY128" fmla="*/ 2007667 h 3120371"/>
              <a:gd name="connsiteX129" fmla="*/ 1617811 w 3204240"/>
              <a:gd name="connsiteY129" fmla="*/ 1930549 h 3120371"/>
              <a:gd name="connsiteX130" fmla="*/ 1650862 w 3204240"/>
              <a:gd name="connsiteY130" fmla="*/ 1908515 h 3120371"/>
              <a:gd name="connsiteX131" fmla="*/ 1716963 w 3204240"/>
              <a:gd name="connsiteY131" fmla="*/ 1798346 h 3120371"/>
              <a:gd name="connsiteX132" fmla="*/ 1761030 w 3204240"/>
              <a:gd name="connsiteY132" fmla="*/ 1732245 h 3120371"/>
              <a:gd name="connsiteX133" fmla="*/ 1827131 w 3204240"/>
              <a:gd name="connsiteY133" fmla="*/ 1622077 h 3120371"/>
              <a:gd name="connsiteX134" fmla="*/ 1838148 w 3204240"/>
              <a:gd name="connsiteY134" fmla="*/ 1589026 h 3120371"/>
              <a:gd name="connsiteX135" fmla="*/ 1937300 w 3204240"/>
              <a:gd name="connsiteY135" fmla="*/ 1500891 h 3120371"/>
              <a:gd name="connsiteX136" fmla="*/ 1970351 w 3204240"/>
              <a:gd name="connsiteY136" fmla="*/ 1478857 h 3120371"/>
              <a:gd name="connsiteX137" fmla="*/ 2003401 w 3204240"/>
              <a:gd name="connsiteY137" fmla="*/ 1456824 h 3120371"/>
              <a:gd name="connsiteX138" fmla="*/ 2025435 w 3204240"/>
              <a:gd name="connsiteY138" fmla="*/ 1423773 h 3120371"/>
              <a:gd name="connsiteX139" fmla="*/ 2069502 w 3204240"/>
              <a:gd name="connsiteY139" fmla="*/ 1346655 h 3120371"/>
              <a:gd name="connsiteX140" fmla="*/ 2146621 w 3204240"/>
              <a:gd name="connsiteY140" fmla="*/ 1269537 h 3120371"/>
              <a:gd name="connsiteX141" fmla="*/ 2212722 w 3204240"/>
              <a:gd name="connsiteY141" fmla="*/ 1170385 h 3120371"/>
              <a:gd name="connsiteX142" fmla="*/ 2245772 w 3204240"/>
              <a:gd name="connsiteY142" fmla="*/ 1137334 h 3120371"/>
              <a:gd name="connsiteX143" fmla="*/ 2300857 w 3204240"/>
              <a:gd name="connsiteY143" fmla="*/ 1071233 h 3120371"/>
              <a:gd name="connsiteX144" fmla="*/ 2411025 w 3204240"/>
              <a:gd name="connsiteY144" fmla="*/ 850896 h 3120371"/>
              <a:gd name="connsiteX145" fmla="*/ 2510177 w 3204240"/>
              <a:gd name="connsiteY145" fmla="*/ 707677 h 3120371"/>
              <a:gd name="connsiteX146" fmla="*/ 2587295 w 3204240"/>
              <a:gd name="connsiteY146" fmla="*/ 608525 h 3120371"/>
              <a:gd name="connsiteX147" fmla="*/ 2642380 w 3204240"/>
              <a:gd name="connsiteY147" fmla="*/ 542424 h 3120371"/>
              <a:gd name="connsiteX148" fmla="*/ 2664413 w 3204240"/>
              <a:gd name="connsiteY148" fmla="*/ 509373 h 3120371"/>
              <a:gd name="connsiteX149" fmla="*/ 2686447 w 3204240"/>
              <a:gd name="connsiteY149" fmla="*/ 465305 h 3120371"/>
              <a:gd name="connsiteX150" fmla="*/ 2774582 w 3204240"/>
              <a:gd name="connsiteY150" fmla="*/ 377171 h 3120371"/>
              <a:gd name="connsiteX151" fmla="*/ 2862717 w 3204240"/>
              <a:gd name="connsiteY151" fmla="*/ 322086 h 3120371"/>
              <a:gd name="connsiteX152" fmla="*/ 2928818 w 3204240"/>
              <a:gd name="connsiteY152" fmla="*/ 255985 h 3120371"/>
              <a:gd name="connsiteX153" fmla="*/ 2950852 w 3204240"/>
              <a:gd name="connsiteY153" fmla="*/ 222934 h 3120371"/>
              <a:gd name="connsiteX154" fmla="*/ 3016953 w 3204240"/>
              <a:gd name="connsiteY154" fmla="*/ 156833 h 3120371"/>
              <a:gd name="connsiteX155" fmla="*/ 3094071 w 3204240"/>
              <a:gd name="connsiteY155" fmla="*/ 79715 h 3120371"/>
              <a:gd name="connsiteX156" fmla="*/ 3138139 w 3204240"/>
              <a:gd name="connsiteY156" fmla="*/ 13614 h 3120371"/>
              <a:gd name="connsiteX157" fmla="*/ 3204240 w 3204240"/>
              <a:gd name="connsiteY157" fmla="*/ 2597 h 31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04240" h="3120371">
                <a:moveTo>
                  <a:pt x="3204240" y="2597"/>
                </a:moveTo>
                <a:lnTo>
                  <a:pt x="3204240" y="2597"/>
                </a:lnTo>
                <a:cubicBezTo>
                  <a:pt x="3141811" y="6269"/>
                  <a:pt x="3079180" y="7391"/>
                  <a:pt x="3016953" y="13614"/>
                </a:cubicBezTo>
                <a:cubicBezTo>
                  <a:pt x="2976586" y="17651"/>
                  <a:pt x="2987585" y="30921"/>
                  <a:pt x="2950852" y="46664"/>
                </a:cubicBezTo>
                <a:cubicBezTo>
                  <a:pt x="2929935" y="55628"/>
                  <a:pt x="2855596" y="66213"/>
                  <a:pt x="2840683" y="68698"/>
                </a:cubicBezTo>
                <a:cubicBezTo>
                  <a:pt x="2748423" y="99452"/>
                  <a:pt x="2891605" y="54527"/>
                  <a:pt x="2686447" y="90732"/>
                </a:cubicBezTo>
                <a:cubicBezTo>
                  <a:pt x="2663575" y="94768"/>
                  <a:pt x="2642380" y="105421"/>
                  <a:pt x="2620346" y="112766"/>
                </a:cubicBezTo>
                <a:cubicBezTo>
                  <a:pt x="2595712" y="120978"/>
                  <a:pt x="2568934" y="120111"/>
                  <a:pt x="2543228" y="123783"/>
                </a:cubicBezTo>
                <a:cubicBezTo>
                  <a:pt x="2455935" y="152880"/>
                  <a:pt x="2500036" y="141998"/>
                  <a:pt x="2411025" y="156833"/>
                </a:cubicBezTo>
                <a:cubicBezTo>
                  <a:pt x="2327949" y="184526"/>
                  <a:pt x="2427134" y="143948"/>
                  <a:pt x="2355941" y="200901"/>
                </a:cubicBezTo>
                <a:cubicBezTo>
                  <a:pt x="2346873" y="208155"/>
                  <a:pt x="2333907" y="208245"/>
                  <a:pt x="2322890" y="211917"/>
                </a:cubicBezTo>
                <a:cubicBezTo>
                  <a:pt x="2295204" y="294981"/>
                  <a:pt x="2332548" y="192604"/>
                  <a:pt x="2289840" y="278019"/>
                </a:cubicBezTo>
                <a:cubicBezTo>
                  <a:pt x="2267963" y="321771"/>
                  <a:pt x="2292872" y="303526"/>
                  <a:pt x="2256789" y="344120"/>
                </a:cubicBezTo>
                <a:cubicBezTo>
                  <a:pt x="2236087" y="367410"/>
                  <a:pt x="2207973" y="384294"/>
                  <a:pt x="2190688" y="410221"/>
                </a:cubicBezTo>
                <a:cubicBezTo>
                  <a:pt x="2170587" y="440373"/>
                  <a:pt x="2170394" y="449843"/>
                  <a:pt x="2135604" y="465305"/>
                </a:cubicBezTo>
                <a:cubicBezTo>
                  <a:pt x="2114380" y="474738"/>
                  <a:pt x="2091536" y="479994"/>
                  <a:pt x="2069502" y="487339"/>
                </a:cubicBezTo>
                <a:cubicBezTo>
                  <a:pt x="2018685" y="504278"/>
                  <a:pt x="2047843" y="496078"/>
                  <a:pt x="1981368" y="509373"/>
                </a:cubicBezTo>
                <a:cubicBezTo>
                  <a:pt x="1977696" y="524062"/>
                  <a:pt x="1970351" y="538299"/>
                  <a:pt x="1970351" y="553440"/>
                </a:cubicBezTo>
                <a:cubicBezTo>
                  <a:pt x="1970351" y="580026"/>
                  <a:pt x="1983691" y="615496"/>
                  <a:pt x="1992384" y="641575"/>
                </a:cubicBezTo>
                <a:cubicBezTo>
                  <a:pt x="1973690" y="697661"/>
                  <a:pt x="1996391" y="658936"/>
                  <a:pt x="1948317" y="685643"/>
                </a:cubicBezTo>
                <a:cubicBezTo>
                  <a:pt x="1925168" y="698503"/>
                  <a:pt x="1882216" y="729710"/>
                  <a:pt x="1882216" y="729710"/>
                </a:cubicBezTo>
                <a:cubicBezTo>
                  <a:pt x="1874871" y="740727"/>
                  <a:pt x="1871410" y="755743"/>
                  <a:pt x="1860182" y="762761"/>
                </a:cubicBezTo>
                <a:cubicBezTo>
                  <a:pt x="1840487" y="775071"/>
                  <a:pt x="1794081" y="784795"/>
                  <a:pt x="1794081" y="784795"/>
                </a:cubicBezTo>
                <a:cubicBezTo>
                  <a:pt x="1765864" y="827119"/>
                  <a:pt x="1760449" y="853603"/>
                  <a:pt x="1716963" y="872930"/>
                </a:cubicBezTo>
                <a:cubicBezTo>
                  <a:pt x="1695739" y="882363"/>
                  <a:pt x="1672896" y="887619"/>
                  <a:pt x="1650862" y="894963"/>
                </a:cubicBezTo>
                <a:lnTo>
                  <a:pt x="1617811" y="905980"/>
                </a:lnTo>
                <a:lnTo>
                  <a:pt x="1584760" y="916997"/>
                </a:lnTo>
                <a:cubicBezTo>
                  <a:pt x="1499360" y="907508"/>
                  <a:pt x="1493339" y="932459"/>
                  <a:pt x="1463575" y="872930"/>
                </a:cubicBezTo>
                <a:cubicBezTo>
                  <a:pt x="1458382" y="862543"/>
                  <a:pt x="1456230" y="850896"/>
                  <a:pt x="1452558" y="839879"/>
                </a:cubicBezTo>
                <a:cubicBezTo>
                  <a:pt x="1456790" y="814490"/>
                  <a:pt x="1461031" y="767849"/>
                  <a:pt x="1474592" y="740727"/>
                </a:cubicBezTo>
                <a:cubicBezTo>
                  <a:pt x="1480513" y="728884"/>
                  <a:pt x="1491248" y="719776"/>
                  <a:pt x="1496625" y="707677"/>
                </a:cubicBezTo>
                <a:cubicBezTo>
                  <a:pt x="1506058" y="686453"/>
                  <a:pt x="1518659" y="641575"/>
                  <a:pt x="1518659" y="641575"/>
                </a:cubicBezTo>
                <a:cubicBezTo>
                  <a:pt x="1514987" y="615869"/>
                  <a:pt x="1518188" y="588186"/>
                  <a:pt x="1507642" y="564457"/>
                </a:cubicBezTo>
                <a:cubicBezTo>
                  <a:pt x="1502265" y="552358"/>
                  <a:pt x="1487825" y="542865"/>
                  <a:pt x="1474592" y="542424"/>
                </a:cubicBezTo>
                <a:lnTo>
                  <a:pt x="1177136" y="553440"/>
                </a:lnTo>
                <a:cubicBezTo>
                  <a:pt x="1114664" y="556280"/>
                  <a:pt x="1052278" y="560785"/>
                  <a:pt x="989849" y="564457"/>
                </a:cubicBezTo>
                <a:cubicBezTo>
                  <a:pt x="993521" y="582819"/>
                  <a:pt x="990479" y="603962"/>
                  <a:pt x="1000866" y="619542"/>
                </a:cubicBezTo>
                <a:cubicBezTo>
                  <a:pt x="1007308" y="629204"/>
                  <a:pt x="1025705" y="622347"/>
                  <a:pt x="1033917" y="630558"/>
                </a:cubicBezTo>
                <a:cubicBezTo>
                  <a:pt x="1042129" y="638769"/>
                  <a:pt x="1039741" y="653222"/>
                  <a:pt x="1044934" y="663609"/>
                </a:cubicBezTo>
                <a:cubicBezTo>
                  <a:pt x="1050855" y="675452"/>
                  <a:pt x="1059623" y="685643"/>
                  <a:pt x="1066968" y="696660"/>
                </a:cubicBezTo>
                <a:cubicBezTo>
                  <a:pt x="1084780" y="750098"/>
                  <a:pt x="1082791" y="727710"/>
                  <a:pt x="1066968" y="806828"/>
                </a:cubicBezTo>
                <a:cubicBezTo>
                  <a:pt x="1064691" y="818215"/>
                  <a:pt x="1063206" y="830811"/>
                  <a:pt x="1055951" y="839879"/>
                </a:cubicBezTo>
                <a:cubicBezTo>
                  <a:pt x="1047680" y="850218"/>
                  <a:pt x="1033917" y="854568"/>
                  <a:pt x="1022900" y="861913"/>
                </a:cubicBezTo>
                <a:cubicBezTo>
                  <a:pt x="996679" y="940575"/>
                  <a:pt x="1020191" y="915131"/>
                  <a:pt x="967816" y="950048"/>
                </a:cubicBezTo>
                <a:cubicBezTo>
                  <a:pt x="949454" y="946376"/>
                  <a:pt x="928311" y="949418"/>
                  <a:pt x="912731" y="939031"/>
                </a:cubicBezTo>
                <a:cubicBezTo>
                  <a:pt x="903069" y="932589"/>
                  <a:pt x="908157" y="915642"/>
                  <a:pt x="901715" y="905980"/>
                </a:cubicBezTo>
                <a:cubicBezTo>
                  <a:pt x="893073" y="893016"/>
                  <a:pt x="879681" y="883947"/>
                  <a:pt x="868664" y="872930"/>
                </a:cubicBezTo>
                <a:cubicBezTo>
                  <a:pt x="864992" y="861913"/>
                  <a:pt x="860464" y="851145"/>
                  <a:pt x="857647" y="839879"/>
                </a:cubicBezTo>
                <a:cubicBezTo>
                  <a:pt x="835361" y="750734"/>
                  <a:pt x="841608" y="694395"/>
                  <a:pt x="835613" y="586491"/>
                </a:cubicBezTo>
                <a:cubicBezTo>
                  <a:pt x="751150" y="590163"/>
                  <a:pt x="666518" y="591024"/>
                  <a:pt x="582225" y="597508"/>
                </a:cubicBezTo>
                <a:cubicBezTo>
                  <a:pt x="549503" y="600025"/>
                  <a:pt x="544142" y="616549"/>
                  <a:pt x="516124" y="630558"/>
                </a:cubicBezTo>
                <a:cubicBezTo>
                  <a:pt x="505737" y="635751"/>
                  <a:pt x="494091" y="637903"/>
                  <a:pt x="483074" y="641575"/>
                </a:cubicBezTo>
                <a:cubicBezTo>
                  <a:pt x="472057" y="652592"/>
                  <a:pt x="459997" y="662657"/>
                  <a:pt x="450023" y="674626"/>
                </a:cubicBezTo>
                <a:cubicBezTo>
                  <a:pt x="373333" y="766655"/>
                  <a:pt x="491495" y="644171"/>
                  <a:pt x="394939" y="740727"/>
                </a:cubicBezTo>
                <a:cubicBezTo>
                  <a:pt x="367247" y="823802"/>
                  <a:pt x="404602" y="721402"/>
                  <a:pt x="361888" y="806828"/>
                </a:cubicBezTo>
                <a:cubicBezTo>
                  <a:pt x="356694" y="817215"/>
                  <a:pt x="356064" y="829492"/>
                  <a:pt x="350871" y="839879"/>
                </a:cubicBezTo>
                <a:cubicBezTo>
                  <a:pt x="340047" y="861526"/>
                  <a:pt x="321300" y="888005"/>
                  <a:pt x="295787" y="894963"/>
                </a:cubicBezTo>
                <a:cubicBezTo>
                  <a:pt x="267223" y="902753"/>
                  <a:pt x="237030" y="902308"/>
                  <a:pt x="207652" y="905980"/>
                </a:cubicBezTo>
                <a:cubicBezTo>
                  <a:pt x="212473" y="939726"/>
                  <a:pt x="208380" y="990291"/>
                  <a:pt x="240702" y="1016149"/>
                </a:cubicBezTo>
                <a:cubicBezTo>
                  <a:pt x="249770" y="1023404"/>
                  <a:pt x="262736" y="1023494"/>
                  <a:pt x="273753" y="1027166"/>
                </a:cubicBezTo>
                <a:cubicBezTo>
                  <a:pt x="270081" y="1038183"/>
                  <a:pt x="269177" y="1050554"/>
                  <a:pt x="262736" y="1060216"/>
                </a:cubicBezTo>
                <a:cubicBezTo>
                  <a:pt x="234465" y="1102623"/>
                  <a:pt x="212860" y="1098876"/>
                  <a:pt x="163584" y="1115301"/>
                </a:cubicBezTo>
                <a:lnTo>
                  <a:pt x="130534" y="1126317"/>
                </a:lnTo>
                <a:cubicBezTo>
                  <a:pt x="104828" y="1122645"/>
                  <a:pt x="78879" y="1120393"/>
                  <a:pt x="53416" y="1115301"/>
                </a:cubicBezTo>
                <a:cubicBezTo>
                  <a:pt x="42029" y="1113024"/>
                  <a:pt x="30752" y="1099091"/>
                  <a:pt x="20365" y="1104284"/>
                </a:cubicBezTo>
                <a:cubicBezTo>
                  <a:pt x="9978" y="1109477"/>
                  <a:pt x="13020" y="1126317"/>
                  <a:pt x="9348" y="1137334"/>
                </a:cubicBezTo>
                <a:cubicBezTo>
                  <a:pt x="33385" y="1209445"/>
                  <a:pt x="0" y="1138670"/>
                  <a:pt x="53416" y="1181402"/>
                </a:cubicBezTo>
                <a:cubicBezTo>
                  <a:pt x="72830" y="1196933"/>
                  <a:pt x="79209" y="1225732"/>
                  <a:pt x="86466" y="1247503"/>
                </a:cubicBezTo>
                <a:cubicBezTo>
                  <a:pt x="90138" y="1306260"/>
                  <a:pt x="91320" y="1365225"/>
                  <a:pt x="97483" y="1423773"/>
                </a:cubicBezTo>
                <a:cubicBezTo>
                  <a:pt x="98699" y="1435322"/>
                  <a:pt x="101245" y="1447756"/>
                  <a:pt x="108500" y="1456824"/>
                </a:cubicBezTo>
                <a:cubicBezTo>
                  <a:pt x="116771" y="1467163"/>
                  <a:pt x="130534" y="1471513"/>
                  <a:pt x="141551" y="1478857"/>
                </a:cubicBezTo>
                <a:cubicBezTo>
                  <a:pt x="148895" y="1489874"/>
                  <a:pt x="157663" y="1500065"/>
                  <a:pt x="163584" y="1511908"/>
                </a:cubicBezTo>
                <a:cubicBezTo>
                  <a:pt x="168777" y="1522295"/>
                  <a:pt x="168961" y="1534807"/>
                  <a:pt x="174601" y="1544958"/>
                </a:cubicBezTo>
                <a:cubicBezTo>
                  <a:pt x="187462" y="1568107"/>
                  <a:pt x="210295" y="1585937"/>
                  <a:pt x="218669" y="1611060"/>
                </a:cubicBezTo>
                <a:cubicBezTo>
                  <a:pt x="233873" y="1656671"/>
                  <a:pt x="223245" y="1634448"/>
                  <a:pt x="251719" y="1677161"/>
                </a:cubicBezTo>
                <a:cubicBezTo>
                  <a:pt x="255779" y="1705580"/>
                  <a:pt x="258370" y="1756565"/>
                  <a:pt x="273753" y="1787330"/>
                </a:cubicBezTo>
                <a:cubicBezTo>
                  <a:pt x="279674" y="1799173"/>
                  <a:pt x="288442" y="1809363"/>
                  <a:pt x="295787" y="1820380"/>
                </a:cubicBezTo>
                <a:cubicBezTo>
                  <a:pt x="299459" y="1831397"/>
                  <a:pt x="304285" y="1842095"/>
                  <a:pt x="306804" y="1853431"/>
                </a:cubicBezTo>
                <a:cubicBezTo>
                  <a:pt x="311650" y="1875237"/>
                  <a:pt x="313440" y="1897628"/>
                  <a:pt x="317821" y="1919532"/>
                </a:cubicBezTo>
                <a:cubicBezTo>
                  <a:pt x="320790" y="1934379"/>
                  <a:pt x="325165" y="1948910"/>
                  <a:pt x="328837" y="1963599"/>
                </a:cubicBezTo>
                <a:cubicBezTo>
                  <a:pt x="325165" y="2022356"/>
                  <a:pt x="323984" y="2081321"/>
                  <a:pt x="317821" y="2139869"/>
                </a:cubicBezTo>
                <a:cubicBezTo>
                  <a:pt x="316605" y="2151418"/>
                  <a:pt x="308570" y="2161442"/>
                  <a:pt x="306804" y="2172920"/>
                </a:cubicBezTo>
                <a:cubicBezTo>
                  <a:pt x="301192" y="2209397"/>
                  <a:pt x="304086" y="2247128"/>
                  <a:pt x="295787" y="2283089"/>
                </a:cubicBezTo>
                <a:cubicBezTo>
                  <a:pt x="292810" y="2295990"/>
                  <a:pt x="282229" y="2305967"/>
                  <a:pt x="273753" y="2316139"/>
                </a:cubicBezTo>
                <a:cubicBezTo>
                  <a:pt x="247244" y="2347949"/>
                  <a:pt x="240149" y="2349558"/>
                  <a:pt x="207652" y="2371224"/>
                </a:cubicBezTo>
                <a:cubicBezTo>
                  <a:pt x="172736" y="2423597"/>
                  <a:pt x="189803" y="2391716"/>
                  <a:pt x="163584" y="2470375"/>
                </a:cubicBezTo>
                <a:lnTo>
                  <a:pt x="152568" y="2503426"/>
                </a:lnTo>
                <a:cubicBezTo>
                  <a:pt x="156074" y="2542000"/>
                  <a:pt x="156261" y="2646679"/>
                  <a:pt x="185618" y="2690713"/>
                </a:cubicBezTo>
                <a:lnTo>
                  <a:pt x="207652" y="2723763"/>
                </a:lnTo>
                <a:cubicBezTo>
                  <a:pt x="203980" y="2734780"/>
                  <a:pt x="203890" y="2747746"/>
                  <a:pt x="196635" y="2756814"/>
                </a:cubicBezTo>
                <a:cubicBezTo>
                  <a:pt x="172802" y="2786605"/>
                  <a:pt x="129738" y="2784489"/>
                  <a:pt x="97483" y="2789864"/>
                </a:cubicBezTo>
                <a:cubicBezTo>
                  <a:pt x="21719" y="2840374"/>
                  <a:pt x="39756" y="2808810"/>
                  <a:pt x="20365" y="2866983"/>
                </a:cubicBezTo>
                <a:cubicBezTo>
                  <a:pt x="24037" y="2889017"/>
                  <a:pt x="16673" y="2916273"/>
                  <a:pt x="31382" y="2933084"/>
                </a:cubicBezTo>
                <a:cubicBezTo>
                  <a:pt x="46676" y="2950563"/>
                  <a:pt x="97483" y="2955117"/>
                  <a:pt x="97483" y="2955117"/>
                </a:cubicBezTo>
                <a:cubicBezTo>
                  <a:pt x="104828" y="2966134"/>
                  <a:pt x="110154" y="2978805"/>
                  <a:pt x="119517" y="2988168"/>
                </a:cubicBezTo>
                <a:cubicBezTo>
                  <a:pt x="145704" y="3014355"/>
                  <a:pt x="185943" y="3021328"/>
                  <a:pt x="218669" y="3032236"/>
                </a:cubicBezTo>
                <a:lnTo>
                  <a:pt x="251719" y="3043252"/>
                </a:lnTo>
                <a:lnTo>
                  <a:pt x="317821" y="3087320"/>
                </a:lnTo>
                <a:cubicBezTo>
                  <a:pt x="328838" y="3094665"/>
                  <a:pt x="338310" y="3105167"/>
                  <a:pt x="350871" y="3109354"/>
                </a:cubicBezTo>
                <a:lnTo>
                  <a:pt x="383922" y="3120371"/>
                </a:lnTo>
                <a:cubicBezTo>
                  <a:pt x="394939" y="3116699"/>
                  <a:pt x="406585" y="3114547"/>
                  <a:pt x="416972" y="3109354"/>
                </a:cubicBezTo>
                <a:cubicBezTo>
                  <a:pt x="441733" y="3096974"/>
                  <a:pt x="465670" y="3075154"/>
                  <a:pt x="483074" y="3054269"/>
                </a:cubicBezTo>
                <a:cubicBezTo>
                  <a:pt x="491550" y="3044097"/>
                  <a:pt x="496631" y="3031391"/>
                  <a:pt x="505107" y="3021219"/>
                </a:cubicBezTo>
                <a:cubicBezTo>
                  <a:pt x="575797" y="2936390"/>
                  <a:pt x="505485" y="3037177"/>
                  <a:pt x="560192" y="2955117"/>
                </a:cubicBezTo>
                <a:cubicBezTo>
                  <a:pt x="594583" y="2851936"/>
                  <a:pt x="538244" y="3004541"/>
                  <a:pt x="604259" y="2889016"/>
                </a:cubicBezTo>
                <a:cubicBezTo>
                  <a:pt x="611771" y="2875870"/>
                  <a:pt x="609312" y="2858866"/>
                  <a:pt x="615276" y="2844949"/>
                </a:cubicBezTo>
                <a:cubicBezTo>
                  <a:pt x="620492" y="2832779"/>
                  <a:pt x="631388" y="2823741"/>
                  <a:pt x="637310" y="2811898"/>
                </a:cubicBezTo>
                <a:cubicBezTo>
                  <a:pt x="642503" y="2801511"/>
                  <a:pt x="640116" y="2787059"/>
                  <a:pt x="648327" y="2778848"/>
                </a:cubicBezTo>
                <a:cubicBezTo>
                  <a:pt x="656538" y="2770637"/>
                  <a:pt x="670990" y="2773024"/>
                  <a:pt x="681377" y="2767831"/>
                </a:cubicBezTo>
                <a:cubicBezTo>
                  <a:pt x="766802" y="2725118"/>
                  <a:pt x="664407" y="2762471"/>
                  <a:pt x="747478" y="2734780"/>
                </a:cubicBezTo>
                <a:cubicBezTo>
                  <a:pt x="791546" y="2738452"/>
                  <a:pt x="836319" y="2737125"/>
                  <a:pt x="879681" y="2745797"/>
                </a:cubicBezTo>
                <a:cubicBezTo>
                  <a:pt x="892664" y="2748394"/>
                  <a:pt x="900334" y="2763182"/>
                  <a:pt x="912731" y="2767831"/>
                </a:cubicBezTo>
                <a:cubicBezTo>
                  <a:pt x="932561" y="2775267"/>
                  <a:pt x="1033478" y="2788228"/>
                  <a:pt x="1044934" y="2789864"/>
                </a:cubicBezTo>
                <a:cubicBezTo>
                  <a:pt x="1077985" y="2786192"/>
                  <a:pt x="1112538" y="2789364"/>
                  <a:pt x="1144086" y="2778848"/>
                </a:cubicBezTo>
                <a:cubicBezTo>
                  <a:pt x="1169208" y="2770474"/>
                  <a:pt x="1210187" y="2734780"/>
                  <a:pt x="1210187" y="2734780"/>
                </a:cubicBezTo>
                <a:cubicBezTo>
                  <a:pt x="1241816" y="2608267"/>
                  <a:pt x="1197589" y="2764176"/>
                  <a:pt x="1243237" y="2657662"/>
                </a:cubicBezTo>
                <a:cubicBezTo>
                  <a:pt x="1264412" y="2608253"/>
                  <a:pt x="1243835" y="2623415"/>
                  <a:pt x="1265271" y="2580544"/>
                </a:cubicBezTo>
                <a:cubicBezTo>
                  <a:pt x="1271192" y="2568701"/>
                  <a:pt x="1281383" y="2559336"/>
                  <a:pt x="1287305" y="2547493"/>
                </a:cubicBezTo>
                <a:cubicBezTo>
                  <a:pt x="1296110" y="2529882"/>
                  <a:pt x="1304632" y="2486848"/>
                  <a:pt x="1309339" y="2470375"/>
                </a:cubicBezTo>
                <a:cubicBezTo>
                  <a:pt x="1312529" y="2459209"/>
                  <a:pt x="1317539" y="2448591"/>
                  <a:pt x="1320355" y="2437325"/>
                </a:cubicBezTo>
                <a:cubicBezTo>
                  <a:pt x="1324896" y="2419159"/>
                  <a:pt x="1324797" y="2399773"/>
                  <a:pt x="1331372" y="2382240"/>
                </a:cubicBezTo>
                <a:cubicBezTo>
                  <a:pt x="1336021" y="2369843"/>
                  <a:pt x="1346061" y="2360207"/>
                  <a:pt x="1353406" y="2349190"/>
                </a:cubicBezTo>
                <a:cubicBezTo>
                  <a:pt x="1357078" y="2338173"/>
                  <a:pt x="1361233" y="2327305"/>
                  <a:pt x="1364423" y="2316139"/>
                </a:cubicBezTo>
                <a:cubicBezTo>
                  <a:pt x="1368583" y="2301580"/>
                  <a:pt x="1368087" y="2285308"/>
                  <a:pt x="1375440" y="2272072"/>
                </a:cubicBezTo>
                <a:cubicBezTo>
                  <a:pt x="1386859" y="2251517"/>
                  <a:pt x="1404818" y="2235349"/>
                  <a:pt x="1419507" y="2216987"/>
                </a:cubicBezTo>
                <a:cubicBezTo>
                  <a:pt x="1437385" y="2163354"/>
                  <a:pt x="1421889" y="2198230"/>
                  <a:pt x="1463575" y="2139869"/>
                </a:cubicBezTo>
                <a:cubicBezTo>
                  <a:pt x="1471271" y="2129095"/>
                  <a:pt x="1477132" y="2116991"/>
                  <a:pt x="1485608" y="2106819"/>
                </a:cubicBezTo>
                <a:cubicBezTo>
                  <a:pt x="1495582" y="2094850"/>
                  <a:pt x="1508685" y="2085737"/>
                  <a:pt x="1518659" y="2073768"/>
                </a:cubicBezTo>
                <a:cubicBezTo>
                  <a:pt x="1570998" y="2010961"/>
                  <a:pt x="1515577" y="2070901"/>
                  <a:pt x="1551710" y="2007667"/>
                </a:cubicBezTo>
                <a:cubicBezTo>
                  <a:pt x="1564975" y="1984453"/>
                  <a:pt x="1596496" y="1948311"/>
                  <a:pt x="1617811" y="1930549"/>
                </a:cubicBezTo>
                <a:cubicBezTo>
                  <a:pt x="1627983" y="1922073"/>
                  <a:pt x="1639845" y="1915860"/>
                  <a:pt x="1650862" y="1908515"/>
                </a:cubicBezTo>
                <a:cubicBezTo>
                  <a:pt x="1711973" y="1816845"/>
                  <a:pt x="1615667" y="1962952"/>
                  <a:pt x="1716963" y="1798346"/>
                </a:cubicBezTo>
                <a:cubicBezTo>
                  <a:pt x="1730842" y="1775793"/>
                  <a:pt x="1746995" y="1754701"/>
                  <a:pt x="1761030" y="1732245"/>
                </a:cubicBezTo>
                <a:cubicBezTo>
                  <a:pt x="1783728" y="1695929"/>
                  <a:pt x="1813588" y="1662705"/>
                  <a:pt x="1827131" y="1622077"/>
                </a:cubicBezTo>
                <a:cubicBezTo>
                  <a:pt x="1830803" y="1611060"/>
                  <a:pt x="1832386" y="1599109"/>
                  <a:pt x="1838148" y="1589026"/>
                </a:cubicBezTo>
                <a:cubicBezTo>
                  <a:pt x="1868265" y="1536321"/>
                  <a:pt x="1883067" y="1537046"/>
                  <a:pt x="1937300" y="1500891"/>
                </a:cubicBezTo>
                <a:lnTo>
                  <a:pt x="1970351" y="1478857"/>
                </a:lnTo>
                <a:lnTo>
                  <a:pt x="2003401" y="1456824"/>
                </a:lnTo>
                <a:cubicBezTo>
                  <a:pt x="2010746" y="1445807"/>
                  <a:pt x="2018866" y="1435269"/>
                  <a:pt x="2025435" y="1423773"/>
                </a:cubicBezTo>
                <a:cubicBezTo>
                  <a:pt x="2040814" y="1396860"/>
                  <a:pt x="2048498" y="1369993"/>
                  <a:pt x="2069502" y="1346655"/>
                </a:cubicBezTo>
                <a:cubicBezTo>
                  <a:pt x="2093822" y="1319633"/>
                  <a:pt x="2126455" y="1299785"/>
                  <a:pt x="2146621" y="1269537"/>
                </a:cubicBezTo>
                <a:cubicBezTo>
                  <a:pt x="2168655" y="1236486"/>
                  <a:pt x="2184635" y="1198473"/>
                  <a:pt x="2212722" y="1170385"/>
                </a:cubicBezTo>
                <a:cubicBezTo>
                  <a:pt x="2223739" y="1159368"/>
                  <a:pt x="2235798" y="1149303"/>
                  <a:pt x="2245772" y="1137334"/>
                </a:cubicBezTo>
                <a:cubicBezTo>
                  <a:pt x="2322455" y="1045314"/>
                  <a:pt x="2204307" y="1167783"/>
                  <a:pt x="2300857" y="1071233"/>
                </a:cubicBezTo>
                <a:cubicBezTo>
                  <a:pt x="2333485" y="989660"/>
                  <a:pt x="2353327" y="934237"/>
                  <a:pt x="2411025" y="850896"/>
                </a:cubicBezTo>
                <a:cubicBezTo>
                  <a:pt x="2444076" y="803156"/>
                  <a:pt x="2474529" y="753510"/>
                  <a:pt x="2510177" y="707677"/>
                </a:cubicBezTo>
                <a:cubicBezTo>
                  <a:pt x="2535883" y="674626"/>
                  <a:pt x="2560490" y="640691"/>
                  <a:pt x="2587295" y="608525"/>
                </a:cubicBezTo>
                <a:cubicBezTo>
                  <a:pt x="2605657" y="586491"/>
                  <a:pt x="2624771" y="565064"/>
                  <a:pt x="2642380" y="542424"/>
                </a:cubicBezTo>
                <a:cubicBezTo>
                  <a:pt x="2650509" y="531972"/>
                  <a:pt x="2657844" y="520869"/>
                  <a:pt x="2664413" y="509373"/>
                </a:cubicBezTo>
                <a:cubicBezTo>
                  <a:pt x="2672561" y="495114"/>
                  <a:pt x="2675933" y="477922"/>
                  <a:pt x="2686447" y="465305"/>
                </a:cubicBezTo>
                <a:cubicBezTo>
                  <a:pt x="2713045" y="433388"/>
                  <a:pt x="2745204" y="406549"/>
                  <a:pt x="2774582" y="377171"/>
                </a:cubicBezTo>
                <a:cubicBezTo>
                  <a:pt x="2829357" y="322396"/>
                  <a:pt x="2798494" y="338142"/>
                  <a:pt x="2862717" y="322086"/>
                </a:cubicBezTo>
                <a:cubicBezTo>
                  <a:pt x="2884751" y="300052"/>
                  <a:pt x="2911533" y="281912"/>
                  <a:pt x="2928818" y="255985"/>
                </a:cubicBezTo>
                <a:cubicBezTo>
                  <a:pt x="2936163" y="244968"/>
                  <a:pt x="2942055" y="232830"/>
                  <a:pt x="2950852" y="222934"/>
                </a:cubicBezTo>
                <a:cubicBezTo>
                  <a:pt x="2971554" y="199644"/>
                  <a:pt x="2999668" y="182760"/>
                  <a:pt x="3016953" y="156833"/>
                </a:cubicBezTo>
                <a:cubicBezTo>
                  <a:pt x="3067463" y="81070"/>
                  <a:pt x="3035899" y="99106"/>
                  <a:pt x="3094071" y="79715"/>
                </a:cubicBezTo>
                <a:cubicBezTo>
                  <a:pt x="3108760" y="57681"/>
                  <a:pt x="3113017" y="21988"/>
                  <a:pt x="3138139" y="13614"/>
                </a:cubicBezTo>
                <a:cubicBezTo>
                  <a:pt x="3178979" y="0"/>
                  <a:pt x="3193223" y="4433"/>
                  <a:pt x="3204240" y="2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501606" y="3910988"/>
            <a:ext cx="323019" cy="572877"/>
          </a:xfrm>
          <a:custGeom>
            <a:avLst/>
            <a:gdLst>
              <a:gd name="connsiteX0" fmla="*/ 222095 w 323019"/>
              <a:gd name="connsiteY0" fmla="*/ 495759 h 572877"/>
              <a:gd name="connsiteX1" fmla="*/ 222095 w 323019"/>
              <a:gd name="connsiteY1" fmla="*/ 495759 h 572877"/>
              <a:gd name="connsiteX2" fmla="*/ 310230 w 323019"/>
              <a:gd name="connsiteY2" fmla="*/ 352540 h 572877"/>
              <a:gd name="connsiteX3" fmla="*/ 277180 w 323019"/>
              <a:gd name="connsiteY3" fmla="*/ 143219 h 572877"/>
              <a:gd name="connsiteX4" fmla="*/ 255146 w 323019"/>
              <a:gd name="connsiteY4" fmla="*/ 110169 h 572877"/>
              <a:gd name="connsiteX5" fmla="*/ 222095 w 323019"/>
              <a:gd name="connsiteY5" fmla="*/ 88135 h 572877"/>
              <a:gd name="connsiteX6" fmla="*/ 200061 w 323019"/>
              <a:gd name="connsiteY6" fmla="*/ 55084 h 572877"/>
              <a:gd name="connsiteX7" fmla="*/ 122943 w 323019"/>
              <a:gd name="connsiteY7" fmla="*/ 22034 h 572877"/>
              <a:gd name="connsiteX8" fmla="*/ 56842 w 323019"/>
              <a:gd name="connsiteY8" fmla="*/ 0 h 572877"/>
              <a:gd name="connsiteX9" fmla="*/ 34808 w 323019"/>
              <a:gd name="connsiteY9" fmla="*/ 121185 h 572877"/>
              <a:gd name="connsiteX10" fmla="*/ 45825 w 323019"/>
              <a:gd name="connsiteY10" fmla="*/ 352540 h 572877"/>
              <a:gd name="connsiteX11" fmla="*/ 56842 w 323019"/>
              <a:gd name="connsiteY11" fmla="*/ 385590 h 572877"/>
              <a:gd name="connsiteX12" fmla="*/ 67859 w 323019"/>
              <a:gd name="connsiteY12" fmla="*/ 429658 h 572877"/>
              <a:gd name="connsiteX13" fmla="*/ 89893 w 323019"/>
              <a:gd name="connsiteY13" fmla="*/ 462708 h 572877"/>
              <a:gd name="connsiteX14" fmla="*/ 111927 w 323019"/>
              <a:gd name="connsiteY14" fmla="*/ 528810 h 572877"/>
              <a:gd name="connsiteX15" fmla="*/ 122943 w 323019"/>
              <a:gd name="connsiteY15" fmla="*/ 561860 h 572877"/>
              <a:gd name="connsiteX16" fmla="*/ 155994 w 323019"/>
              <a:gd name="connsiteY16" fmla="*/ 572877 h 572877"/>
              <a:gd name="connsiteX17" fmla="*/ 189045 w 323019"/>
              <a:gd name="connsiteY17" fmla="*/ 550843 h 572877"/>
              <a:gd name="connsiteX18" fmla="*/ 200061 w 323019"/>
              <a:gd name="connsiteY18" fmla="*/ 517793 h 572877"/>
              <a:gd name="connsiteX19" fmla="*/ 255146 w 323019"/>
              <a:gd name="connsiteY19" fmla="*/ 451692 h 572877"/>
              <a:gd name="connsiteX20" fmla="*/ 255146 w 323019"/>
              <a:gd name="connsiteY20" fmla="*/ 451692 h 572877"/>
              <a:gd name="connsiteX21" fmla="*/ 310230 w 323019"/>
              <a:gd name="connsiteY21" fmla="*/ 418641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019" h="572877">
                <a:moveTo>
                  <a:pt x="222095" y="495759"/>
                </a:moveTo>
                <a:lnTo>
                  <a:pt x="222095" y="495759"/>
                </a:lnTo>
                <a:cubicBezTo>
                  <a:pt x="305872" y="376077"/>
                  <a:pt x="285037" y="428116"/>
                  <a:pt x="310230" y="352540"/>
                </a:cubicBezTo>
                <a:cubicBezTo>
                  <a:pt x="301085" y="215363"/>
                  <a:pt x="323019" y="223439"/>
                  <a:pt x="277180" y="143219"/>
                </a:cubicBezTo>
                <a:cubicBezTo>
                  <a:pt x="270611" y="131723"/>
                  <a:pt x="264509" y="119531"/>
                  <a:pt x="255146" y="110169"/>
                </a:cubicBezTo>
                <a:cubicBezTo>
                  <a:pt x="245783" y="100806"/>
                  <a:pt x="233112" y="95480"/>
                  <a:pt x="222095" y="88135"/>
                </a:cubicBezTo>
                <a:cubicBezTo>
                  <a:pt x="214750" y="77118"/>
                  <a:pt x="209424" y="64447"/>
                  <a:pt x="200061" y="55084"/>
                </a:cubicBezTo>
                <a:cubicBezTo>
                  <a:pt x="172596" y="27619"/>
                  <a:pt x="159062" y="32870"/>
                  <a:pt x="122943" y="22034"/>
                </a:cubicBezTo>
                <a:cubicBezTo>
                  <a:pt x="100697" y="15360"/>
                  <a:pt x="56842" y="0"/>
                  <a:pt x="56842" y="0"/>
                </a:cubicBezTo>
                <a:cubicBezTo>
                  <a:pt x="0" y="56844"/>
                  <a:pt x="27289" y="12161"/>
                  <a:pt x="34808" y="121185"/>
                </a:cubicBezTo>
                <a:cubicBezTo>
                  <a:pt x="40120" y="198208"/>
                  <a:pt x="39413" y="275601"/>
                  <a:pt x="45825" y="352540"/>
                </a:cubicBezTo>
                <a:cubicBezTo>
                  <a:pt x="46789" y="364113"/>
                  <a:pt x="53652" y="374424"/>
                  <a:pt x="56842" y="385590"/>
                </a:cubicBezTo>
                <a:cubicBezTo>
                  <a:pt x="61002" y="400149"/>
                  <a:pt x="61894" y="415741"/>
                  <a:pt x="67859" y="429658"/>
                </a:cubicBezTo>
                <a:cubicBezTo>
                  <a:pt x="73075" y="441828"/>
                  <a:pt x="82548" y="451691"/>
                  <a:pt x="89893" y="462708"/>
                </a:cubicBezTo>
                <a:lnTo>
                  <a:pt x="111927" y="528810"/>
                </a:lnTo>
                <a:cubicBezTo>
                  <a:pt x="115599" y="539827"/>
                  <a:pt x="111926" y="558188"/>
                  <a:pt x="122943" y="561860"/>
                </a:cubicBezTo>
                <a:lnTo>
                  <a:pt x="155994" y="572877"/>
                </a:lnTo>
                <a:cubicBezTo>
                  <a:pt x="167011" y="565532"/>
                  <a:pt x="180774" y="561182"/>
                  <a:pt x="189045" y="550843"/>
                </a:cubicBezTo>
                <a:cubicBezTo>
                  <a:pt x="196299" y="541775"/>
                  <a:pt x="194421" y="527944"/>
                  <a:pt x="200061" y="517793"/>
                </a:cubicBezTo>
                <a:cubicBezTo>
                  <a:pt x="238481" y="448636"/>
                  <a:pt x="218713" y="451692"/>
                  <a:pt x="255146" y="451692"/>
                </a:cubicBezTo>
                <a:lnTo>
                  <a:pt x="255146" y="451692"/>
                </a:lnTo>
                <a:lnTo>
                  <a:pt x="310230" y="418641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619480" y="2467778"/>
            <a:ext cx="220337" cy="839502"/>
          </a:xfrm>
          <a:custGeom>
            <a:avLst/>
            <a:gdLst>
              <a:gd name="connsiteX0" fmla="*/ 88134 w 220337"/>
              <a:gd name="connsiteY0" fmla="*/ 738130 h 839502"/>
              <a:gd name="connsiteX1" fmla="*/ 88134 w 220337"/>
              <a:gd name="connsiteY1" fmla="*/ 738130 h 839502"/>
              <a:gd name="connsiteX2" fmla="*/ 44067 w 220337"/>
              <a:gd name="connsiteY2" fmla="*/ 528810 h 839502"/>
              <a:gd name="connsiteX3" fmla="*/ 33050 w 220337"/>
              <a:gd name="connsiteY3" fmla="*/ 429658 h 839502"/>
              <a:gd name="connsiteX4" fmla="*/ 11016 w 220337"/>
              <a:gd name="connsiteY4" fmla="*/ 363557 h 839502"/>
              <a:gd name="connsiteX5" fmla="*/ 0 w 220337"/>
              <a:gd name="connsiteY5" fmla="*/ 330506 h 839502"/>
              <a:gd name="connsiteX6" fmla="*/ 11016 w 220337"/>
              <a:gd name="connsiteY6" fmla="*/ 44068 h 839502"/>
              <a:gd name="connsiteX7" fmla="*/ 33050 w 220337"/>
              <a:gd name="connsiteY7" fmla="*/ 11017 h 839502"/>
              <a:gd name="connsiteX8" fmla="*/ 66101 w 220337"/>
              <a:gd name="connsiteY8" fmla="*/ 0 h 839502"/>
              <a:gd name="connsiteX9" fmla="*/ 88134 w 220337"/>
              <a:gd name="connsiteY9" fmla="*/ 110169 h 839502"/>
              <a:gd name="connsiteX10" fmla="*/ 143219 w 220337"/>
              <a:gd name="connsiteY10" fmla="*/ 275422 h 839502"/>
              <a:gd name="connsiteX11" fmla="*/ 165253 w 220337"/>
              <a:gd name="connsiteY11" fmla="*/ 341523 h 839502"/>
              <a:gd name="connsiteX12" fmla="*/ 176269 w 220337"/>
              <a:gd name="connsiteY12" fmla="*/ 374574 h 839502"/>
              <a:gd name="connsiteX13" fmla="*/ 198303 w 220337"/>
              <a:gd name="connsiteY13" fmla="*/ 407624 h 839502"/>
              <a:gd name="connsiteX14" fmla="*/ 209320 w 220337"/>
              <a:gd name="connsiteY14" fmla="*/ 451692 h 839502"/>
              <a:gd name="connsiteX15" fmla="*/ 220337 w 220337"/>
              <a:gd name="connsiteY15" fmla="*/ 484742 h 839502"/>
              <a:gd name="connsiteX16" fmla="*/ 209320 w 220337"/>
              <a:gd name="connsiteY16" fmla="*/ 561861 h 839502"/>
              <a:gd name="connsiteX17" fmla="*/ 198303 w 220337"/>
              <a:gd name="connsiteY17" fmla="*/ 649995 h 839502"/>
              <a:gd name="connsiteX18" fmla="*/ 154236 w 220337"/>
              <a:gd name="connsiteY18" fmla="*/ 771181 h 839502"/>
              <a:gd name="connsiteX19" fmla="*/ 77118 w 220337"/>
              <a:gd name="connsiteY19" fmla="*/ 793215 h 839502"/>
              <a:gd name="connsiteX20" fmla="*/ 88134 w 220337"/>
              <a:gd name="connsiteY20" fmla="*/ 738130 h 8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0337" h="839502">
                <a:moveTo>
                  <a:pt x="88134" y="738130"/>
                </a:moveTo>
                <a:lnTo>
                  <a:pt x="88134" y="738130"/>
                </a:lnTo>
                <a:cubicBezTo>
                  <a:pt x="52115" y="558030"/>
                  <a:pt x="68709" y="627375"/>
                  <a:pt x="44067" y="528810"/>
                </a:cubicBezTo>
                <a:cubicBezTo>
                  <a:pt x="40395" y="495759"/>
                  <a:pt x="39572" y="462266"/>
                  <a:pt x="33050" y="429658"/>
                </a:cubicBezTo>
                <a:cubicBezTo>
                  <a:pt x="28495" y="406883"/>
                  <a:pt x="18360" y="385591"/>
                  <a:pt x="11016" y="363557"/>
                </a:cubicBezTo>
                <a:lnTo>
                  <a:pt x="0" y="330506"/>
                </a:lnTo>
                <a:cubicBezTo>
                  <a:pt x="3672" y="235027"/>
                  <a:pt x="1184" y="139111"/>
                  <a:pt x="11016" y="44068"/>
                </a:cubicBezTo>
                <a:cubicBezTo>
                  <a:pt x="12378" y="30897"/>
                  <a:pt x="22711" y="19288"/>
                  <a:pt x="33050" y="11017"/>
                </a:cubicBezTo>
                <a:cubicBezTo>
                  <a:pt x="42118" y="3762"/>
                  <a:pt x="55084" y="3672"/>
                  <a:pt x="66101" y="0"/>
                </a:cubicBezTo>
                <a:cubicBezTo>
                  <a:pt x="73445" y="36723"/>
                  <a:pt x="76291" y="74641"/>
                  <a:pt x="88134" y="110169"/>
                </a:cubicBezTo>
                <a:lnTo>
                  <a:pt x="143219" y="275422"/>
                </a:lnTo>
                <a:lnTo>
                  <a:pt x="165253" y="341523"/>
                </a:lnTo>
                <a:cubicBezTo>
                  <a:pt x="168925" y="352540"/>
                  <a:pt x="169827" y="364912"/>
                  <a:pt x="176269" y="374574"/>
                </a:cubicBezTo>
                <a:lnTo>
                  <a:pt x="198303" y="407624"/>
                </a:lnTo>
                <a:cubicBezTo>
                  <a:pt x="201975" y="422313"/>
                  <a:pt x="205160" y="437133"/>
                  <a:pt x="209320" y="451692"/>
                </a:cubicBezTo>
                <a:cubicBezTo>
                  <a:pt x="212510" y="462858"/>
                  <a:pt x="220337" y="473129"/>
                  <a:pt x="220337" y="484742"/>
                </a:cubicBezTo>
                <a:cubicBezTo>
                  <a:pt x="220337" y="510709"/>
                  <a:pt x="212752" y="536121"/>
                  <a:pt x="209320" y="561861"/>
                </a:cubicBezTo>
                <a:cubicBezTo>
                  <a:pt x="205407" y="591208"/>
                  <a:pt x="201762" y="620591"/>
                  <a:pt x="198303" y="649995"/>
                </a:cubicBezTo>
                <a:cubicBezTo>
                  <a:pt x="185027" y="762838"/>
                  <a:pt x="215272" y="730489"/>
                  <a:pt x="154236" y="771181"/>
                </a:cubicBezTo>
                <a:cubicBezTo>
                  <a:pt x="137218" y="796709"/>
                  <a:pt x="123404" y="839502"/>
                  <a:pt x="77118" y="793215"/>
                </a:cubicBezTo>
                <a:lnTo>
                  <a:pt x="88134" y="7381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1933763" y="1421176"/>
            <a:ext cx="125016" cy="286438"/>
          </a:xfrm>
          <a:custGeom>
            <a:avLst/>
            <a:gdLst>
              <a:gd name="connsiteX0" fmla="*/ 38256 w 125016"/>
              <a:gd name="connsiteY0" fmla="*/ 165253 h 286438"/>
              <a:gd name="connsiteX1" fmla="*/ 38256 w 125016"/>
              <a:gd name="connsiteY1" fmla="*/ 165253 h 286438"/>
              <a:gd name="connsiteX2" fmla="*/ 27239 w 125016"/>
              <a:gd name="connsiteY2" fmla="*/ 22034 h 286438"/>
              <a:gd name="connsiteX3" fmla="*/ 60290 w 125016"/>
              <a:gd name="connsiteY3" fmla="*/ 0 h 286438"/>
              <a:gd name="connsiteX4" fmla="*/ 93341 w 125016"/>
              <a:gd name="connsiteY4" fmla="*/ 11017 h 286438"/>
              <a:gd name="connsiteX5" fmla="*/ 104357 w 125016"/>
              <a:gd name="connsiteY5" fmla="*/ 66101 h 286438"/>
              <a:gd name="connsiteX6" fmla="*/ 115374 w 125016"/>
              <a:gd name="connsiteY6" fmla="*/ 110169 h 286438"/>
              <a:gd name="connsiteX7" fmla="*/ 104357 w 125016"/>
              <a:gd name="connsiteY7" fmla="*/ 264405 h 286438"/>
              <a:gd name="connsiteX8" fmla="*/ 38256 w 125016"/>
              <a:gd name="connsiteY8" fmla="*/ 286438 h 286438"/>
              <a:gd name="connsiteX9" fmla="*/ 27239 w 125016"/>
              <a:gd name="connsiteY9" fmla="*/ 242371 h 286438"/>
              <a:gd name="connsiteX10" fmla="*/ 38256 w 125016"/>
              <a:gd name="connsiteY10" fmla="*/ 165253 h 286438"/>
              <a:gd name="connsiteX11" fmla="*/ 38256 w 125016"/>
              <a:gd name="connsiteY11" fmla="*/ 165253 h 28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16" h="286438">
                <a:moveTo>
                  <a:pt x="38256" y="165253"/>
                </a:moveTo>
                <a:lnTo>
                  <a:pt x="38256" y="165253"/>
                </a:lnTo>
                <a:cubicBezTo>
                  <a:pt x="30854" y="131942"/>
                  <a:pt x="0" y="62893"/>
                  <a:pt x="27239" y="22034"/>
                </a:cubicBezTo>
                <a:cubicBezTo>
                  <a:pt x="34584" y="11017"/>
                  <a:pt x="49273" y="7345"/>
                  <a:pt x="60290" y="0"/>
                </a:cubicBezTo>
                <a:cubicBezTo>
                  <a:pt x="71307" y="3672"/>
                  <a:pt x="86899" y="1354"/>
                  <a:pt x="93341" y="11017"/>
                </a:cubicBezTo>
                <a:cubicBezTo>
                  <a:pt x="103728" y="26597"/>
                  <a:pt x="100295" y="47822"/>
                  <a:pt x="104357" y="66101"/>
                </a:cubicBezTo>
                <a:cubicBezTo>
                  <a:pt x="107642" y="80882"/>
                  <a:pt x="111702" y="95480"/>
                  <a:pt x="115374" y="110169"/>
                </a:cubicBezTo>
                <a:cubicBezTo>
                  <a:pt x="111702" y="161581"/>
                  <a:pt x="125016" y="217184"/>
                  <a:pt x="104357" y="264405"/>
                </a:cubicBezTo>
                <a:cubicBezTo>
                  <a:pt x="95048" y="285683"/>
                  <a:pt x="38256" y="286438"/>
                  <a:pt x="38256" y="286438"/>
                </a:cubicBezTo>
                <a:cubicBezTo>
                  <a:pt x="34584" y="271749"/>
                  <a:pt x="27239" y="257512"/>
                  <a:pt x="27239" y="242371"/>
                </a:cubicBezTo>
                <a:cubicBezTo>
                  <a:pt x="27239" y="216404"/>
                  <a:pt x="35388" y="191061"/>
                  <a:pt x="38256" y="165253"/>
                </a:cubicBezTo>
                <a:lnTo>
                  <a:pt x="38256" y="1652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1828800" y="1666293"/>
            <a:ext cx="99152" cy="272676"/>
          </a:xfrm>
          <a:custGeom>
            <a:avLst/>
            <a:gdLst>
              <a:gd name="connsiteX0" fmla="*/ 88135 w 99152"/>
              <a:gd name="connsiteY0" fmla="*/ 129456 h 272676"/>
              <a:gd name="connsiteX1" fmla="*/ 88135 w 99152"/>
              <a:gd name="connsiteY1" fmla="*/ 129456 h 272676"/>
              <a:gd name="connsiteX2" fmla="*/ 66101 w 99152"/>
              <a:gd name="connsiteY2" fmla="*/ 30305 h 272676"/>
              <a:gd name="connsiteX3" fmla="*/ 33051 w 99152"/>
              <a:gd name="connsiteY3" fmla="*/ 8271 h 272676"/>
              <a:gd name="connsiteX4" fmla="*/ 0 w 99152"/>
              <a:gd name="connsiteY4" fmla="*/ 118440 h 272676"/>
              <a:gd name="connsiteX5" fmla="*/ 11017 w 99152"/>
              <a:gd name="connsiteY5" fmla="*/ 239625 h 272676"/>
              <a:gd name="connsiteX6" fmla="*/ 22034 w 99152"/>
              <a:gd name="connsiteY6" fmla="*/ 272676 h 272676"/>
              <a:gd name="connsiteX7" fmla="*/ 33051 w 99152"/>
              <a:gd name="connsiteY7" fmla="*/ 239625 h 272676"/>
              <a:gd name="connsiteX8" fmla="*/ 99152 w 99152"/>
              <a:gd name="connsiteY8" fmla="*/ 206574 h 272676"/>
              <a:gd name="connsiteX9" fmla="*/ 88135 w 99152"/>
              <a:gd name="connsiteY9" fmla="*/ 140473 h 272676"/>
              <a:gd name="connsiteX10" fmla="*/ 88135 w 99152"/>
              <a:gd name="connsiteY10" fmla="*/ 129456 h 27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152" h="272676">
                <a:moveTo>
                  <a:pt x="88135" y="129456"/>
                </a:moveTo>
                <a:lnTo>
                  <a:pt x="88135" y="129456"/>
                </a:lnTo>
                <a:cubicBezTo>
                  <a:pt x="80790" y="96406"/>
                  <a:pt x="80111" y="61127"/>
                  <a:pt x="66101" y="30305"/>
                </a:cubicBezTo>
                <a:cubicBezTo>
                  <a:pt x="60622" y="18251"/>
                  <a:pt x="43390" y="0"/>
                  <a:pt x="33051" y="8271"/>
                </a:cubicBezTo>
                <a:cubicBezTo>
                  <a:pt x="24669" y="14977"/>
                  <a:pt x="4629" y="99926"/>
                  <a:pt x="0" y="118440"/>
                </a:cubicBezTo>
                <a:cubicBezTo>
                  <a:pt x="3672" y="158835"/>
                  <a:pt x="5281" y="199471"/>
                  <a:pt x="11017" y="239625"/>
                </a:cubicBezTo>
                <a:cubicBezTo>
                  <a:pt x="12659" y="251121"/>
                  <a:pt x="10421" y="272676"/>
                  <a:pt x="22034" y="272676"/>
                </a:cubicBezTo>
                <a:cubicBezTo>
                  <a:pt x="33647" y="272676"/>
                  <a:pt x="25797" y="248693"/>
                  <a:pt x="33051" y="239625"/>
                </a:cubicBezTo>
                <a:cubicBezTo>
                  <a:pt x="48583" y="220209"/>
                  <a:pt x="77379" y="213832"/>
                  <a:pt x="99152" y="206574"/>
                </a:cubicBezTo>
                <a:cubicBezTo>
                  <a:pt x="95480" y="184540"/>
                  <a:pt x="95199" y="161664"/>
                  <a:pt x="88135" y="140473"/>
                </a:cubicBezTo>
                <a:cubicBezTo>
                  <a:pt x="83948" y="127912"/>
                  <a:pt x="88135" y="131292"/>
                  <a:pt x="88135" y="1294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421176" y="2809301"/>
            <a:ext cx="220337" cy="738130"/>
          </a:xfrm>
          <a:custGeom>
            <a:avLst/>
            <a:gdLst>
              <a:gd name="connsiteX0" fmla="*/ 165253 w 220337"/>
              <a:gd name="connsiteY0" fmla="*/ 738130 h 738130"/>
              <a:gd name="connsiteX1" fmla="*/ 165253 w 220337"/>
              <a:gd name="connsiteY1" fmla="*/ 738130 h 738130"/>
              <a:gd name="connsiteX2" fmla="*/ 209320 w 220337"/>
              <a:gd name="connsiteY2" fmla="*/ 649995 h 738130"/>
              <a:gd name="connsiteX3" fmla="*/ 220337 w 220337"/>
              <a:gd name="connsiteY3" fmla="*/ 616945 h 738130"/>
              <a:gd name="connsiteX4" fmla="*/ 209320 w 220337"/>
              <a:gd name="connsiteY4" fmla="*/ 495759 h 738130"/>
              <a:gd name="connsiteX5" fmla="*/ 198304 w 220337"/>
              <a:gd name="connsiteY5" fmla="*/ 462709 h 738130"/>
              <a:gd name="connsiteX6" fmla="*/ 176270 w 220337"/>
              <a:gd name="connsiteY6" fmla="*/ 176270 h 738130"/>
              <a:gd name="connsiteX7" fmla="*/ 143219 w 220337"/>
              <a:gd name="connsiteY7" fmla="*/ 55085 h 738130"/>
              <a:gd name="connsiteX8" fmla="*/ 44067 w 220337"/>
              <a:gd name="connsiteY8" fmla="*/ 0 h 738130"/>
              <a:gd name="connsiteX9" fmla="*/ 11017 w 220337"/>
              <a:gd name="connsiteY9" fmla="*/ 11017 h 738130"/>
              <a:gd name="connsiteX10" fmla="*/ 0 w 220337"/>
              <a:gd name="connsiteY10" fmla="*/ 44068 h 738130"/>
              <a:gd name="connsiteX11" fmla="*/ 11017 w 220337"/>
              <a:gd name="connsiteY11" fmla="*/ 165253 h 738130"/>
              <a:gd name="connsiteX12" fmla="*/ 22034 w 220337"/>
              <a:gd name="connsiteY12" fmla="*/ 198304 h 738130"/>
              <a:gd name="connsiteX13" fmla="*/ 55084 w 220337"/>
              <a:gd name="connsiteY13" fmla="*/ 220338 h 738130"/>
              <a:gd name="connsiteX14" fmla="*/ 99152 w 220337"/>
              <a:gd name="connsiteY14" fmla="*/ 319489 h 738130"/>
              <a:gd name="connsiteX15" fmla="*/ 99152 w 220337"/>
              <a:gd name="connsiteY15" fmla="*/ 440675 h 738130"/>
              <a:gd name="connsiteX16" fmla="*/ 132202 w 220337"/>
              <a:gd name="connsiteY16" fmla="*/ 539827 h 738130"/>
              <a:gd name="connsiteX17" fmla="*/ 132202 w 220337"/>
              <a:gd name="connsiteY17" fmla="*/ 672029 h 738130"/>
              <a:gd name="connsiteX18" fmla="*/ 165253 w 220337"/>
              <a:gd name="connsiteY18" fmla="*/ 694063 h 738130"/>
              <a:gd name="connsiteX19" fmla="*/ 165253 w 220337"/>
              <a:gd name="connsiteY19" fmla="*/ 738130 h 7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337" h="738130">
                <a:moveTo>
                  <a:pt x="165253" y="738130"/>
                </a:moveTo>
                <a:lnTo>
                  <a:pt x="165253" y="738130"/>
                </a:lnTo>
                <a:cubicBezTo>
                  <a:pt x="179942" y="708752"/>
                  <a:pt x="195728" y="679897"/>
                  <a:pt x="209320" y="649995"/>
                </a:cubicBezTo>
                <a:cubicBezTo>
                  <a:pt x="214125" y="639423"/>
                  <a:pt x="220337" y="628558"/>
                  <a:pt x="220337" y="616945"/>
                </a:cubicBezTo>
                <a:cubicBezTo>
                  <a:pt x="220337" y="576383"/>
                  <a:pt x="215056" y="535913"/>
                  <a:pt x="209320" y="495759"/>
                </a:cubicBezTo>
                <a:cubicBezTo>
                  <a:pt x="207678" y="484263"/>
                  <a:pt x="201976" y="473726"/>
                  <a:pt x="198304" y="462709"/>
                </a:cubicBezTo>
                <a:cubicBezTo>
                  <a:pt x="170963" y="271327"/>
                  <a:pt x="205986" y="532863"/>
                  <a:pt x="176270" y="176270"/>
                </a:cubicBezTo>
                <a:cubicBezTo>
                  <a:pt x="174956" y="160505"/>
                  <a:pt x="153489" y="61932"/>
                  <a:pt x="143219" y="55085"/>
                </a:cubicBezTo>
                <a:cubicBezTo>
                  <a:pt x="67455" y="4575"/>
                  <a:pt x="102240" y="19391"/>
                  <a:pt x="44067" y="0"/>
                </a:cubicBezTo>
                <a:cubicBezTo>
                  <a:pt x="33050" y="3672"/>
                  <a:pt x="19228" y="2806"/>
                  <a:pt x="11017" y="11017"/>
                </a:cubicBezTo>
                <a:cubicBezTo>
                  <a:pt x="2806" y="19229"/>
                  <a:pt x="0" y="32455"/>
                  <a:pt x="0" y="44068"/>
                </a:cubicBezTo>
                <a:cubicBezTo>
                  <a:pt x="0" y="84630"/>
                  <a:pt x="5281" y="125099"/>
                  <a:pt x="11017" y="165253"/>
                </a:cubicBezTo>
                <a:cubicBezTo>
                  <a:pt x="12659" y="176749"/>
                  <a:pt x="14780" y="189236"/>
                  <a:pt x="22034" y="198304"/>
                </a:cubicBezTo>
                <a:cubicBezTo>
                  <a:pt x="30305" y="208643"/>
                  <a:pt x="44067" y="212993"/>
                  <a:pt x="55084" y="220338"/>
                </a:cubicBezTo>
                <a:cubicBezTo>
                  <a:pt x="81305" y="299000"/>
                  <a:pt x="64235" y="267114"/>
                  <a:pt x="99152" y="319489"/>
                </a:cubicBezTo>
                <a:cubicBezTo>
                  <a:pt x="124418" y="395286"/>
                  <a:pt x="99152" y="303644"/>
                  <a:pt x="99152" y="440675"/>
                </a:cubicBezTo>
                <a:cubicBezTo>
                  <a:pt x="99152" y="500045"/>
                  <a:pt x="105599" y="499921"/>
                  <a:pt x="132202" y="539827"/>
                </a:cubicBezTo>
                <a:cubicBezTo>
                  <a:pt x="124857" y="583894"/>
                  <a:pt x="110168" y="627962"/>
                  <a:pt x="132202" y="672029"/>
                </a:cubicBezTo>
                <a:cubicBezTo>
                  <a:pt x="138124" y="683872"/>
                  <a:pt x="154236" y="686718"/>
                  <a:pt x="165253" y="694063"/>
                </a:cubicBezTo>
                <a:cubicBezTo>
                  <a:pt x="177431" y="730597"/>
                  <a:pt x="165253" y="730786"/>
                  <a:pt x="165253" y="738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3214848" y="3139807"/>
            <a:ext cx="46145" cy="126379"/>
          </a:xfrm>
          <a:custGeom>
            <a:avLst/>
            <a:gdLst>
              <a:gd name="connsiteX0" fmla="*/ 35128 w 46145"/>
              <a:gd name="connsiteY0" fmla="*/ 0 h 126379"/>
              <a:gd name="connsiteX1" fmla="*/ 35128 w 46145"/>
              <a:gd name="connsiteY1" fmla="*/ 0 h 126379"/>
              <a:gd name="connsiteX2" fmla="*/ 2077 w 46145"/>
              <a:gd name="connsiteY2" fmla="*/ 88135 h 126379"/>
              <a:gd name="connsiteX3" fmla="*/ 13094 w 46145"/>
              <a:gd name="connsiteY3" fmla="*/ 121186 h 126379"/>
              <a:gd name="connsiteX4" fmla="*/ 46145 w 46145"/>
              <a:gd name="connsiteY4" fmla="*/ 110169 h 126379"/>
              <a:gd name="connsiteX5" fmla="*/ 35128 w 46145"/>
              <a:gd name="connsiteY5" fmla="*/ 0 h 1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5" h="126379">
                <a:moveTo>
                  <a:pt x="35128" y="0"/>
                </a:moveTo>
                <a:lnTo>
                  <a:pt x="35128" y="0"/>
                </a:lnTo>
                <a:cubicBezTo>
                  <a:pt x="24111" y="29378"/>
                  <a:pt x="7690" y="57265"/>
                  <a:pt x="2077" y="88135"/>
                </a:cubicBezTo>
                <a:cubicBezTo>
                  <a:pt x="0" y="99561"/>
                  <a:pt x="2707" y="115993"/>
                  <a:pt x="13094" y="121186"/>
                </a:cubicBezTo>
                <a:cubicBezTo>
                  <a:pt x="23481" y="126379"/>
                  <a:pt x="35128" y="113841"/>
                  <a:pt x="46145" y="110169"/>
                </a:cubicBezTo>
                <a:cubicBezTo>
                  <a:pt x="34554" y="5855"/>
                  <a:pt x="36964" y="18362"/>
                  <a:pt x="3512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3211190" y="1520277"/>
            <a:ext cx="5315791" cy="4236449"/>
          </a:xfrm>
          <a:custGeom>
            <a:avLst/>
            <a:gdLst>
              <a:gd name="connsiteX0" fmla="*/ 4291297 w 5315791"/>
              <a:gd name="connsiteY0" fmla="*/ 3712735 h 4236449"/>
              <a:gd name="connsiteX1" fmla="*/ 4291297 w 5315791"/>
              <a:gd name="connsiteY1" fmla="*/ 3712735 h 4236449"/>
              <a:gd name="connsiteX2" fmla="*/ 4203162 w 5315791"/>
              <a:gd name="connsiteY2" fmla="*/ 3745786 h 4236449"/>
              <a:gd name="connsiteX3" fmla="*/ 4181128 w 5315791"/>
              <a:gd name="connsiteY3" fmla="*/ 3778836 h 4236449"/>
              <a:gd name="connsiteX4" fmla="*/ 4115027 w 5315791"/>
              <a:gd name="connsiteY4" fmla="*/ 3822904 h 4236449"/>
              <a:gd name="connsiteX5" fmla="*/ 4104010 w 5315791"/>
              <a:gd name="connsiteY5" fmla="*/ 3855954 h 4236449"/>
              <a:gd name="connsiteX6" fmla="*/ 4037909 w 5315791"/>
              <a:gd name="connsiteY6" fmla="*/ 3889005 h 4236449"/>
              <a:gd name="connsiteX7" fmla="*/ 4004858 w 5315791"/>
              <a:gd name="connsiteY7" fmla="*/ 3866971 h 4236449"/>
              <a:gd name="connsiteX8" fmla="*/ 3960791 w 5315791"/>
              <a:gd name="connsiteY8" fmla="*/ 3767819 h 4236449"/>
              <a:gd name="connsiteX9" fmla="*/ 3938757 w 5315791"/>
              <a:gd name="connsiteY9" fmla="*/ 3690701 h 4236449"/>
              <a:gd name="connsiteX10" fmla="*/ 3927740 w 5315791"/>
              <a:gd name="connsiteY10" fmla="*/ 3569516 h 4236449"/>
              <a:gd name="connsiteX11" fmla="*/ 3883673 w 5315791"/>
              <a:gd name="connsiteY11" fmla="*/ 3503415 h 4236449"/>
              <a:gd name="connsiteX12" fmla="*/ 3828588 w 5315791"/>
              <a:gd name="connsiteY12" fmla="*/ 3437313 h 4236449"/>
              <a:gd name="connsiteX13" fmla="*/ 3806555 w 5315791"/>
              <a:gd name="connsiteY13" fmla="*/ 3393246 h 4236449"/>
              <a:gd name="connsiteX14" fmla="*/ 3740453 w 5315791"/>
              <a:gd name="connsiteY14" fmla="*/ 3371212 h 4236449"/>
              <a:gd name="connsiteX15" fmla="*/ 3707403 w 5315791"/>
              <a:gd name="connsiteY15" fmla="*/ 3382229 h 4236449"/>
              <a:gd name="connsiteX16" fmla="*/ 3641302 w 5315791"/>
              <a:gd name="connsiteY16" fmla="*/ 3426296 h 4236449"/>
              <a:gd name="connsiteX17" fmla="*/ 3630285 w 5315791"/>
              <a:gd name="connsiteY17" fmla="*/ 3459347 h 4236449"/>
              <a:gd name="connsiteX18" fmla="*/ 3476049 w 5315791"/>
              <a:gd name="connsiteY18" fmla="*/ 3459347 h 4236449"/>
              <a:gd name="connsiteX19" fmla="*/ 3431981 w 5315791"/>
              <a:gd name="connsiteY19" fmla="*/ 3404263 h 4236449"/>
              <a:gd name="connsiteX20" fmla="*/ 3365880 w 5315791"/>
              <a:gd name="connsiteY20" fmla="*/ 3371212 h 4236449"/>
              <a:gd name="connsiteX21" fmla="*/ 3299779 w 5315791"/>
              <a:gd name="connsiteY21" fmla="*/ 3382229 h 4236449"/>
              <a:gd name="connsiteX22" fmla="*/ 3178593 w 5315791"/>
              <a:gd name="connsiteY22" fmla="*/ 3404263 h 4236449"/>
              <a:gd name="connsiteX23" fmla="*/ 2947239 w 5315791"/>
              <a:gd name="connsiteY23" fmla="*/ 3415280 h 4236449"/>
              <a:gd name="connsiteX24" fmla="*/ 2903171 w 5315791"/>
              <a:gd name="connsiteY24" fmla="*/ 3426296 h 4236449"/>
              <a:gd name="connsiteX25" fmla="*/ 2837070 w 5315791"/>
              <a:gd name="connsiteY25" fmla="*/ 3448330 h 4236449"/>
              <a:gd name="connsiteX26" fmla="*/ 2583682 w 5315791"/>
              <a:gd name="connsiteY26" fmla="*/ 3503415 h 4236449"/>
              <a:gd name="connsiteX27" fmla="*/ 2550632 w 5315791"/>
              <a:gd name="connsiteY27" fmla="*/ 3525448 h 4236449"/>
              <a:gd name="connsiteX28" fmla="*/ 2473514 w 5315791"/>
              <a:gd name="connsiteY28" fmla="*/ 3547482 h 4236449"/>
              <a:gd name="connsiteX29" fmla="*/ 2209109 w 5315791"/>
              <a:gd name="connsiteY29" fmla="*/ 3569516 h 4236449"/>
              <a:gd name="connsiteX30" fmla="*/ 2143008 w 5315791"/>
              <a:gd name="connsiteY30" fmla="*/ 3591550 h 4236449"/>
              <a:gd name="connsiteX31" fmla="*/ 2109957 w 5315791"/>
              <a:gd name="connsiteY31" fmla="*/ 3602566 h 4236449"/>
              <a:gd name="connsiteX32" fmla="*/ 2043856 w 5315791"/>
              <a:gd name="connsiteY32" fmla="*/ 3646634 h 4236449"/>
              <a:gd name="connsiteX33" fmla="*/ 1977755 w 5315791"/>
              <a:gd name="connsiteY33" fmla="*/ 3679684 h 4236449"/>
              <a:gd name="connsiteX34" fmla="*/ 1911653 w 5315791"/>
              <a:gd name="connsiteY34" fmla="*/ 3723752 h 4236449"/>
              <a:gd name="connsiteX35" fmla="*/ 1856569 w 5315791"/>
              <a:gd name="connsiteY35" fmla="*/ 3778836 h 4236449"/>
              <a:gd name="connsiteX36" fmla="*/ 1790468 w 5315791"/>
              <a:gd name="connsiteY36" fmla="*/ 3800870 h 4236449"/>
              <a:gd name="connsiteX37" fmla="*/ 1768434 w 5315791"/>
              <a:gd name="connsiteY37" fmla="*/ 3833921 h 4236449"/>
              <a:gd name="connsiteX38" fmla="*/ 1735383 w 5315791"/>
              <a:gd name="connsiteY38" fmla="*/ 3866971 h 4236449"/>
              <a:gd name="connsiteX39" fmla="*/ 1724367 w 5315791"/>
              <a:gd name="connsiteY39" fmla="*/ 3900022 h 4236449"/>
              <a:gd name="connsiteX40" fmla="*/ 1669282 w 5315791"/>
              <a:gd name="connsiteY40" fmla="*/ 3955106 h 4236449"/>
              <a:gd name="connsiteX41" fmla="*/ 1647249 w 5315791"/>
              <a:gd name="connsiteY41" fmla="*/ 4021207 h 4236449"/>
              <a:gd name="connsiteX42" fmla="*/ 1669282 w 5315791"/>
              <a:gd name="connsiteY42" fmla="*/ 4164427 h 4236449"/>
              <a:gd name="connsiteX43" fmla="*/ 1691316 w 5315791"/>
              <a:gd name="connsiteY43" fmla="*/ 4197477 h 4236449"/>
              <a:gd name="connsiteX44" fmla="*/ 1680299 w 5315791"/>
              <a:gd name="connsiteY44" fmla="*/ 4230528 h 4236449"/>
              <a:gd name="connsiteX45" fmla="*/ 1625215 w 5315791"/>
              <a:gd name="connsiteY45" fmla="*/ 4219511 h 4236449"/>
              <a:gd name="connsiteX46" fmla="*/ 1559114 w 5315791"/>
              <a:gd name="connsiteY46" fmla="*/ 4175443 h 4236449"/>
              <a:gd name="connsiteX47" fmla="*/ 1481996 w 5315791"/>
              <a:gd name="connsiteY47" fmla="*/ 4153410 h 4236449"/>
              <a:gd name="connsiteX48" fmla="*/ 1415894 w 5315791"/>
              <a:gd name="connsiteY48" fmla="*/ 4098325 h 4236449"/>
              <a:gd name="connsiteX49" fmla="*/ 1459962 w 5315791"/>
              <a:gd name="connsiteY49" fmla="*/ 3944089 h 4236449"/>
              <a:gd name="connsiteX50" fmla="*/ 1493012 w 5315791"/>
              <a:gd name="connsiteY50" fmla="*/ 3922056 h 4236449"/>
              <a:gd name="connsiteX51" fmla="*/ 1493012 w 5315791"/>
              <a:gd name="connsiteY51" fmla="*/ 3789853 h 4236449"/>
              <a:gd name="connsiteX52" fmla="*/ 1459962 w 5315791"/>
              <a:gd name="connsiteY52" fmla="*/ 3767819 h 4236449"/>
              <a:gd name="connsiteX53" fmla="*/ 1393861 w 5315791"/>
              <a:gd name="connsiteY53" fmla="*/ 3789853 h 4236449"/>
              <a:gd name="connsiteX54" fmla="*/ 1360810 w 5315791"/>
              <a:gd name="connsiteY54" fmla="*/ 3800870 h 4236449"/>
              <a:gd name="connsiteX55" fmla="*/ 1250641 w 5315791"/>
              <a:gd name="connsiteY55" fmla="*/ 3789853 h 4236449"/>
              <a:gd name="connsiteX56" fmla="*/ 1239624 w 5315791"/>
              <a:gd name="connsiteY56" fmla="*/ 3756803 h 4236449"/>
              <a:gd name="connsiteX57" fmla="*/ 1206574 w 5315791"/>
              <a:gd name="connsiteY57" fmla="*/ 3723752 h 4236449"/>
              <a:gd name="connsiteX58" fmla="*/ 1195557 w 5315791"/>
              <a:gd name="connsiteY58" fmla="*/ 3690701 h 4236449"/>
              <a:gd name="connsiteX59" fmla="*/ 1173523 w 5315791"/>
              <a:gd name="connsiteY59" fmla="*/ 3657651 h 4236449"/>
              <a:gd name="connsiteX60" fmla="*/ 1151490 w 5315791"/>
              <a:gd name="connsiteY60" fmla="*/ 3591550 h 4236449"/>
              <a:gd name="connsiteX61" fmla="*/ 1162506 w 5315791"/>
              <a:gd name="connsiteY61" fmla="*/ 3437313 h 4236449"/>
              <a:gd name="connsiteX62" fmla="*/ 1173523 w 5315791"/>
              <a:gd name="connsiteY62" fmla="*/ 3404263 h 4236449"/>
              <a:gd name="connsiteX63" fmla="*/ 1217591 w 5315791"/>
              <a:gd name="connsiteY63" fmla="*/ 3338162 h 4236449"/>
              <a:gd name="connsiteX64" fmla="*/ 1217591 w 5315791"/>
              <a:gd name="connsiteY64" fmla="*/ 3194942 h 4236449"/>
              <a:gd name="connsiteX65" fmla="*/ 1184540 w 5315791"/>
              <a:gd name="connsiteY65" fmla="*/ 3183925 h 4236449"/>
              <a:gd name="connsiteX66" fmla="*/ 1140473 w 5315791"/>
              <a:gd name="connsiteY66" fmla="*/ 3084774 h 4236449"/>
              <a:gd name="connsiteX67" fmla="*/ 1129456 w 5315791"/>
              <a:gd name="connsiteY67" fmla="*/ 3051723 h 4236449"/>
              <a:gd name="connsiteX68" fmla="*/ 1140473 w 5315791"/>
              <a:gd name="connsiteY68" fmla="*/ 2963588 h 4236449"/>
              <a:gd name="connsiteX69" fmla="*/ 1228608 w 5315791"/>
              <a:gd name="connsiteY69" fmla="*/ 2886470 h 4236449"/>
              <a:gd name="connsiteX70" fmla="*/ 1294709 w 5315791"/>
              <a:gd name="connsiteY70" fmla="*/ 2864436 h 4236449"/>
              <a:gd name="connsiteX71" fmla="*/ 1327759 w 5315791"/>
              <a:gd name="connsiteY71" fmla="*/ 2853419 h 4236449"/>
              <a:gd name="connsiteX72" fmla="*/ 1459962 w 5315791"/>
              <a:gd name="connsiteY72" fmla="*/ 2842403 h 4236449"/>
              <a:gd name="connsiteX73" fmla="*/ 1570130 w 5315791"/>
              <a:gd name="connsiteY73" fmla="*/ 2820369 h 4236449"/>
              <a:gd name="connsiteX74" fmla="*/ 1647249 w 5315791"/>
              <a:gd name="connsiteY74" fmla="*/ 2809352 h 4236449"/>
              <a:gd name="connsiteX75" fmla="*/ 1856569 w 5315791"/>
              <a:gd name="connsiteY75" fmla="*/ 2809352 h 4236449"/>
              <a:gd name="connsiteX76" fmla="*/ 1845552 w 5315791"/>
              <a:gd name="connsiteY76" fmla="*/ 2302576 h 4236449"/>
              <a:gd name="connsiteX77" fmla="*/ 1063355 w 5315791"/>
              <a:gd name="connsiteY77" fmla="*/ 2313593 h 4236449"/>
              <a:gd name="connsiteX78" fmla="*/ 1063355 w 5315791"/>
              <a:gd name="connsiteY78" fmla="*/ 2313593 h 4236449"/>
              <a:gd name="connsiteX79" fmla="*/ 997253 w 5315791"/>
              <a:gd name="connsiteY79" fmla="*/ 2236475 h 4236449"/>
              <a:gd name="connsiteX80" fmla="*/ 975220 w 5315791"/>
              <a:gd name="connsiteY80" fmla="*/ 2159357 h 4236449"/>
              <a:gd name="connsiteX81" fmla="*/ 997253 w 5315791"/>
              <a:gd name="connsiteY81" fmla="*/ 2093256 h 4236449"/>
              <a:gd name="connsiteX82" fmla="*/ 1008270 w 5315791"/>
              <a:gd name="connsiteY82" fmla="*/ 2060205 h 4236449"/>
              <a:gd name="connsiteX83" fmla="*/ 997253 w 5315791"/>
              <a:gd name="connsiteY83" fmla="*/ 1916986 h 4236449"/>
              <a:gd name="connsiteX84" fmla="*/ 931152 w 5315791"/>
              <a:gd name="connsiteY84" fmla="*/ 1894952 h 4236449"/>
              <a:gd name="connsiteX85" fmla="*/ 843017 w 5315791"/>
              <a:gd name="connsiteY85" fmla="*/ 1905969 h 4236449"/>
              <a:gd name="connsiteX86" fmla="*/ 809967 w 5315791"/>
              <a:gd name="connsiteY86" fmla="*/ 1972070 h 4236449"/>
              <a:gd name="connsiteX87" fmla="*/ 754882 w 5315791"/>
              <a:gd name="connsiteY87" fmla="*/ 2016137 h 4236449"/>
              <a:gd name="connsiteX88" fmla="*/ 732849 w 5315791"/>
              <a:gd name="connsiteY88" fmla="*/ 2412745 h 4236449"/>
              <a:gd name="connsiteX89" fmla="*/ 721832 w 5315791"/>
              <a:gd name="connsiteY89" fmla="*/ 2577998 h 4236449"/>
              <a:gd name="connsiteX90" fmla="*/ 710815 w 5315791"/>
              <a:gd name="connsiteY90" fmla="*/ 2633082 h 4236449"/>
              <a:gd name="connsiteX91" fmla="*/ 688781 w 5315791"/>
              <a:gd name="connsiteY91" fmla="*/ 2699183 h 4236449"/>
              <a:gd name="connsiteX92" fmla="*/ 677764 w 5315791"/>
              <a:gd name="connsiteY92" fmla="*/ 2809352 h 4236449"/>
              <a:gd name="connsiteX93" fmla="*/ 655730 w 5315791"/>
              <a:gd name="connsiteY93" fmla="*/ 2897487 h 4236449"/>
              <a:gd name="connsiteX94" fmla="*/ 644714 w 5315791"/>
              <a:gd name="connsiteY94" fmla="*/ 2941554 h 4236449"/>
              <a:gd name="connsiteX95" fmla="*/ 622680 w 5315791"/>
              <a:gd name="connsiteY95" fmla="*/ 3007656 h 4236449"/>
              <a:gd name="connsiteX96" fmla="*/ 611663 w 5315791"/>
              <a:gd name="connsiteY96" fmla="*/ 3040706 h 4236449"/>
              <a:gd name="connsiteX97" fmla="*/ 567596 w 5315791"/>
              <a:gd name="connsiteY97" fmla="*/ 3106807 h 4236449"/>
              <a:gd name="connsiteX98" fmla="*/ 545562 w 5315791"/>
              <a:gd name="connsiteY98" fmla="*/ 3139858 h 4236449"/>
              <a:gd name="connsiteX99" fmla="*/ 479461 w 5315791"/>
              <a:gd name="connsiteY99" fmla="*/ 3194942 h 4236449"/>
              <a:gd name="connsiteX100" fmla="*/ 457427 w 5315791"/>
              <a:gd name="connsiteY100" fmla="*/ 3227993 h 4236449"/>
              <a:gd name="connsiteX101" fmla="*/ 435393 w 5315791"/>
              <a:gd name="connsiteY101" fmla="*/ 3194942 h 4236449"/>
              <a:gd name="connsiteX102" fmla="*/ 424376 w 5315791"/>
              <a:gd name="connsiteY102" fmla="*/ 3029689 h 4236449"/>
              <a:gd name="connsiteX103" fmla="*/ 413359 w 5315791"/>
              <a:gd name="connsiteY103" fmla="*/ 2996639 h 4236449"/>
              <a:gd name="connsiteX104" fmla="*/ 369292 w 5315791"/>
              <a:gd name="connsiteY104" fmla="*/ 2930537 h 4236449"/>
              <a:gd name="connsiteX105" fmla="*/ 358275 w 5315791"/>
              <a:gd name="connsiteY105" fmla="*/ 2897487 h 4236449"/>
              <a:gd name="connsiteX106" fmla="*/ 336241 w 5315791"/>
              <a:gd name="connsiteY106" fmla="*/ 2864436 h 4236449"/>
              <a:gd name="connsiteX107" fmla="*/ 270140 w 5315791"/>
              <a:gd name="connsiteY107" fmla="*/ 2842403 h 4236449"/>
              <a:gd name="connsiteX108" fmla="*/ 237090 w 5315791"/>
              <a:gd name="connsiteY108" fmla="*/ 2853419 h 4236449"/>
              <a:gd name="connsiteX109" fmla="*/ 226073 w 5315791"/>
              <a:gd name="connsiteY109" fmla="*/ 2886470 h 4236449"/>
              <a:gd name="connsiteX110" fmla="*/ 204039 w 5315791"/>
              <a:gd name="connsiteY110" fmla="*/ 2919521 h 4236449"/>
              <a:gd name="connsiteX111" fmla="*/ 182005 w 5315791"/>
              <a:gd name="connsiteY111" fmla="*/ 2985622 h 4236449"/>
              <a:gd name="connsiteX112" fmla="*/ 126921 w 5315791"/>
              <a:gd name="connsiteY112" fmla="*/ 3051723 h 4236449"/>
              <a:gd name="connsiteX113" fmla="*/ 115904 w 5315791"/>
              <a:gd name="connsiteY113" fmla="*/ 3084774 h 4236449"/>
              <a:gd name="connsiteX114" fmla="*/ 60820 w 5315791"/>
              <a:gd name="connsiteY114" fmla="*/ 3062740 h 4236449"/>
              <a:gd name="connsiteX115" fmla="*/ 27769 w 5315791"/>
              <a:gd name="connsiteY115" fmla="*/ 3040706 h 4236449"/>
              <a:gd name="connsiteX116" fmla="*/ 5735 w 5315791"/>
              <a:gd name="connsiteY116" fmla="*/ 3007656 h 4236449"/>
              <a:gd name="connsiteX117" fmla="*/ 49803 w 5315791"/>
              <a:gd name="connsiteY117" fmla="*/ 2952571 h 4236449"/>
              <a:gd name="connsiteX118" fmla="*/ 82853 w 5315791"/>
              <a:gd name="connsiteY118" fmla="*/ 2919521 h 4236449"/>
              <a:gd name="connsiteX119" fmla="*/ 126921 w 5315791"/>
              <a:gd name="connsiteY119" fmla="*/ 2853419 h 4236449"/>
              <a:gd name="connsiteX120" fmla="*/ 159971 w 5315791"/>
              <a:gd name="connsiteY120" fmla="*/ 2754268 h 4236449"/>
              <a:gd name="connsiteX121" fmla="*/ 170988 w 5315791"/>
              <a:gd name="connsiteY121" fmla="*/ 2721217 h 4236449"/>
              <a:gd name="connsiteX122" fmla="*/ 204039 w 5315791"/>
              <a:gd name="connsiteY122" fmla="*/ 2688166 h 4236449"/>
              <a:gd name="connsiteX123" fmla="*/ 237090 w 5315791"/>
              <a:gd name="connsiteY123" fmla="*/ 2555964 h 4236449"/>
              <a:gd name="connsiteX124" fmla="*/ 226073 w 5315791"/>
              <a:gd name="connsiteY124" fmla="*/ 2181390 h 4236449"/>
              <a:gd name="connsiteX125" fmla="*/ 193022 w 5315791"/>
              <a:gd name="connsiteY125" fmla="*/ 2170374 h 4236449"/>
              <a:gd name="connsiteX126" fmla="*/ 159971 w 5315791"/>
              <a:gd name="connsiteY126" fmla="*/ 2181390 h 4236449"/>
              <a:gd name="connsiteX127" fmla="*/ 104887 w 5315791"/>
              <a:gd name="connsiteY127" fmla="*/ 2280542 h 4236449"/>
              <a:gd name="connsiteX128" fmla="*/ 71837 w 5315791"/>
              <a:gd name="connsiteY128" fmla="*/ 2291559 h 4236449"/>
              <a:gd name="connsiteX129" fmla="*/ 38786 w 5315791"/>
              <a:gd name="connsiteY129" fmla="*/ 2280542 h 4236449"/>
              <a:gd name="connsiteX130" fmla="*/ 60820 w 5315791"/>
              <a:gd name="connsiteY130" fmla="*/ 2104272 h 4236449"/>
              <a:gd name="connsiteX131" fmla="*/ 82853 w 5315791"/>
              <a:gd name="connsiteY131" fmla="*/ 2071222 h 4236449"/>
              <a:gd name="connsiteX132" fmla="*/ 148955 w 5315791"/>
              <a:gd name="connsiteY132" fmla="*/ 2038171 h 4236449"/>
              <a:gd name="connsiteX133" fmla="*/ 237090 w 5315791"/>
              <a:gd name="connsiteY133" fmla="*/ 2016137 h 4236449"/>
              <a:gd name="connsiteX134" fmla="*/ 259123 w 5315791"/>
              <a:gd name="connsiteY134" fmla="*/ 1928003 h 4236449"/>
              <a:gd name="connsiteX135" fmla="*/ 270140 w 5315791"/>
              <a:gd name="connsiteY135" fmla="*/ 1894952 h 4236449"/>
              <a:gd name="connsiteX136" fmla="*/ 281157 w 5315791"/>
              <a:gd name="connsiteY136" fmla="*/ 1740716 h 4236449"/>
              <a:gd name="connsiteX137" fmla="*/ 303191 w 5315791"/>
              <a:gd name="connsiteY137" fmla="*/ 1674615 h 4236449"/>
              <a:gd name="connsiteX138" fmla="*/ 369292 w 5315791"/>
              <a:gd name="connsiteY138" fmla="*/ 1630547 h 4236449"/>
              <a:gd name="connsiteX139" fmla="*/ 446410 w 5315791"/>
              <a:gd name="connsiteY139" fmla="*/ 1619530 h 4236449"/>
              <a:gd name="connsiteX140" fmla="*/ 556579 w 5315791"/>
              <a:gd name="connsiteY140" fmla="*/ 1586480 h 4236449"/>
              <a:gd name="connsiteX141" fmla="*/ 622680 w 5315791"/>
              <a:gd name="connsiteY141" fmla="*/ 1564446 h 4236449"/>
              <a:gd name="connsiteX142" fmla="*/ 655730 w 5315791"/>
              <a:gd name="connsiteY142" fmla="*/ 1553429 h 4236449"/>
              <a:gd name="connsiteX143" fmla="*/ 688781 w 5315791"/>
              <a:gd name="connsiteY143" fmla="*/ 1531395 h 4236449"/>
              <a:gd name="connsiteX144" fmla="*/ 710815 w 5315791"/>
              <a:gd name="connsiteY144" fmla="*/ 1498345 h 4236449"/>
              <a:gd name="connsiteX145" fmla="*/ 754882 w 5315791"/>
              <a:gd name="connsiteY145" fmla="*/ 1311058 h 4236449"/>
              <a:gd name="connsiteX146" fmla="*/ 865051 w 5315791"/>
              <a:gd name="connsiteY146" fmla="*/ 1311058 h 4236449"/>
              <a:gd name="connsiteX147" fmla="*/ 1140473 w 5315791"/>
              <a:gd name="connsiteY147" fmla="*/ 1311058 h 4236449"/>
              <a:gd name="connsiteX148" fmla="*/ 1173523 w 5315791"/>
              <a:gd name="connsiteY148" fmla="*/ 1222923 h 4236449"/>
              <a:gd name="connsiteX149" fmla="*/ 1184540 w 5315791"/>
              <a:gd name="connsiteY149" fmla="*/ 1189872 h 4236449"/>
              <a:gd name="connsiteX150" fmla="*/ 1162506 w 5315791"/>
              <a:gd name="connsiteY150" fmla="*/ 1002586 h 4236449"/>
              <a:gd name="connsiteX151" fmla="*/ 1129456 w 5315791"/>
              <a:gd name="connsiteY151" fmla="*/ 936484 h 4236449"/>
              <a:gd name="connsiteX152" fmla="*/ 1107422 w 5315791"/>
              <a:gd name="connsiteY152" fmla="*/ 870383 h 4236449"/>
              <a:gd name="connsiteX153" fmla="*/ 1096405 w 5315791"/>
              <a:gd name="connsiteY153" fmla="*/ 837333 h 4236449"/>
              <a:gd name="connsiteX154" fmla="*/ 1184540 w 5315791"/>
              <a:gd name="connsiteY154" fmla="*/ 782248 h 4236449"/>
              <a:gd name="connsiteX155" fmla="*/ 1217591 w 5315791"/>
              <a:gd name="connsiteY155" fmla="*/ 771231 h 4236449"/>
              <a:gd name="connsiteX156" fmla="*/ 1239624 w 5315791"/>
              <a:gd name="connsiteY156" fmla="*/ 727164 h 4236449"/>
              <a:gd name="connsiteX157" fmla="*/ 1250641 w 5315791"/>
              <a:gd name="connsiteY157" fmla="*/ 694113 h 4236449"/>
              <a:gd name="connsiteX158" fmla="*/ 1294709 w 5315791"/>
              <a:gd name="connsiteY158" fmla="*/ 628012 h 4236449"/>
              <a:gd name="connsiteX159" fmla="*/ 1316743 w 5315791"/>
              <a:gd name="connsiteY159" fmla="*/ 561911 h 4236449"/>
              <a:gd name="connsiteX160" fmla="*/ 1327759 w 5315791"/>
              <a:gd name="connsiteY160" fmla="*/ 528860 h 4236449"/>
              <a:gd name="connsiteX161" fmla="*/ 1338776 w 5315791"/>
              <a:gd name="connsiteY161" fmla="*/ 176321 h 4236449"/>
              <a:gd name="connsiteX162" fmla="*/ 1977755 w 5315791"/>
              <a:gd name="connsiteY162" fmla="*/ 198354 h 4236449"/>
              <a:gd name="connsiteX163" fmla="*/ 1977755 w 5315791"/>
              <a:gd name="connsiteY163" fmla="*/ 198354 h 4236449"/>
              <a:gd name="connsiteX164" fmla="*/ 1988771 w 5315791"/>
              <a:gd name="connsiteY164" fmla="*/ 341574 h 4236449"/>
              <a:gd name="connsiteX165" fmla="*/ 2021822 w 5315791"/>
              <a:gd name="connsiteY165" fmla="*/ 374624 h 4236449"/>
              <a:gd name="connsiteX166" fmla="*/ 2076906 w 5315791"/>
              <a:gd name="connsiteY166" fmla="*/ 418692 h 4236449"/>
              <a:gd name="connsiteX167" fmla="*/ 2109957 w 5315791"/>
              <a:gd name="connsiteY167" fmla="*/ 440725 h 4236449"/>
              <a:gd name="connsiteX168" fmla="*/ 2176058 w 5315791"/>
              <a:gd name="connsiteY168" fmla="*/ 462759 h 4236449"/>
              <a:gd name="connsiteX169" fmla="*/ 2385379 w 5315791"/>
              <a:gd name="connsiteY169" fmla="*/ 484793 h 4236449"/>
              <a:gd name="connsiteX170" fmla="*/ 2440463 w 5315791"/>
              <a:gd name="connsiteY170" fmla="*/ 528860 h 4236449"/>
              <a:gd name="connsiteX171" fmla="*/ 2407412 w 5315791"/>
              <a:gd name="connsiteY171" fmla="*/ 539877 h 4236449"/>
              <a:gd name="connsiteX172" fmla="*/ 2374362 w 5315791"/>
              <a:gd name="connsiteY172" fmla="*/ 572928 h 4236449"/>
              <a:gd name="connsiteX173" fmla="*/ 2407412 w 5315791"/>
              <a:gd name="connsiteY173" fmla="*/ 583945 h 4236449"/>
              <a:gd name="connsiteX174" fmla="*/ 2484530 w 5315791"/>
              <a:gd name="connsiteY174" fmla="*/ 572928 h 4236449"/>
              <a:gd name="connsiteX175" fmla="*/ 2528598 w 5315791"/>
              <a:gd name="connsiteY175" fmla="*/ 583945 h 4236449"/>
              <a:gd name="connsiteX176" fmla="*/ 2561649 w 5315791"/>
              <a:gd name="connsiteY176" fmla="*/ 605978 h 4236449"/>
              <a:gd name="connsiteX177" fmla="*/ 2649783 w 5315791"/>
              <a:gd name="connsiteY177" fmla="*/ 583945 h 4236449"/>
              <a:gd name="connsiteX178" fmla="*/ 2704868 w 5315791"/>
              <a:gd name="connsiteY178" fmla="*/ 539877 h 4236449"/>
              <a:gd name="connsiteX179" fmla="*/ 2737918 w 5315791"/>
              <a:gd name="connsiteY179" fmla="*/ 517843 h 4236449"/>
              <a:gd name="connsiteX180" fmla="*/ 2815037 w 5315791"/>
              <a:gd name="connsiteY180" fmla="*/ 473776 h 4236449"/>
              <a:gd name="connsiteX181" fmla="*/ 2826053 w 5315791"/>
              <a:gd name="connsiteY181" fmla="*/ 440725 h 4236449"/>
              <a:gd name="connsiteX182" fmla="*/ 2859104 w 5315791"/>
              <a:gd name="connsiteY182" fmla="*/ 517843 h 4236449"/>
              <a:gd name="connsiteX183" fmla="*/ 2925205 w 5315791"/>
              <a:gd name="connsiteY183" fmla="*/ 561911 h 4236449"/>
              <a:gd name="connsiteX184" fmla="*/ 3079441 w 5315791"/>
              <a:gd name="connsiteY184" fmla="*/ 539877 h 4236449"/>
              <a:gd name="connsiteX185" fmla="*/ 3112492 w 5315791"/>
              <a:gd name="connsiteY185" fmla="*/ 517843 h 4236449"/>
              <a:gd name="connsiteX186" fmla="*/ 3244694 w 5315791"/>
              <a:gd name="connsiteY186" fmla="*/ 528860 h 4236449"/>
              <a:gd name="connsiteX187" fmla="*/ 3255711 w 5315791"/>
              <a:gd name="connsiteY187" fmla="*/ 583945 h 4236449"/>
              <a:gd name="connsiteX188" fmla="*/ 3288762 w 5315791"/>
              <a:gd name="connsiteY188" fmla="*/ 594962 h 4236449"/>
              <a:gd name="connsiteX189" fmla="*/ 3255711 w 5315791"/>
              <a:gd name="connsiteY189" fmla="*/ 616995 h 4236449"/>
              <a:gd name="connsiteX190" fmla="*/ 3156559 w 5315791"/>
              <a:gd name="connsiteY190" fmla="*/ 639029 h 4236449"/>
              <a:gd name="connsiteX191" fmla="*/ 3123509 w 5315791"/>
              <a:gd name="connsiteY191" fmla="*/ 661063 h 4236449"/>
              <a:gd name="connsiteX192" fmla="*/ 3024357 w 5315791"/>
              <a:gd name="connsiteY192" fmla="*/ 683096 h 4236449"/>
              <a:gd name="connsiteX193" fmla="*/ 2947239 w 5315791"/>
              <a:gd name="connsiteY193" fmla="*/ 738181 h 4236449"/>
              <a:gd name="connsiteX194" fmla="*/ 2925205 w 5315791"/>
              <a:gd name="connsiteY194" fmla="*/ 771231 h 4236449"/>
              <a:gd name="connsiteX195" fmla="*/ 2903171 w 5315791"/>
              <a:gd name="connsiteY195" fmla="*/ 837333 h 4236449"/>
              <a:gd name="connsiteX196" fmla="*/ 2892155 w 5315791"/>
              <a:gd name="connsiteY196" fmla="*/ 870383 h 4236449"/>
              <a:gd name="connsiteX197" fmla="*/ 2903171 w 5315791"/>
              <a:gd name="connsiteY197" fmla="*/ 903434 h 4236449"/>
              <a:gd name="connsiteX198" fmla="*/ 2914188 w 5315791"/>
              <a:gd name="connsiteY198" fmla="*/ 870383 h 4236449"/>
              <a:gd name="connsiteX199" fmla="*/ 2969273 w 5315791"/>
              <a:gd name="connsiteY199" fmla="*/ 815299 h 4236449"/>
              <a:gd name="connsiteX200" fmla="*/ 2980290 w 5315791"/>
              <a:gd name="connsiteY200" fmla="*/ 870383 h 4236449"/>
              <a:gd name="connsiteX201" fmla="*/ 2947239 w 5315791"/>
              <a:gd name="connsiteY201" fmla="*/ 936484 h 4236449"/>
              <a:gd name="connsiteX202" fmla="*/ 2947239 w 5315791"/>
              <a:gd name="connsiteY202" fmla="*/ 1344109 h 4236449"/>
              <a:gd name="connsiteX203" fmla="*/ 2969273 w 5315791"/>
              <a:gd name="connsiteY203" fmla="*/ 1377159 h 4236449"/>
              <a:gd name="connsiteX204" fmla="*/ 2980290 w 5315791"/>
              <a:gd name="connsiteY204" fmla="*/ 1410210 h 4236449"/>
              <a:gd name="connsiteX205" fmla="*/ 3079441 w 5315791"/>
              <a:gd name="connsiteY205" fmla="*/ 1410210 h 4236449"/>
              <a:gd name="connsiteX206" fmla="*/ 3123509 w 5315791"/>
              <a:gd name="connsiteY206" fmla="*/ 1278007 h 4236449"/>
              <a:gd name="connsiteX207" fmla="*/ 3145543 w 5315791"/>
              <a:gd name="connsiteY207" fmla="*/ 1211906 h 4236449"/>
              <a:gd name="connsiteX208" fmla="*/ 3156559 w 5315791"/>
              <a:gd name="connsiteY208" fmla="*/ 1167839 h 4236449"/>
              <a:gd name="connsiteX209" fmla="*/ 3134526 w 5315791"/>
              <a:gd name="connsiteY209" fmla="*/ 1090721 h 4236449"/>
              <a:gd name="connsiteX210" fmla="*/ 3112492 w 5315791"/>
              <a:gd name="connsiteY210" fmla="*/ 1057670 h 4236449"/>
              <a:gd name="connsiteX211" fmla="*/ 3123509 w 5315791"/>
              <a:gd name="connsiteY211" fmla="*/ 881400 h 4236449"/>
              <a:gd name="connsiteX212" fmla="*/ 3156559 w 5315791"/>
              <a:gd name="connsiteY212" fmla="*/ 859366 h 4236449"/>
              <a:gd name="connsiteX213" fmla="*/ 3167576 w 5315791"/>
              <a:gd name="connsiteY213" fmla="*/ 826316 h 4236449"/>
              <a:gd name="connsiteX214" fmla="*/ 3189610 w 5315791"/>
              <a:gd name="connsiteY214" fmla="*/ 793265 h 4236449"/>
              <a:gd name="connsiteX215" fmla="*/ 3200627 w 5315791"/>
              <a:gd name="connsiteY215" fmla="*/ 760215 h 4236449"/>
              <a:gd name="connsiteX216" fmla="*/ 3233677 w 5315791"/>
              <a:gd name="connsiteY216" fmla="*/ 749198 h 4236449"/>
              <a:gd name="connsiteX217" fmla="*/ 3310796 w 5315791"/>
              <a:gd name="connsiteY217" fmla="*/ 672080 h 4236449"/>
              <a:gd name="connsiteX218" fmla="*/ 3398930 w 5315791"/>
              <a:gd name="connsiteY218" fmla="*/ 683096 h 4236449"/>
              <a:gd name="connsiteX219" fmla="*/ 3454015 w 5315791"/>
              <a:gd name="connsiteY219" fmla="*/ 782248 h 4236449"/>
              <a:gd name="connsiteX220" fmla="*/ 3476049 w 5315791"/>
              <a:gd name="connsiteY220" fmla="*/ 815299 h 4236449"/>
              <a:gd name="connsiteX221" fmla="*/ 3520116 w 5315791"/>
              <a:gd name="connsiteY221" fmla="*/ 881400 h 4236449"/>
              <a:gd name="connsiteX222" fmla="*/ 3542150 w 5315791"/>
              <a:gd name="connsiteY222" fmla="*/ 947501 h 4236449"/>
              <a:gd name="connsiteX223" fmla="*/ 3564183 w 5315791"/>
              <a:gd name="connsiteY223" fmla="*/ 1013603 h 4236449"/>
              <a:gd name="connsiteX224" fmla="*/ 3575200 w 5315791"/>
              <a:gd name="connsiteY224" fmla="*/ 1046653 h 4236449"/>
              <a:gd name="connsiteX225" fmla="*/ 3575200 w 5315791"/>
              <a:gd name="connsiteY225" fmla="*/ 1079704 h 4236449"/>
              <a:gd name="connsiteX226" fmla="*/ 3211644 w 5315791"/>
              <a:gd name="connsiteY226" fmla="*/ 1773766 h 4236449"/>
              <a:gd name="connsiteX227" fmla="*/ 4258246 w 5315791"/>
              <a:gd name="connsiteY227" fmla="*/ 1817834 h 4236449"/>
              <a:gd name="connsiteX228" fmla="*/ 4280280 w 5315791"/>
              <a:gd name="connsiteY228" fmla="*/ 1553429 h 4236449"/>
              <a:gd name="connsiteX229" fmla="*/ 4291297 w 5315791"/>
              <a:gd name="connsiteY229" fmla="*/ 1454277 h 4236449"/>
              <a:gd name="connsiteX230" fmla="*/ 4302314 w 5315791"/>
              <a:gd name="connsiteY230" fmla="*/ 1399193 h 4236449"/>
              <a:gd name="connsiteX231" fmla="*/ 4335364 w 5315791"/>
              <a:gd name="connsiteY231" fmla="*/ 1244957 h 4236449"/>
              <a:gd name="connsiteX232" fmla="*/ 4357398 w 5315791"/>
              <a:gd name="connsiteY232" fmla="*/ 1189872 h 4236449"/>
              <a:gd name="connsiteX233" fmla="*/ 4401465 w 5315791"/>
              <a:gd name="connsiteY233" fmla="*/ 1090721 h 4236449"/>
              <a:gd name="connsiteX234" fmla="*/ 4434516 w 5315791"/>
              <a:gd name="connsiteY234" fmla="*/ 958518 h 4236449"/>
              <a:gd name="connsiteX235" fmla="*/ 4445533 w 5315791"/>
              <a:gd name="connsiteY235" fmla="*/ 892417 h 4236449"/>
              <a:gd name="connsiteX236" fmla="*/ 4467567 w 5315791"/>
              <a:gd name="connsiteY236" fmla="*/ 793265 h 4236449"/>
              <a:gd name="connsiteX237" fmla="*/ 4445533 w 5315791"/>
              <a:gd name="connsiteY237" fmla="*/ 650046 h 4236449"/>
              <a:gd name="connsiteX238" fmla="*/ 4445533 w 5315791"/>
              <a:gd name="connsiteY238" fmla="*/ 650046 h 4236449"/>
              <a:gd name="connsiteX239" fmla="*/ 4500617 w 5315791"/>
              <a:gd name="connsiteY239" fmla="*/ 572928 h 4236449"/>
              <a:gd name="connsiteX240" fmla="*/ 4566718 w 5315791"/>
              <a:gd name="connsiteY240" fmla="*/ 550894 h 4236449"/>
              <a:gd name="connsiteX241" fmla="*/ 4599769 w 5315791"/>
              <a:gd name="connsiteY241" fmla="*/ 539877 h 4236449"/>
              <a:gd name="connsiteX242" fmla="*/ 4787056 w 5315791"/>
              <a:gd name="connsiteY242" fmla="*/ 517843 h 4236449"/>
              <a:gd name="connsiteX243" fmla="*/ 4820106 w 5315791"/>
              <a:gd name="connsiteY243" fmla="*/ 506827 h 4236449"/>
              <a:gd name="connsiteX244" fmla="*/ 4853157 w 5315791"/>
              <a:gd name="connsiteY244" fmla="*/ 484793 h 4236449"/>
              <a:gd name="connsiteX245" fmla="*/ 4919258 w 5315791"/>
              <a:gd name="connsiteY245" fmla="*/ 462759 h 4236449"/>
              <a:gd name="connsiteX246" fmla="*/ 4952309 w 5315791"/>
              <a:gd name="connsiteY246" fmla="*/ 451742 h 4236449"/>
              <a:gd name="connsiteX247" fmla="*/ 4963326 w 5315791"/>
              <a:gd name="connsiteY247" fmla="*/ 418692 h 4236449"/>
              <a:gd name="connsiteX248" fmla="*/ 5007393 w 5315791"/>
              <a:gd name="connsiteY248" fmla="*/ 341574 h 4236449"/>
              <a:gd name="connsiteX249" fmla="*/ 5040444 w 5315791"/>
              <a:gd name="connsiteY249" fmla="*/ 286489 h 4236449"/>
              <a:gd name="connsiteX250" fmla="*/ 5260781 w 5315791"/>
              <a:gd name="connsiteY250" fmla="*/ 231405 h 4236449"/>
              <a:gd name="connsiteX251" fmla="*/ 5304849 w 5315791"/>
              <a:gd name="connsiteY251" fmla="*/ 319540 h 4236449"/>
              <a:gd name="connsiteX252" fmla="*/ 5260781 w 5315791"/>
              <a:gd name="connsiteY252" fmla="*/ 429709 h 4236449"/>
              <a:gd name="connsiteX253" fmla="*/ 5161629 w 5315791"/>
              <a:gd name="connsiteY253" fmla="*/ 484793 h 4236449"/>
              <a:gd name="connsiteX254" fmla="*/ 5117562 w 5315791"/>
              <a:gd name="connsiteY254" fmla="*/ 539877 h 4236449"/>
              <a:gd name="connsiteX255" fmla="*/ 5073494 w 5315791"/>
              <a:gd name="connsiteY255" fmla="*/ 605978 h 4236449"/>
              <a:gd name="connsiteX256" fmla="*/ 5051461 w 5315791"/>
              <a:gd name="connsiteY256" fmla="*/ 639029 h 4236449"/>
              <a:gd name="connsiteX257" fmla="*/ 5029427 w 5315791"/>
              <a:gd name="connsiteY257" fmla="*/ 672080 h 4236449"/>
              <a:gd name="connsiteX258" fmla="*/ 5018410 w 5315791"/>
              <a:gd name="connsiteY258" fmla="*/ 705130 h 4236449"/>
              <a:gd name="connsiteX259" fmla="*/ 4985359 w 5315791"/>
              <a:gd name="connsiteY259" fmla="*/ 727164 h 4236449"/>
              <a:gd name="connsiteX260" fmla="*/ 4963326 w 5315791"/>
              <a:gd name="connsiteY260" fmla="*/ 760215 h 4236449"/>
              <a:gd name="connsiteX261" fmla="*/ 4897224 w 5315791"/>
              <a:gd name="connsiteY261" fmla="*/ 826316 h 4236449"/>
              <a:gd name="connsiteX262" fmla="*/ 4875191 w 5315791"/>
              <a:gd name="connsiteY262" fmla="*/ 859366 h 4236449"/>
              <a:gd name="connsiteX263" fmla="*/ 4831123 w 5315791"/>
              <a:gd name="connsiteY263" fmla="*/ 881400 h 4236449"/>
              <a:gd name="connsiteX264" fmla="*/ 4809090 w 5315791"/>
              <a:gd name="connsiteY264" fmla="*/ 914451 h 4236449"/>
              <a:gd name="connsiteX265" fmla="*/ 4765022 w 5315791"/>
              <a:gd name="connsiteY265" fmla="*/ 991569 h 4236449"/>
              <a:gd name="connsiteX266" fmla="*/ 4687904 w 5315791"/>
              <a:gd name="connsiteY266" fmla="*/ 1090721 h 4236449"/>
              <a:gd name="connsiteX267" fmla="*/ 4643837 w 5315791"/>
              <a:gd name="connsiteY267" fmla="*/ 1189872 h 4236449"/>
              <a:gd name="connsiteX268" fmla="*/ 4632820 w 5315791"/>
              <a:gd name="connsiteY268" fmla="*/ 1255974 h 4236449"/>
              <a:gd name="connsiteX269" fmla="*/ 4599769 w 5315791"/>
              <a:gd name="connsiteY269" fmla="*/ 1344109 h 4236449"/>
              <a:gd name="connsiteX270" fmla="*/ 4577735 w 5315791"/>
              <a:gd name="connsiteY270" fmla="*/ 1432243 h 4236449"/>
              <a:gd name="connsiteX271" fmla="*/ 4566718 w 5315791"/>
              <a:gd name="connsiteY271" fmla="*/ 1465294 h 4236449"/>
              <a:gd name="connsiteX272" fmla="*/ 4544685 w 5315791"/>
              <a:gd name="connsiteY272" fmla="*/ 1498345 h 4236449"/>
              <a:gd name="connsiteX273" fmla="*/ 4533668 w 5315791"/>
              <a:gd name="connsiteY273" fmla="*/ 1564446 h 4236449"/>
              <a:gd name="connsiteX274" fmla="*/ 4511634 w 5315791"/>
              <a:gd name="connsiteY274" fmla="*/ 1608513 h 4236449"/>
              <a:gd name="connsiteX275" fmla="*/ 4489600 w 5315791"/>
              <a:gd name="connsiteY275" fmla="*/ 1674615 h 4236449"/>
              <a:gd name="connsiteX276" fmla="*/ 4478583 w 5315791"/>
              <a:gd name="connsiteY276" fmla="*/ 1707665 h 4236449"/>
              <a:gd name="connsiteX277" fmla="*/ 4467567 w 5315791"/>
              <a:gd name="connsiteY277" fmla="*/ 1751733 h 4236449"/>
              <a:gd name="connsiteX278" fmla="*/ 4445533 w 5315791"/>
              <a:gd name="connsiteY278" fmla="*/ 1784783 h 4236449"/>
              <a:gd name="connsiteX279" fmla="*/ 4412482 w 5315791"/>
              <a:gd name="connsiteY279" fmla="*/ 1894952 h 4236449"/>
              <a:gd name="connsiteX280" fmla="*/ 4390449 w 5315791"/>
              <a:gd name="connsiteY280" fmla="*/ 1950036 h 4236449"/>
              <a:gd name="connsiteX281" fmla="*/ 4368415 w 5315791"/>
              <a:gd name="connsiteY281" fmla="*/ 2038171 h 4236449"/>
              <a:gd name="connsiteX282" fmla="*/ 4346381 w 5315791"/>
              <a:gd name="connsiteY282" fmla="*/ 2071222 h 4236449"/>
              <a:gd name="connsiteX283" fmla="*/ 4335364 w 5315791"/>
              <a:gd name="connsiteY283" fmla="*/ 2115289 h 4236449"/>
              <a:gd name="connsiteX284" fmla="*/ 4269263 w 5315791"/>
              <a:gd name="connsiteY284" fmla="*/ 2192407 h 4236449"/>
              <a:gd name="connsiteX285" fmla="*/ 4247229 w 5315791"/>
              <a:gd name="connsiteY285" fmla="*/ 2225458 h 4236449"/>
              <a:gd name="connsiteX286" fmla="*/ 4192145 w 5315791"/>
              <a:gd name="connsiteY286" fmla="*/ 2390711 h 4236449"/>
              <a:gd name="connsiteX287" fmla="*/ 4170111 w 5315791"/>
              <a:gd name="connsiteY287" fmla="*/ 2478846 h 4236449"/>
              <a:gd name="connsiteX288" fmla="*/ 4148077 w 5315791"/>
              <a:gd name="connsiteY288" fmla="*/ 2511896 h 4236449"/>
              <a:gd name="connsiteX289" fmla="*/ 4126044 w 5315791"/>
              <a:gd name="connsiteY289" fmla="*/ 2577998 h 4236449"/>
              <a:gd name="connsiteX290" fmla="*/ 4115027 w 5315791"/>
              <a:gd name="connsiteY290" fmla="*/ 2611048 h 4236449"/>
              <a:gd name="connsiteX291" fmla="*/ 4104010 w 5315791"/>
              <a:gd name="connsiteY291" fmla="*/ 2655116 h 4236449"/>
              <a:gd name="connsiteX292" fmla="*/ 4081976 w 5315791"/>
              <a:gd name="connsiteY292" fmla="*/ 2688166 h 4236449"/>
              <a:gd name="connsiteX293" fmla="*/ 4059943 w 5315791"/>
              <a:gd name="connsiteY293" fmla="*/ 2776301 h 4236449"/>
              <a:gd name="connsiteX294" fmla="*/ 4015875 w 5315791"/>
              <a:gd name="connsiteY294" fmla="*/ 2897487 h 4236449"/>
              <a:gd name="connsiteX295" fmla="*/ 4004858 w 5315791"/>
              <a:gd name="connsiteY295" fmla="*/ 2963588 h 4236449"/>
              <a:gd name="connsiteX296" fmla="*/ 4026892 w 5315791"/>
              <a:gd name="connsiteY296" fmla="*/ 3250027 h 4236449"/>
              <a:gd name="connsiteX297" fmla="*/ 4059943 w 5315791"/>
              <a:gd name="connsiteY297" fmla="*/ 3316128 h 4236449"/>
              <a:gd name="connsiteX298" fmla="*/ 4092993 w 5315791"/>
              <a:gd name="connsiteY298" fmla="*/ 3338162 h 4236449"/>
              <a:gd name="connsiteX299" fmla="*/ 4104010 w 5315791"/>
              <a:gd name="connsiteY299" fmla="*/ 3371212 h 4236449"/>
              <a:gd name="connsiteX300" fmla="*/ 4170111 w 5315791"/>
              <a:gd name="connsiteY300" fmla="*/ 3426296 h 4236449"/>
              <a:gd name="connsiteX301" fmla="*/ 4181128 w 5315791"/>
              <a:gd name="connsiteY301" fmla="*/ 3470364 h 4236449"/>
              <a:gd name="connsiteX302" fmla="*/ 4214179 w 5315791"/>
              <a:gd name="connsiteY302" fmla="*/ 3536465 h 4236449"/>
              <a:gd name="connsiteX303" fmla="*/ 4247229 w 5315791"/>
              <a:gd name="connsiteY303" fmla="*/ 3558499 h 4236449"/>
              <a:gd name="connsiteX304" fmla="*/ 4269263 w 5315791"/>
              <a:gd name="connsiteY304" fmla="*/ 3624600 h 4236449"/>
              <a:gd name="connsiteX305" fmla="*/ 4302314 w 5315791"/>
              <a:gd name="connsiteY305" fmla="*/ 3690701 h 4236449"/>
              <a:gd name="connsiteX306" fmla="*/ 4291297 w 5315791"/>
              <a:gd name="connsiteY306" fmla="*/ 3712735 h 423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15791" h="4236449">
                <a:moveTo>
                  <a:pt x="4291297" y="3712735"/>
                </a:moveTo>
                <a:lnTo>
                  <a:pt x="4291297" y="3712735"/>
                </a:lnTo>
                <a:cubicBezTo>
                  <a:pt x="4261919" y="3723752"/>
                  <a:pt x="4230067" y="3729643"/>
                  <a:pt x="4203162" y="3745786"/>
                </a:cubicBezTo>
                <a:cubicBezTo>
                  <a:pt x="4191808" y="3752598"/>
                  <a:pt x="4191093" y="3770117"/>
                  <a:pt x="4181128" y="3778836"/>
                </a:cubicBezTo>
                <a:cubicBezTo>
                  <a:pt x="4161199" y="3796274"/>
                  <a:pt x="4115027" y="3822904"/>
                  <a:pt x="4115027" y="3822904"/>
                </a:cubicBezTo>
                <a:cubicBezTo>
                  <a:pt x="4111355" y="3833921"/>
                  <a:pt x="4111264" y="3846886"/>
                  <a:pt x="4104010" y="3855954"/>
                </a:cubicBezTo>
                <a:cubicBezTo>
                  <a:pt x="4088478" y="3875369"/>
                  <a:pt x="4059682" y="3881747"/>
                  <a:pt x="4037909" y="3889005"/>
                </a:cubicBezTo>
                <a:cubicBezTo>
                  <a:pt x="4026892" y="3881660"/>
                  <a:pt x="4010236" y="3879071"/>
                  <a:pt x="4004858" y="3866971"/>
                </a:cubicBezTo>
                <a:cubicBezTo>
                  <a:pt x="3953299" y="3750965"/>
                  <a:pt x="4035164" y="3817402"/>
                  <a:pt x="3960791" y="3767819"/>
                </a:cubicBezTo>
                <a:cubicBezTo>
                  <a:pt x="3953237" y="3745159"/>
                  <a:pt x="3941831" y="3713759"/>
                  <a:pt x="3938757" y="3690701"/>
                </a:cubicBezTo>
                <a:cubicBezTo>
                  <a:pt x="3933396" y="3650495"/>
                  <a:pt x="3939185" y="3608429"/>
                  <a:pt x="3927740" y="3569516"/>
                </a:cubicBezTo>
                <a:cubicBezTo>
                  <a:pt x="3920268" y="3544111"/>
                  <a:pt x="3898362" y="3525449"/>
                  <a:pt x="3883673" y="3503415"/>
                </a:cubicBezTo>
                <a:cubicBezTo>
                  <a:pt x="3852997" y="3457401"/>
                  <a:pt x="3871001" y="3479726"/>
                  <a:pt x="3828588" y="3437313"/>
                </a:cubicBezTo>
                <a:cubicBezTo>
                  <a:pt x="3821244" y="3422624"/>
                  <a:pt x="3819693" y="3403100"/>
                  <a:pt x="3806555" y="3393246"/>
                </a:cubicBezTo>
                <a:cubicBezTo>
                  <a:pt x="3787974" y="3379311"/>
                  <a:pt x="3740453" y="3371212"/>
                  <a:pt x="3740453" y="3371212"/>
                </a:cubicBezTo>
                <a:cubicBezTo>
                  <a:pt x="3729436" y="3374884"/>
                  <a:pt x="3717554" y="3376589"/>
                  <a:pt x="3707403" y="3382229"/>
                </a:cubicBezTo>
                <a:cubicBezTo>
                  <a:pt x="3684254" y="3395089"/>
                  <a:pt x="3641302" y="3426296"/>
                  <a:pt x="3641302" y="3426296"/>
                </a:cubicBezTo>
                <a:cubicBezTo>
                  <a:pt x="3637630" y="3437313"/>
                  <a:pt x="3639948" y="3452905"/>
                  <a:pt x="3630285" y="3459347"/>
                </a:cubicBezTo>
                <a:cubicBezTo>
                  <a:pt x="3595208" y="3482732"/>
                  <a:pt x="3500372" y="3462050"/>
                  <a:pt x="3476049" y="3459347"/>
                </a:cubicBezTo>
                <a:cubicBezTo>
                  <a:pt x="3381328" y="3396200"/>
                  <a:pt x="3492798" y="3480283"/>
                  <a:pt x="3431981" y="3404263"/>
                </a:cubicBezTo>
                <a:cubicBezTo>
                  <a:pt x="3416449" y="3384848"/>
                  <a:pt x="3387653" y="3378470"/>
                  <a:pt x="3365880" y="3371212"/>
                </a:cubicBezTo>
                <a:cubicBezTo>
                  <a:pt x="3343846" y="3374884"/>
                  <a:pt x="3321585" y="3377383"/>
                  <a:pt x="3299779" y="3382229"/>
                </a:cubicBezTo>
                <a:cubicBezTo>
                  <a:pt x="3208608" y="3402489"/>
                  <a:pt x="3354817" y="3392109"/>
                  <a:pt x="3178593" y="3404263"/>
                </a:cubicBezTo>
                <a:cubicBezTo>
                  <a:pt x="3101571" y="3409575"/>
                  <a:pt x="3024357" y="3411608"/>
                  <a:pt x="2947239" y="3415280"/>
                </a:cubicBezTo>
                <a:cubicBezTo>
                  <a:pt x="2932550" y="3418952"/>
                  <a:pt x="2917674" y="3421945"/>
                  <a:pt x="2903171" y="3426296"/>
                </a:cubicBezTo>
                <a:cubicBezTo>
                  <a:pt x="2880925" y="3432970"/>
                  <a:pt x="2837070" y="3448330"/>
                  <a:pt x="2837070" y="3448330"/>
                </a:cubicBezTo>
                <a:cubicBezTo>
                  <a:pt x="2718935" y="3527088"/>
                  <a:pt x="2797405" y="3490843"/>
                  <a:pt x="2583682" y="3503415"/>
                </a:cubicBezTo>
                <a:cubicBezTo>
                  <a:pt x="2572665" y="3510759"/>
                  <a:pt x="2562475" y="3519527"/>
                  <a:pt x="2550632" y="3525448"/>
                </a:cubicBezTo>
                <a:cubicBezTo>
                  <a:pt x="2537148" y="3532190"/>
                  <a:pt x="2484607" y="3545465"/>
                  <a:pt x="2473514" y="3547482"/>
                </a:cubicBezTo>
                <a:cubicBezTo>
                  <a:pt x="2378527" y="3564753"/>
                  <a:pt x="2316256" y="3563213"/>
                  <a:pt x="2209109" y="3569516"/>
                </a:cubicBezTo>
                <a:lnTo>
                  <a:pt x="2143008" y="3591550"/>
                </a:lnTo>
                <a:lnTo>
                  <a:pt x="2109957" y="3602566"/>
                </a:lnTo>
                <a:cubicBezTo>
                  <a:pt x="2047303" y="3665220"/>
                  <a:pt x="2107630" y="3614746"/>
                  <a:pt x="2043856" y="3646634"/>
                </a:cubicBezTo>
                <a:cubicBezTo>
                  <a:pt x="1958439" y="3689343"/>
                  <a:pt x="2060819" y="3651998"/>
                  <a:pt x="1977755" y="3679684"/>
                </a:cubicBezTo>
                <a:cubicBezTo>
                  <a:pt x="1955721" y="3694373"/>
                  <a:pt x="1926342" y="3701718"/>
                  <a:pt x="1911653" y="3723752"/>
                </a:cubicBezTo>
                <a:cubicBezTo>
                  <a:pt x="1891551" y="3753906"/>
                  <a:pt x="1891361" y="3763373"/>
                  <a:pt x="1856569" y="3778836"/>
                </a:cubicBezTo>
                <a:cubicBezTo>
                  <a:pt x="1835345" y="3788269"/>
                  <a:pt x="1790468" y="3800870"/>
                  <a:pt x="1790468" y="3800870"/>
                </a:cubicBezTo>
                <a:cubicBezTo>
                  <a:pt x="1783123" y="3811887"/>
                  <a:pt x="1776911" y="3823749"/>
                  <a:pt x="1768434" y="3833921"/>
                </a:cubicBezTo>
                <a:cubicBezTo>
                  <a:pt x="1758460" y="3845890"/>
                  <a:pt x="1744025" y="3854007"/>
                  <a:pt x="1735383" y="3866971"/>
                </a:cubicBezTo>
                <a:cubicBezTo>
                  <a:pt x="1728941" y="3876633"/>
                  <a:pt x="1729560" y="3889635"/>
                  <a:pt x="1724367" y="3900022"/>
                </a:cubicBezTo>
                <a:cubicBezTo>
                  <a:pt x="1706007" y="3936743"/>
                  <a:pt x="1702331" y="3933073"/>
                  <a:pt x="1669282" y="3955106"/>
                </a:cubicBezTo>
                <a:cubicBezTo>
                  <a:pt x="1661938" y="3977140"/>
                  <a:pt x="1644938" y="3998097"/>
                  <a:pt x="1647249" y="4021207"/>
                </a:cubicBezTo>
                <a:cubicBezTo>
                  <a:pt x="1650408" y="4052803"/>
                  <a:pt x="1649430" y="4124724"/>
                  <a:pt x="1669282" y="4164427"/>
                </a:cubicBezTo>
                <a:cubicBezTo>
                  <a:pt x="1675203" y="4176270"/>
                  <a:pt x="1683971" y="4186460"/>
                  <a:pt x="1691316" y="4197477"/>
                </a:cubicBezTo>
                <a:cubicBezTo>
                  <a:pt x="1687644" y="4208494"/>
                  <a:pt x="1691316" y="4226856"/>
                  <a:pt x="1680299" y="4230528"/>
                </a:cubicBezTo>
                <a:cubicBezTo>
                  <a:pt x="1662535" y="4236449"/>
                  <a:pt x="1642262" y="4227260"/>
                  <a:pt x="1625215" y="4219511"/>
                </a:cubicBezTo>
                <a:cubicBezTo>
                  <a:pt x="1601107" y="4208553"/>
                  <a:pt x="1584237" y="4183816"/>
                  <a:pt x="1559114" y="4175443"/>
                </a:cubicBezTo>
                <a:cubicBezTo>
                  <a:pt x="1511699" y="4159639"/>
                  <a:pt x="1537329" y="4167244"/>
                  <a:pt x="1481996" y="4153410"/>
                </a:cubicBezTo>
                <a:cubicBezTo>
                  <a:pt x="1470129" y="4145499"/>
                  <a:pt x="1418126" y="4113951"/>
                  <a:pt x="1415894" y="4098325"/>
                </a:cubicBezTo>
                <a:cubicBezTo>
                  <a:pt x="1403184" y="4009357"/>
                  <a:pt x="1407885" y="3987486"/>
                  <a:pt x="1459962" y="3944089"/>
                </a:cubicBezTo>
                <a:cubicBezTo>
                  <a:pt x="1470134" y="3935613"/>
                  <a:pt x="1481995" y="3929400"/>
                  <a:pt x="1493012" y="3922056"/>
                </a:cubicBezTo>
                <a:cubicBezTo>
                  <a:pt x="1509876" y="3871463"/>
                  <a:pt x="1518680" y="3860441"/>
                  <a:pt x="1493012" y="3789853"/>
                </a:cubicBezTo>
                <a:cubicBezTo>
                  <a:pt x="1488487" y="3777410"/>
                  <a:pt x="1470979" y="3775164"/>
                  <a:pt x="1459962" y="3767819"/>
                </a:cubicBezTo>
                <a:lnTo>
                  <a:pt x="1393861" y="3789853"/>
                </a:lnTo>
                <a:lnTo>
                  <a:pt x="1360810" y="3800870"/>
                </a:lnTo>
                <a:cubicBezTo>
                  <a:pt x="1324087" y="3797198"/>
                  <a:pt x="1285325" y="3802465"/>
                  <a:pt x="1250641" y="3789853"/>
                </a:cubicBezTo>
                <a:cubicBezTo>
                  <a:pt x="1239728" y="3785885"/>
                  <a:pt x="1246065" y="3766465"/>
                  <a:pt x="1239624" y="3756803"/>
                </a:cubicBezTo>
                <a:cubicBezTo>
                  <a:pt x="1230982" y="3743839"/>
                  <a:pt x="1217591" y="3734769"/>
                  <a:pt x="1206574" y="3723752"/>
                </a:cubicBezTo>
                <a:cubicBezTo>
                  <a:pt x="1202902" y="3712735"/>
                  <a:pt x="1200751" y="3701088"/>
                  <a:pt x="1195557" y="3690701"/>
                </a:cubicBezTo>
                <a:cubicBezTo>
                  <a:pt x="1189636" y="3678858"/>
                  <a:pt x="1178900" y="3669750"/>
                  <a:pt x="1173523" y="3657651"/>
                </a:cubicBezTo>
                <a:cubicBezTo>
                  <a:pt x="1164090" y="3636427"/>
                  <a:pt x="1151490" y="3591550"/>
                  <a:pt x="1151490" y="3591550"/>
                </a:cubicBezTo>
                <a:cubicBezTo>
                  <a:pt x="1155162" y="3540138"/>
                  <a:pt x="1156484" y="3488503"/>
                  <a:pt x="1162506" y="3437313"/>
                </a:cubicBezTo>
                <a:cubicBezTo>
                  <a:pt x="1163863" y="3425780"/>
                  <a:pt x="1167883" y="3414414"/>
                  <a:pt x="1173523" y="3404263"/>
                </a:cubicBezTo>
                <a:cubicBezTo>
                  <a:pt x="1186384" y="3381114"/>
                  <a:pt x="1217591" y="3338162"/>
                  <a:pt x="1217591" y="3338162"/>
                </a:cubicBezTo>
                <a:cubicBezTo>
                  <a:pt x="1235449" y="3284587"/>
                  <a:pt x="1245111" y="3270623"/>
                  <a:pt x="1217591" y="3194942"/>
                </a:cubicBezTo>
                <a:cubicBezTo>
                  <a:pt x="1213622" y="3184028"/>
                  <a:pt x="1195557" y="3187597"/>
                  <a:pt x="1184540" y="3183925"/>
                </a:cubicBezTo>
                <a:cubicBezTo>
                  <a:pt x="1149622" y="3131550"/>
                  <a:pt x="1166693" y="3163437"/>
                  <a:pt x="1140473" y="3084774"/>
                </a:cubicBezTo>
                <a:lnTo>
                  <a:pt x="1129456" y="3051723"/>
                </a:lnTo>
                <a:cubicBezTo>
                  <a:pt x="1133128" y="3022345"/>
                  <a:pt x="1132683" y="2992152"/>
                  <a:pt x="1140473" y="2963588"/>
                </a:cubicBezTo>
                <a:cubicBezTo>
                  <a:pt x="1149470" y="2930597"/>
                  <a:pt x="1206938" y="2893693"/>
                  <a:pt x="1228608" y="2886470"/>
                </a:cubicBezTo>
                <a:lnTo>
                  <a:pt x="1294709" y="2864436"/>
                </a:lnTo>
                <a:cubicBezTo>
                  <a:pt x="1305726" y="2860764"/>
                  <a:pt x="1316186" y="2854383"/>
                  <a:pt x="1327759" y="2853419"/>
                </a:cubicBezTo>
                <a:lnTo>
                  <a:pt x="1459962" y="2842403"/>
                </a:lnTo>
                <a:cubicBezTo>
                  <a:pt x="1518375" y="2827799"/>
                  <a:pt x="1499899" y="2831174"/>
                  <a:pt x="1570130" y="2820369"/>
                </a:cubicBezTo>
                <a:cubicBezTo>
                  <a:pt x="1595795" y="2816420"/>
                  <a:pt x="1621301" y="2810350"/>
                  <a:pt x="1647249" y="2809352"/>
                </a:cubicBezTo>
                <a:cubicBezTo>
                  <a:pt x="1716971" y="2806670"/>
                  <a:pt x="1786796" y="2809352"/>
                  <a:pt x="1856569" y="2809352"/>
                </a:cubicBezTo>
                <a:lnTo>
                  <a:pt x="1845552" y="2302576"/>
                </a:lnTo>
                <a:lnTo>
                  <a:pt x="1063355" y="2313593"/>
                </a:lnTo>
                <a:lnTo>
                  <a:pt x="1063355" y="2313593"/>
                </a:lnTo>
                <a:cubicBezTo>
                  <a:pt x="1041321" y="2287887"/>
                  <a:pt x="1016669" y="2264212"/>
                  <a:pt x="997253" y="2236475"/>
                </a:cubicBezTo>
                <a:cubicBezTo>
                  <a:pt x="991109" y="2227698"/>
                  <a:pt x="976459" y="2164313"/>
                  <a:pt x="975220" y="2159357"/>
                </a:cubicBezTo>
                <a:lnTo>
                  <a:pt x="997253" y="2093256"/>
                </a:lnTo>
                <a:lnTo>
                  <a:pt x="1008270" y="2060205"/>
                </a:lnTo>
                <a:cubicBezTo>
                  <a:pt x="1004598" y="2012465"/>
                  <a:pt x="1017501" y="1960375"/>
                  <a:pt x="997253" y="1916986"/>
                </a:cubicBezTo>
                <a:cubicBezTo>
                  <a:pt x="987431" y="1895939"/>
                  <a:pt x="931152" y="1894952"/>
                  <a:pt x="931152" y="1894952"/>
                </a:cubicBezTo>
                <a:cubicBezTo>
                  <a:pt x="901774" y="1898624"/>
                  <a:pt x="870506" y="1894973"/>
                  <a:pt x="843017" y="1905969"/>
                </a:cubicBezTo>
                <a:cubicBezTo>
                  <a:pt x="823282" y="1913863"/>
                  <a:pt x="817504" y="1956996"/>
                  <a:pt x="809967" y="1972070"/>
                </a:cubicBezTo>
                <a:cubicBezTo>
                  <a:pt x="790035" y="2011936"/>
                  <a:pt x="793002" y="2003432"/>
                  <a:pt x="754882" y="2016137"/>
                </a:cubicBezTo>
                <a:cubicBezTo>
                  <a:pt x="732447" y="2262925"/>
                  <a:pt x="752508" y="2019554"/>
                  <a:pt x="732849" y="2412745"/>
                </a:cubicBezTo>
                <a:cubicBezTo>
                  <a:pt x="730092" y="2467883"/>
                  <a:pt x="727325" y="2523065"/>
                  <a:pt x="721832" y="2577998"/>
                </a:cubicBezTo>
                <a:cubicBezTo>
                  <a:pt x="719969" y="2596630"/>
                  <a:pt x="715742" y="2615017"/>
                  <a:pt x="710815" y="2633082"/>
                </a:cubicBezTo>
                <a:cubicBezTo>
                  <a:pt x="704704" y="2655489"/>
                  <a:pt x="688781" y="2699183"/>
                  <a:pt x="688781" y="2699183"/>
                </a:cubicBezTo>
                <a:cubicBezTo>
                  <a:pt x="685109" y="2735906"/>
                  <a:pt x="683831" y="2772948"/>
                  <a:pt x="677764" y="2809352"/>
                </a:cubicBezTo>
                <a:cubicBezTo>
                  <a:pt x="672786" y="2839222"/>
                  <a:pt x="663074" y="2868109"/>
                  <a:pt x="655730" y="2897487"/>
                </a:cubicBezTo>
                <a:cubicBezTo>
                  <a:pt x="652058" y="2912176"/>
                  <a:pt x="649502" y="2927190"/>
                  <a:pt x="644714" y="2941554"/>
                </a:cubicBezTo>
                <a:lnTo>
                  <a:pt x="622680" y="3007656"/>
                </a:lnTo>
                <a:cubicBezTo>
                  <a:pt x="619008" y="3018673"/>
                  <a:pt x="618104" y="3031044"/>
                  <a:pt x="611663" y="3040706"/>
                </a:cubicBezTo>
                <a:lnTo>
                  <a:pt x="567596" y="3106807"/>
                </a:lnTo>
                <a:cubicBezTo>
                  <a:pt x="560251" y="3117824"/>
                  <a:pt x="556579" y="3132513"/>
                  <a:pt x="545562" y="3139858"/>
                </a:cubicBezTo>
                <a:cubicBezTo>
                  <a:pt x="513065" y="3161523"/>
                  <a:pt x="505969" y="3163133"/>
                  <a:pt x="479461" y="3194942"/>
                </a:cubicBezTo>
                <a:cubicBezTo>
                  <a:pt x="470984" y="3205114"/>
                  <a:pt x="464772" y="3216976"/>
                  <a:pt x="457427" y="3227993"/>
                </a:cubicBezTo>
                <a:cubicBezTo>
                  <a:pt x="450082" y="3216976"/>
                  <a:pt x="437570" y="3208003"/>
                  <a:pt x="435393" y="3194942"/>
                </a:cubicBezTo>
                <a:cubicBezTo>
                  <a:pt x="426317" y="3140487"/>
                  <a:pt x="430473" y="3084558"/>
                  <a:pt x="424376" y="3029689"/>
                </a:cubicBezTo>
                <a:cubicBezTo>
                  <a:pt x="423094" y="3018147"/>
                  <a:pt x="418999" y="3006790"/>
                  <a:pt x="413359" y="2996639"/>
                </a:cubicBezTo>
                <a:cubicBezTo>
                  <a:pt x="400499" y="2973490"/>
                  <a:pt x="377666" y="2955659"/>
                  <a:pt x="369292" y="2930537"/>
                </a:cubicBezTo>
                <a:cubicBezTo>
                  <a:pt x="365620" y="2919520"/>
                  <a:pt x="363468" y="2907874"/>
                  <a:pt x="358275" y="2897487"/>
                </a:cubicBezTo>
                <a:cubicBezTo>
                  <a:pt x="352353" y="2885644"/>
                  <a:pt x="347469" y="2871454"/>
                  <a:pt x="336241" y="2864436"/>
                </a:cubicBezTo>
                <a:cubicBezTo>
                  <a:pt x="316546" y="2852127"/>
                  <a:pt x="270140" y="2842403"/>
                  <a:pt x="270140" y="2842403"/>
                </a:cubicBezTo>
                <a:cubicBezTo>
                  <a:pt x="259123" y="2846075"/>
                  <a:pt x="245301" y="2845208"/>
                  <a:pt x="237090" y="2853419"/>
                </a:cubicBezTo>
                <a:cubicBezTo>
                  <a:pt x="228878" y="2861631"/>
                  <a:pt x="231266" y="2876083"/>
                  <a:pt x="226073" y="2886470"/>
                </a:cubicBezTo>
                <a:cubicBezTo>
                  <a:pt x="220152" y="2898313"/>
                  <a:pt x="209417" y="2907421"/>
                  <a:pt x="204039" y="2919521"/>
                </a:cubicBezTo>
                <a:cubicBezTo>
                  <a:pt x="194606" y="2940745"/>
                  <a:pt x="194888" y="2966297"/>
                  <a:pt x="182005" y="2985622"/>
                </a:cubicBezTo>
                <a:cubicBezTo>
                  <a:pt x="151329" y="3031635"/>
                  <a:pt x="169333" y="3009309"/>
                  <a:pt x="126921" y="3051723"/>
                </a:cubicBezTo>
                <a:cubicBezTo>
                  <a:pt x="123249" y="3062740"/>
                  <a:pt x="124116" y="3076563"/>
                  <a:pt x="115904" y="3084774"/>
                </a:cubicBezTo>
                <a:cubicBezTo>
                  <a:pt x="79252" y="3121425"/>
                  <a:pt x="79078" y="3080998"/>
                  <a:pt x="60820" y="3062740"/>
                </a:cubicBezTo>
                <a:cubicBezTo>
                  <a:pt x="51457" y="3053377"/>
                  <a:pt x="38786" y="3048051"/>
                  <a:pt x="27769" y="3040706"/>
                </a:cubicBezTo>
                <a:cubicBezTo>
                  <a:pt x="20424" y="3029689"/>
                  <a:pt x="7912" y="3020716"/>
                  <a:pt x="5735" y="3007656"/>
                </a:cubicBezTo>
                <a:cubicBezTo>
                  <a:pt x="0" y="2973249"/>
                  <a:pt x="30963" y="2968271"/>
                  <a:pt x="49803" y="2952571"/>
                </a:cubicBezTo>
                <a:cubicBezTo>
                  <a:pt x="61772" y="2942597"/>
                  <a:pt x="71836" y="2930538"/>
                  <a:pt x="82853" y="2919521"/>
                </a:cubicBezTo>
                <a:cubicBezTo>
                  <a:pt x="119300" y="2810181"/>
                  <a:pt x="58151" y="2977204"/>
                  <a:pt x="126921" y="2853419"/>
                </a:cubicBezTo>
                <a:cubicBezTo>
                  <a:pt x="126927" y="2853409"/>
                  <a:pt x="154461" y="2770799"/>
                  <a:pt x="159971" y="2754268"/>
                </a:cubicBezTo>
                <a:cubicBezTo>
                  <a:pt x="163643" y="2743251"/>
                  <a:pt x="162776" y="2729429"/>
                  <a:pt x="170988" y="2721217"/>
                </a:cubicBezTo>
                <a:lnTo>
                  <a:pt x="204039" y="2688166"/>
                </a:lnTo>
                <a:cubicBezTo>
                  <a:pt x="233137" y="2600874"/>
                  <a:pt x="222255" y="2644975"/>
                  <a:pt x="237090" y="2555964"/>
                </a:cubicBezTo>
                <a:cubicBezTo>
                  <a:pt x="233418" y="2431106"/>
                  <a:pt x="240257" y="2305494"/>
                  <a:pt x="226073" y="2181390"/>
                </a:cubicBezTo>
                <a:cubicBezTo>
                  <a:pt x="224754" y="2169852"/>
                  <a:pt x="204635" y="2170374"/>
                  <a:pt x="193022" y="2170374"/>
                </a:cubicBezTo>
                <a:cubicBezTo>
                  <a:pt x="181409" y="2170374"/>
                  <a:pt x="170988" y="2177718"/>
                  <a:pt x="159971" y="2181390"/>
                </a:cubicBezTo>
                <a:cubicBezTo>
                  <a:pt x="150271" y="2210493"/>
                  <a:pt x="133302" y="2271070"/>
                  <a:pt x="104887" y="2280542"/>
                </a:cubicBezTo>
                <a:lnTo>
                  <a:pt x="71837" y="2291559"/>
                </a:lnTo>
                <a:cubicBezTo>
                  <a:pt x="60820" y="2287887"/>
                  <a:pt x="40428" y="2292038"/>
                  <a:pt x="38786" y="2280542"/>
                </a:cubicBezTo>
                <a:cubicBezTo>
                  <a:pt x="36216" y="2262549"/>
                  <a:pt x="38173" y="2149566"/>
                  <a:pt x="60820" y="2104272"/>
                </a:cubicBezTo>
                <a:cubicBezTo>
                  <a:pt x="66741" y="2092429"/>
                  <a:pt x="73491" y="2080584"/>
                  <a:pt x="82853" y="2071222"/>
                </a:cubicBezTo>
                <a:cubicBezTo>
                  <a:pt x="101656" y="2052419"/>
                  <a:pt x="124314" y="2044891"/>
                  <a:pt x="148955" y="2038171"/>
                </a:cubicBezTo>
                <a:cubicBezTo>
                  <a:pt x="178170" y="2030203"/>
                  <a:pt x="237090" y="2016137"/>
                  <a:pt x="237090" y="2016137"/>
                </a:cubicBezTo>
                <a:cubicBezTo>
                  <a:pt x="262273" y="1940583"/>
                  <a:pt x="232532" y="2034367"/>
                  <a:pt x="259123" y="1928003"/>
                </a:cubicBezTo>
                <a:cubicBezTo>
                  <a:pt x="261940" y="1916737"/>
                  <a:pt x="266468" y="1905969"/>
                  <a:pt x="270140" y="1894952"/>
                </a:cubicBezTo>
                <a:cubicBezTo>
                  <a:pt x="273812" y="1843540"/>
                  <a:pt x="273511" y="1791689"/>
                  <a:pt x="281157" y="1740716"/>
                </a:cubicBezTo>
                <a:cubicBezTo>
                  <a:pt x="284602" y="1717747"/>
                  <a:pt x="283866" y="1687498"/>
                  <a:pt x="303191" y="1674615"/>
                </a:cubicBezTo>
                <a:cubicBezTo>
                  <a:pt x="325225" y="1659926"/>
                  <a:pt x="343077" y="1634292"/>
                  <a:pt x="369292" y="1630547"/>
                </a:cubicBezTo>
                <a:cubicBezTo>
                  <a:pt x="394998" y="1626875"/>
                  <a:pt x="420862" y="1624175"/>
                  <a:pt x="446410" y="1619530"/>
                </a:cubicBezTo>
                <a:cubicBezTo>
                  <a:pt x="483034" y="1612871"/>
                  <a:pt x="522094" y="1597975"/>
                  <a:pt x="556579" y="1586480"/>
                </a:cubicBezTo>
                <a:lnTo>
                  <a:pt x="622680" y="1564446"/>
                </a:lnTo>
                <a:cubicBezTo>
                  <a:pt x="633697" y="1560774"/>
                  <a:pt x="646068" y="1559871"/>
                  <a:pt x="655730" y="1553429"/>
                </a:cubicBezTo>
                <a:lnTo>
                  <a:pt x="688781" y="1531395"/>
                </a:lnTo>
                <a:cubicBezTo>
                  <a:pt x="696126" y="1520378"/>
                  <a:pt x="708638" y="1511405"/>
                  <a:pt x="710815" y="1498345"/>
                </a:cubicBezTo>
                <a:cubicBezTo>
                  <a:pt x="712139" y="1490399"/>
                  <a:pt x="678434" y="1322819"/>
                  <a:pt x="754882" y="1311058"/>
                </a:cubicBezTo>
                <a:cubicBezTo>
                  <a:pt x="791178" y="1305474"/>
                  <a:pt x="828328" y="1311058"/>
                  <a:pt x="865051" y="1311058"/>
                </a:cubicBezTo>
                <a:lnTo>
                  <a:pt x="1140473" y="1311058"/>
                </a:lnTo>
                <a:cubicBezTo>
                  <a:pt x="1151490" y="1281680"/>
                  <a:pt x="1162801" y="1252410"/>
                  <a:pt x="1173523" y="1222923"/>
                </a:cubicBezTo>
                <a:cubicBezTo>
                  <a:pt x="1177492" y="1212009"/>
                  <a:pt x="1184540" y="1201485"/>
                  <a:pt x="1184540" y="1189872"/>
                </a:cubicBezTo>
                <a:cubicBezTo>
                  <a:pt x="1184540" y="1109949"/>
                  <a:pt x="1181285" y="1068314"/>
                  <a:pt x="1162506" y="1002586"/>
                </a:cubicBezTo>
                <a:cubicBezTo>
                  <a:pt x="1138399" y="918209"/>
                  <a:pt x="1168084" y="1023396"/>
                  <a:pt x="1129456" y="936484"/>
                </a:cubicBezTo>
                <a:cubicBezTo>
                  <a:pt x="1120023" y="915260"/>
                  <a:pt x="1114767" y="892417"/>
                  <a:pt x="1107422" y="870383"/>
                </a:cubicBezTo>
                <a:lnTo>
                  <a:pt x="1096405" y="837333"/>
                </a:lnTo>
                <a:cubicBezTo>
                  <a:pt x="1131322" y="784957"/>
                  <a:pt x="1105878" y="808469"/>
                  <a:pt x="1184540" y="782248"/>
                </a:cubicBezTo>
                <a:lnTo>
                  <a:pt x="1217591" y="771231"/>
                </a:lnTo>
                <a:cubicBezTo>
                  <a:pt x="1224935" y="756542"/>
                  <a:pt x="1233155" y="742259"/>
                  <a:pt x="1239624" y="727164"/>
                </a:cubicBezTo>
                <a:cubicBezTo>
                  <a:pt x="1244198" y="716490"/>
                  <a:pt x="1245001" y="704265"/>
                  <a:pt x="1250641" y="694113"/>
                </a:cubicBezTo>
                <a:cubicBezTo>
                  <a:pt x="1263502" y="670964"/>
                  <a:pt x="1286335" y="653134"/>
                  <a:pt x="1294709" y="628012"/>
                </a:cubicBezTo>
                <a:lnTo>
                  <a:pt x="1316743" y="561911"/>
                </a:lnTo>
                <a:lnTo>
                  <a:pt x="1327759" y="528860"/>
                </a:lnTo>
                <a:cubicBezTo>
                  <a:pt x="1339184" y="117569"/>
                  <a:pt x="1338776" y="0"/>
                  <a:pt x="1338776" y="176321"/>
                </a:cubicBezTo>
                <a:lnTo>
                  <a:pt x="1977755" y="198354"/>
                </a:lnTo>
                <a:lnTo>
                  <a:pt x="1977755" y="198354"/>
                </a:lnTo>
                <a:cubicBezTo>
                  <a:pt x="1981427" y="246094"/>
                  <a:pt x="1977158" y="295123"/>
                  <a:pt x="1988771" y="341574"/>
                </a:cubicBezTo>
                <a:cubicBezTo>
                  <a:pt x="1992550" y="356689"/>
                  <a:pt x="2011848" y="362655"/>
                  <a:pt x="2021822" y="374624"/>
                </a:cubicBezTo>
                <a:cubicBezTo>
                  <a:pt x="2074884" y="438297"/>
                  <a:pt x="2009732" y="385105"/>
                  <a:pt x="2076906" y="418692"/>
                </a:cubicBezTo>
                <a:cubicBezTo>
                  <a:pt x="2088749" y="424613"/>
                  <a:pt x="2097858" y="435348"/>
                  <a:pt x="2109957" y="440725"/>
                </a:cubicBezTo>
                <a:cubicBezTo>
                  <a:pt x="2131181" y="450158"/>
                  <a:pt x="2154024" y="455414"/>
                  <a:pt x="2176058" y="462759"/>
                </a:cubicBezTo>
                <a:cubicBezTo>
                  <a:pt x="2264958" y="492393"/>
                  <a:pt x="2197524" y="473052"/>
                  <a:pt x="2385379" y="484793"/>
                </a:cubicBezTo>
                <a:cubicBezTo>
                  <a:pt x="2399292" y="489431"/>
                  <a:pt x="2448129" y="498195"/>
                  <a:pt x="2440463" y="528860"/>
                </a:cubicBezTo>
                <a:cubicBezTo>
                  <a:pt x="2437646" y="540126"/>
                  <a:pt x="2418429" y="536205"/>
                  <a:pt x="2407412" y="539877"/>
                </a:cubicBezTo>
                <a:cubicBezTo>
                  <a:pt x="2396395" y="550894"/>
                  <a:pt x="2374362" y="557348"/>
                  <a:pt x="2374362" y="572928"/>
                </a:cubicBezTo>
                <a:cubicBezTo>
                  <a:pt x="2374362" y="584541"/>
                  <a:pt x="2395799" y="583945"/>
                  <a:pt x="2407412" y="583945"/>
                </a:cubicBezTo>
                <a:cubicBezTo>
                  <a:pt x="2433379" y="583945"/>
                  <a:pt x="2458824" y="576600"/>
                  <a:pt x="2484530" y="572928"/>
                </a:cubicBezTo>
                <a:cubicBezTo>
                  <a:pt x="2543072" y="533900"/>
                  <a:pt x="2499512" y="547588"/>
                  <a:pt x="2528598" y="583945"/>
                </a:cubicBezTo>
                <a:cubicBezTo>
                  <a:pt x="2536869" y="594284"/>
                  <a:pt x="2550632" y="598634"/>
                  <a:pt x="2561649" y="605978"/>
                </a:cubicBezTo>
                <a:cubicBezTo>
                  <a:pt x="2564395" y="605429"/>
                  <a:pt x="2638489" y="592980"/>
                  <a:pt x="2649783" y="583945"/>
                </a:cubicBezTo>
                <a:cubicBezTo>
                  <a:pt x="2720970" y="526994"/>
                  <a:pt x="2621795" y="567568"/>
                  <a:pt x="2704868" y="539877"/>
                </a:cubicBezTo>
                <a:cubicBezTo>
                  <a:pt x="2715885" y="532532"/>
                  <a:pt x="2726422" y="524412"/>
                  <a:pt x="2737918" y="517843"/>
                </a:cubicBezTo>
                <a:cubicBezTo>
                  <a:pt x="2835770" y="461928"/>
                  <a:pt x="2734507" y="527463"/>
                  <a:pt x="2815037" y="473776"/>
                </a:cubicBezTo>
                <a:cubicBezTo>
                  <a:pt x="2818709" y="462759"/>
                  <a:pt x="2814440" y="440725"/>
                  <a:pt x="2826053" y="440725"/>
                </a:cubicBezTo>
                <a:cubicBezTo>
                  <a:pt x="2847648" y="440725"/>
                  <a:pt x="2854981" y="513131"/>
                  <a:pt x="2859104" y="517843"/>
                </a:cubicBezTo>
                <a:cubicBezTo>
                  <a:pt x="2876542" y="537772"/>
                  <a:pt x="2925205" y="561911"/>
                  <a:pt x="2925205" y="561911"/>
                </a:cubicBezTo>
                <a:cubicBezTo>
                  <a:pt x="2956169" y="559096"/>
                  <a:pt x="3037052" y="561072"/>
                  <a:pt x="3079441" y="539877"/>
                </a:cubicBezTo>
                <a:cubicBezTo>
                  <a:pt x="3091284" y="533955"/>
                  <a:pt x="3101475" y="525188"/>
                  <a:pt x="3112492" y="517843"/>
                </a:cubicBezTo>
                <a:lnTo>
                  <a:pt x="3244694" y="528860"/>
                </a:lnTo>
                <a:cubicBezTo>
                  <a:pt x="3261696" y="536707"/>
                  <a:pt x="3245324" y="568365"/>
                  <a:pt x="3255711" y="583945"/>
                </a:cubicBezTo>
                <a:cubicBezTo>
                  <a:pt x="3262153" y="593608"/>
                  <a:pt x="3277745" y="591290"/>
                  <a:pt x="3288762" y="594962"/>
                </a:cubicBezTo>
                <a:cubicBezTo>
                  <a:pt x="3277745" y="602306"/>
                  <a:pt x="3267554" y="611074"/>
                  <a:pt x="3255711" y="616995"/>
                </a:cubicBezTo>
                <a:cubicBezTo>
                  <a:pt x="3228588" y="630556"/>
                  <a:pt x="3181951" y="634797"/>
                  <a:pt x="3156559" y="639029"/>
                </a:cubicBezTo>
                <a:cubicBezTo>
                  <a:pt x="3145542" y="646374"/>
                  <a:pt x="3135352" y="655142"/>
                  <a:pt x="3123509" y="661063"/>
                </a:cubicBezTo>
                <a:cubicBezTo>
                  <a:pt x="3096387" y="674624"/>
                  <a:pt x="3049746" y="678865"/>
                  <a:pt x="3024357" y="683096"/>
                </a:cubicBezTo>
                <a:cubicBezTo>
                  <a:pt x="2925204" y="716147"/>
                  <a:pt x="2976618" y="679424"/>
                  <a:pt x="2947239" y="738181"/>
                </a:cubicBezTo>
                <a:cubicBezTo>
                  <a:pt x="2941318" y="750024"/>
                  <a:pt x="2932550" y="760214"/>
                  <a:pt x="2925205" y="771231"/>
                </a:cubicBezTo>
                <a:lnTo>
                  <a:pt x="2903171" y="837333"/>
                </a:lnTo>
                <a:lnTo>
                  <a:pt x="2892155" y="870383"/>
                </a:lnTo>
                <a:cubicBezTo>
                  <a:pt x="2895827" y="881400"/>
                  <a:pt x="2891558" y="903434"/>
                  <a:pt x="2903171" y="903434"/>
                </a:cubicBezTo>
                <a:cubicBezTo>
                  <a:pt x="2914784" y="903434"/>
                  <a:pt x="2908994" y="880770"/>
                  <a:pt x="2914188" y="870383"/>
                </a:cubicBezTo>
                <a:cubicBezTo>
                  <a:pt x="2932549" y="833661"/>
                  <a:pt x="2936223" y="837332"/>
                  <a:pt x="2969273" y="815299"/>
                </a:cubicBezTo>
                <a:cubicBezTo>
                  <a:pt x="3004190" y="762921"/>
                  <a:pt x="3000861" y="757240"/>
                  <a:pt x="2980290" y="870383"/>
                </a:cubicBezTo>
                <a:cubicBezTo>
                  <a:pt x="2974589" y="901741"/>
                  <a:pt x="2964880" y="910023"/>
                  <a:pt x="2947239" y="936484"/>
                </a:cubicBezTo>
                <a:cubicBezTo>
                  <a:pt x="2898214" y="1083560"/>
                  <a:pt x="2919831" y="1006077"/>
                  <a:pt x="2947239" y="1344109"/>
                </a:cubicBezTo>
                <a:cubicBezTo>
                  <a:pt x="2948309" y="1357306"/>
                  <a:pt x="2961928" y="1366142"/>
                  <a:pt x="2969273" y="1377159"/>
                </a:cubicBezTo>
                <a:cubicBezTo>
                  <a:pt x="2972945" y="1388176"/>
                  <a:pt x="2972079" y="1401998"/>
                  <a:pt x="2980290" y="1410210"/>
                </a:cubicBezTo>
                <a:cubicBezTo>
                  <a:pt x="3003536" y="1433457"/>
                  <a:pt x="3061506" y="1413199"/>
                  <a:pt x="3079441" y="1410210"/>
                </a:cubicBezTo>
                <a:lnTo>
                  <a:pt x="3123509" y="1278007"/>
                </a:lnTo>
                <a:lnTo>
                  <a:pt x="3145543" y="1211906"/>
                </a:lnTo>
                <a:lnTo>
                  <a:pt x="3156559" y="1167839"/>
                </a:lnTo>
                <a:cubicBezTo>
                  <a:pt x="3153028" y="1153714"/>
                  <a:pt x="3142431" y="1106530"/>
                  <a:pt x="3134526" y="1090721"/>
                </a:cubicBezTo>
                <a:cubicBezTo>
                  <a:pt x="3128604" y="1078878"/>
                  <a:pt x="3119837" y="1068687"/>
                  <a:pt x="3112492" y="1057670"/>
                </a:cubicBezTo>
                <a:cubicBezTo>
                  <a:pt x="3116164" y="998913"/>
                  <a:pt x="3110738" y="938869"/>
                  <a:pt x="3123509" y="881400"/>
                </a:cubicBezTo>
                <a:cubicBezTo>
                  <a:pt x="3126381" y="868475"/>
                  <a:pt x="3148288" y="869705"/>
                  <a:pt x="3156559" y="859366"/>
                </a:cubicBezTo>
                <a:cubicBezTo>
                  <a:pt x="3163813" y="850298"/>
                  <a:pt x="3162383" y="836703"/>
                  <a:pt x="3167576" y="826316"/>
                </a:cubicBezTo>
                <a:cubicBezTo>
                  <a:pt x="3173498" y="814473"/>
                  <a:pt x="3183688" y="805108"/>
                  <a:pt x="3189610" y="793265"/>
                </a:cubicBezTo>
                <a:cubicBezTo>
                  <a:pt x="3194803" y="782878"/>
                  <a:pt x="3192416" y="768426"/>
                  <a:pt x="3200627" y="760215"/>
                </a:cubicBezTo>
                <a:cubicBezTo>
                  <a:pt x="3208838" y="752004"/>
                  <a:pt x="3222660" y="752870"/>
                  <a:pt x="3233677" y="749198"/>
                </a:cubicBezTo>
                <a:cubicBezTo>
                  <a:pt x="3284187" y="673434"/>
                  <a:pt x="3252622" y="691470"/>
                  <a:pt x="3310796" y="672080"/>
                </a:cubicBezTo>
                <a:cubicBezTo>
                  <a:pt x="3340174" y="675752"/>
                  <a:pt x="3371106" y="672978"/>
                  <a:pt x="3398930" y="683096"/>
                </a:cubicBezTo>
                <a:cubicBezTo>
                  <a:pt x="3444572" y="699693"/>
                  <a:pt x="3432767" y="750376"/>
                  <a:pt x="3454015" y="782248"/>
                </a:cubicBezTo>
                <a:lnTo>
                  <a:pt x="3476049" y="815299"/>
                </a:lnTo>
                <a:cubicBezTo>
                  <a:pt x="3512490" y="924631"/>
                  <a:pt x="3451352" y="757628"/>
                  <a:pt x="3520116" y="881400"/>
                </a:cubicBezTo>
                <a:cubicBezTo>
                  <a:pt x="3531396" y="901703"/>
                  <a:pt x="3534805" y="925467"/>
                  <a:pt x="3542150" y="947501"/>
                </a:cubicBezTo>
                <a:lnTo>
                  <a:pt x="3564183" y="1013603"/>
                </a:lnTo>
                <a:cubicBezTo>
                  <a:pt x="3567855" y="1024620"/>
                  <a:pt x="3575200" y="1035040"/>
                  <a:pt x="3575200" y="1046653"/>
                </a:cubicBezTo>
                <a:lnTo>
                  <a:pt x="3575200" y="1079704"/>
                </a:lnTo>
                <a:lnTo>
                  <a:pt x="3211644" y="1773766"/>
                </a:lnTo>
                <a:lnTo>
                  <a:pt x="4258246" y="1817834"/>
                </a:lnTo>
                <a:cubicBezTo>
                  <a:pt x="4266333" y="1712702"/>
                  <a:pt x="4270046" y="1655773"/>
                  <a:pt x="4280280" y="1553429"/>
                </a:cubicBezTo>
                <a:cubicBezTo>
                  <a:pt x="4283589" y="1520340"/>
                  <a:pt x="4286594" y="1487197"/>
                  <a:pt x="4291297" y="1454277"/>
                </a:cubicBezTo>
                <a:cubicBezTo>
                  <a:pt x="4293945" y="1435740"/>
                  <a:pt x="4298964" y="1417616"/>
                  <a:pt x="4302314" y="1399193"/>
                </a:cubicBezTo>
                <a:cubicBezTo>
                  <a:pt x="4310851" y="1352237"/>
                  <a:pt x="4318021" y="1288314"/>
                  <a:pt x="4335364" y="1244957"/>
                </a:cubicBezTo>
                <a:cubicBezTo>
                  <a:pt x="4342709" y="1226595"/>
                  <a:pt x="4350640" y="1208457"/>
                  <a:pt x="4357398" y="1189872"/>
                </a:cubicBezTo>
                <a:cubicBezTo>
                  <a:pt x="4388863" y="1103344"/>
                  <a:pt x="4363559" y="1147580"/>
                  <a:pt x="4401465" y="1090721"/>
                </a:cubicBezTo>
                <a:cubicBezTo>
                  <a:pt x="4430293" y="917756"/>
                  <a:pt x="4390870" y="1133101"/>
                  <a:pt x="4434516" y="958518"/>
                </a:cubicBezTo>
                <a:cubicBezTo>
                  <a:pt x="4439934" y="936847"/>
                  <a:pt x="4441537" y="914394"/>
                  <a:pt x="4445533" y="892417"/>
                </a:cubicBezTo>
                <a:cubicBezTo>
                  <a:pt x="4454857" y="841135"/>
                  <a:pt x="4455779" y="840418"/>
                  <a:pt x="4467567" y="793265"/>
                </a:cubicBezTo>
                <a:cubicBezTo>
                  <a:pt x="4456119" y="655887"/>
                  <a:pt x="4487818" y="692331"/>
                  <a:pt x="4445533" y="650046"/>
                </a:cubicBezTo>
                <a:lnTo>
                  <a:pt x="4445533" y="650046"/>
                </a:lnTo>
                <a:cubicBezTo>
                  <a:pt x="4463894" y="624340"/>
                  <a:pt x="4476168" y="592932"/>
                  <a:pt x="4500617" y="572928"/>
                </a:cubicBezTo>
                <a:cubicBezTo>
                  <a:pt x="4518593" y="558221"/>
                  <a:pt x="4544684" y="558239"/>
                  <a:pt x="4566718" y="550894"/>
                </a:cubicBezTo>
                <a:lnTo>
                  <a:pt x="4599769" y="539877"/>
                </a:lnTo>
                <a:cubicBezTo>
                  <a:pt x="4681718" y="512561"/>
                  <a:pt x="4621237" y="529687"/>
                  <a:pt x="4787056" y="517843"/>
                </a:cubicBezTo>
                <a:cubicBezTo>
                  <a:pt x="4798073" y="514171"/>
                  <a:pt x="4809719" y="512020"/>
                  <a:pt x="4820106" y="506827"/>
                </a:cubicBezTo>
                <a:cubicBezTo>
                  <a:pt x="4831949" y="500906"/>
                  <a:pt x="4841057" y="490171"/>
                  <a:pt x="4853157" y="484793"/>
                </a:cubicBezTo>
                <a:cubicBezTo>
                  <a:pt x="4874381" y="475360"/>
                  <a:pt x="4897224" y="470104"/>
                  <a:pt x="4919258" y="462759"/>
                </a:cubicBezTo>
                <a:lnTo>
                  <a:pt x="4952309" y="451742"/>
                </a:lnTo>
                <a:cubicBezTo>
                  <a:pt x="4955981" y="440725"/>
                  <a:pt x="4958752" y="429366"/>
                  <a:pt x="4963326" y="418692"/>
                </a:cubicBezTo>
                <a:cubicBezTo>
                  <a:pt x="4980101" y="379549"/>
                  <a:pt x="4985261" y="374770"/>
                  <a:pt x="5007393" y="341574"/>
                </a:cubicBezTo>
                <a:cubicBezTo>
                  <a:pt x="5021695" y="298669"/>
                  <a:pt x="5010198" y="316735"/>
                  <a:pt x="5040444" y="286489"/>
                </a:cubicBezTo>
                <a:lnTo>
                  <a:pt x="5260781" y="231405"/>
                </a:lnTo>
                <a:cubicBezTo>
                  <a:pt x="5275470" y="260783"/>
                  <a:pt x="5298407" y="287332"/>
                  <a:pt x="5304849" y="319540"/>
                </a:cubicBezTo>
                <a:cubicBezTo>
                  <a:pt x="5315791" y="374248"/>
                  <a:pt x="5297696" y="400997"/>
                  <a:pt x="5260781" y="429709"/>
                </a:cubicBezTo>
                <a:cubicBezTo>
                  <a:pt x="5203959" y="473904"/>
                  <a:pt x="5211496" y="468171"/>
                  <a:pt x="5161629" y="484793"/>
                </a:cubicBezTo>
                <a:cubicBezTo>
                  <a:pt x="5100562" y="525506"/>
                  <a:pt x="5148865" y="483533"/>
                  <a:pt x="5117562" y="539877"/>
                </a:cubicBezTo>
                <a:cubicBezTo>
                  <a:pt x="5104701" y="563026"/>
                  <a:pt x="5088183" y="583944"/>
                  <a:pt x="5073494" y="605978"/>
                </a:cubicBezTo>
                <a:lnTo>
                  <a:pt x="5051461" y="639029"/>
                </a:lnTo>
                <a:cubicBezTo>
                  <a:pt x="5044116" y="650046"/>
                  <a:pt x="5033614" y="659519"/>
                  <a:pt x="5029427" y="672080"/>
                </a:cubicBezTo>
                <a:cubicBezTo>
                  <a:pt x="5025755" y="683097"/>
                  <a:pt x="5025664" y="696062"/>
                  <a:pt x="5018410" y="705130"/>
                </a:cubicBezTo>
                <a:cubicBezTo>
                  <a:pt x="5010138" y="715469"/>
                  <a:pt x="4996376" y="719819"/>
                  <a:pt x="4985359" y="727164"/>
                </a:cubicBezTo>
                <a:cubicBezTo>
                  <a:pt x="4978015" y="738181"/>
                  <a:pt x="4972123" y="750319"/>
                  <a:pt x="4963326" y="760215"/>
                </a:cubicBezTo>
                <a:cubicBezTo>
                  <a:pt x="4942624" y="783505"/>
                  <a:pt x="4914509" y="800389"/>
                  <a:pt x="4897224" y="826316"/>
                </a:cubicBezTo>
                <a:cubicBezTo>
                  <a:pt x="4889880" y="837333"/>
                  <a:pt x="4885363" y="850890"/>
                  <a:pt x="4875191" y="859366"/>
                </a:cubicBezTo>
                <a:cubicBezTo>
                  <a:pt x="4862574" y="869880"/>
                  <a:pt x="4845812" y="874055"/>
                  <a:pt x="4831123" y="881400"/>
                </a:cubicBezTo>
                <a:cubicBezTo>
                  <a:pt x="4823779" y="892417"/>
                  <a:pt x="4815659" y="902955"/>
                  <a:pt x="4809090" y="914451"/>
                </a:cubicBezTo>
                <a:cubicBezTo>
                  <a:pt x="4789501" y="948732"/>
                  <a:pt x="4789420" y="962292"/>
                  <a:pt x="4765022" y="991569"/>
                </a:cubicBezTo>
                <a:cubicBezTo>
                  <a:pt x="4733334" y="1029594"/>
                  <a:pt x="4706469" y="1035025"/>
                  <a:pt x="4687904" y="1090721"/>
                </a:cubicBezTo>
                <a:cubicBezTo>
                  <a:pt x="4661683" y="1169383"/>
                  <a:pt x="4678753" y="1137497"/>
                  <a:pt x="4643837" y="1189872"/>
                </a:cubicBezTo>
                <a:cubicBezTo>
                  <a:pt x="4640165" y="1211906"/>
                  <a:pt x="4637666" y="1234168"/>
                  <a:pt x="4632820" y="1255974"/>
                </a:cubicBezTo>
                <a:cubicBezTo>
                  <a:pt x="4626993" y="1282196"/>
                  <a:pt x="4606627" y="1321820"/>
                  <a:pt x="4599769" y="1344109"/>
                </a:cubicBezTo>
                <a:cubicBezTo>
                  <a:pt x="4590863" y="1373052"/>
                  <a:pt x="4585703" y="1403028"/>
                  <a:pt x="4577735" y="1432243"/>
                </a:cubicBezTo>
                <a:cubicBezTo>
                  <a:pt x="4574679" y="1443447"/>
                  <a:pt x="4571911" y="1454907"/>
                  <a:pt x="4566718" y="1465294"/>
                </a:cubicBezTo>
                <a:cubicBezTo>
                  <a:pt x="4560797" y="1477137"/>
                  <a:pt x="4552029" y="1487328"/>
                  <a:pt x="4544685" y="1498345"/>
                </a:cubicBezTo>
                <a:cubicBezTo>
                  <a:pt x="4541013" y="1520379"/>
                  <a:pt x="4540087" y="1543050"/>
                  <a:pt x="4533668" y="1564446"/>
                </a:cubicBezTo>
                <a:cubicBezTo>
                  <a:pt x="4528949" y="1580176"/>
                  <a:pt x="4517733" y="1593265"/>
                  <a:pt x="4511634" y="1608513"/>
                </a:cubicBezTo>
                <a:cubicBezTo>
                  <a:pt x="4503008" y="1630078"/>
                  <a:pt x="4496945" y="1652581"/>
                  <a:pt x="4489600" y="1674615"/>
                </a:cubicBezTo>
                <a:cubicBezTo>
                  <a:pt x="4485928" y="1685632"/>
                  <a:pt x="4481399" y="1696399"/>
                  <a:pt x="4478583" y="1707665"/>
                </a:cubicBezTo>
                <a:cubicBezTo>
                  <a:pt x="4474911" y="1722354"/>
                  <a:pt x="4473531" y="1737816"/>
                  <a:pt x="4467567" y="1751733"/>
                </a:cubicBezTo>
                <a:cubicBezTo>
                  <a:pt x="4462351" y="1763903"/>
                  <a:pt x="4452878" y="1773766"/>
                  <a:pt x="4445533" y="1784783"/>
                </a:cubicBezTo>
                <a:cubicBezTo>
                  <a:pt x="4434711" y="1828072"/>
                  <a:pt x="4430365" y="1850243"/>
                  <a:pt x="4412482" y="1894952"/>
                </a:cubicBezTo>
                <a:cubicBezTo>
                  <a:pt x="4405138" y="1913313"/>
                  <a:pt x="4396131" y="1931094"/>
                  <a:pt x="4390449" y="1950036"/>
                </a:cubicBezTo>
                <a:cubicBezTo>
                  <a:pt x="4381021" y="1981464"/>
                  <a:pt x="4382956" y="2009090"/>
                  <a:pt x="4368415" y="2038171"/>
                </a:cubicBezTo>
                <a:cubicBezTo>
                  <a:pt x="4362493" y="2050014"/>
                  <a:pt x="4353726" y="2060205"/>
                  <a:pt x="4346381" y="2071222"/>
                </a:cubicBezTo>
                <a:cubicBezTo>
                  <a:pt x="4342709" y="2085911"/>
                  <a:pt x="4342135" y="2101746"/>
                  <a:pt x="4335364" y="2115289"/>
                </a:cubicBezTo>
                <a:cubicBezTo>
                  <a:pt x="4314732" y="2156554"/>
                  <a:pt x="4296829" y="2159328"/>
                  <a:pt x="4269263" y="2192407"/>
                </a:cubicBezTo>
                <a:cubicBezTo>
                  <a:pt x="4260786" y="2202579"/>
                  <a:pt x="4254574" y="2214441"/>
                  <a:pt x="4247229" y="2225458"/>
                </a:cubicBezTo>
                <a:cubicBezTo>
                  <a:pt x="4183880" y="2457739"/>
                  <a:pt x="4243093" y="2271832"/>
                  <a:pt x="4192145" y="2390711"/>
                </a:cubicBezTo>
                <a:cubicBezTo>
                  <a:pt x="4151364" y="2485866"/>
                  <a:pt x="4221849" y="2340880"/>
                  <a:pt x="4170111" y="2478846"/>
                </a:cubicBezTo>
                <a:cubicBezTo>
                  <a:pt x="4165462" y="2491243"/>
                  <a:pt x="4155422" y="2500879"/>
                  <a:pt x="4148077" y="2511896"/>
                </a:cubicBezTo>
                <a:lnTo>
                  <a:pt x="4126044" y="2577998"/>
                </a:lnTo>
                <a:cubicBezTo>
                  <a:pt x="4122372" y="2589015"/>
                  <a:pt x="4117843" y="2599782"/>
                  <a:pt x="4115027" y="2611048"/>
                </a:cubicBezTo>
                <a:cubicBezTo>
                  <a:pt x="4111355" y="2625737"/>
                  <a:pt x="4109975" y="2641199"/>
                  <a:pt x="4104010" y="2655116"/>
                </a:cubicBezTo>
                <a:cubicBezTo>
                  <a:pt x="4098794" y="2667286"/>
                  <a:pt x="4089321" y="2677149"/>
                  <a:pt x="4081976" y="2688166"/>
                </a:cubicBezTo>
                <a:cubicBezTo>
                  <a:pt x="4074632" y="2717544"/>
                  <a:pt x="4071190" y="2748184"/>
                  <a:pt x="4059943" y="2776301"/>
                </a:cubicBezTo>
                <a:cubicBezTo>
                  <a:pt x="4049929" y="2801336"/>
                  <a:pt x="4019916" y="2873242"/>
                  <a:pt x="4015875" y="2897487"/>
                </a:cubicBezTo>
                <a:lnTo>
                  <a:pt x="4004858" y="2963588"/>
                </a:lnTo>
                <a:cubicBezTo>
                  <a:pt x="4012140" y="3123794"/>
                  <a:pt x="3997088" y="3145715"/>
                  <a:pt x="4026892" y="3250027"/>
                </a:cubicBezTo>
                <a:cubicBezTo>
                  <a:pt x="4034060" y="3275116"/>
                  <a:pt x="4040630" y="3296815"/>
                  <a:pt x="4059943" y="3316128"/>
                </a:cubicBezTo>
                <a:cubicBezTo>
                  <a:pt x="4069305" y="3325491"/>
                  <a:pt x="4081976" y="3330817"/>
                  <a:pt x="4092993" y="3338162"/>
                </a:cubicBezTo>
                <a:cubicBezTo>
                  <a:pt x="4096665" y="3349179"/>
                  <a:pt x="4097568" y="3361550"/>
                  <a:pt x="4104010" y="3371212"/>
                </a:cubicBezTo>
                <a:cubicBezTo>
                  <a:pt x="4120976" y="3396661"/>
                  <a:pt x="4145722" y="3410037"/>
                  <a:pt x="4170111" y="3426296"/>
                </a:cubicBezTo>
                <a:cubicBezTo>
                  <a:pt x="4173783" y="3440985"/>
                  <a:pt x="4176968" y="3455805"/>
                  <a:pt x="4181128" y="3470364"/>
                </a:cubicBezTo>
                <a:cubicBezTo>
                  <a:pt x="4188297" y="3495454"/>
                  <a:pt x="4194865" y="3517151"/>
                  <a:pt x="4214179" y="3536465"/>
                </a:cubicBezTo>
                <a:cubicBezTo>
                  <a:pt x="4223541" y="3545827"/>
                  <a:pt x="4236212" y="3551154"/>
                  <a:pt x="4247229" y="3558499"/>
                </a:cubicBezTo>
                <a:cubicBezTo>
                  <a:pt x="4254574" y="3580533"/>
                  <a:pt x="4256380" y="3605275"/>
                  <a:pt x="4269263" y="3624600"/>
                </a:cubicBezTo>
                <a:cubicBezTo>
                  <a:pt x="4287832" y="3652454"/>
                  <a:pt x="4295798" y="3658122"/>
                  <a:pt x="4302314" y="3690701"/>
                </a:cubicBezTo>
                <a:cubicBezTo>
                  <a:pt x="4303754" y="3697903"/>
                  <a:pt x="4293133" y="3709063"/>
                  <a:pt x="4291297" y="37127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1357290" y="1285860"/>
            <a:ext cx="1286759" cy="2977668"/>
          </a:xfrm>
          <a:custGeom>
            <a:avLst/>
            <a:gdLst>
              <a:gd name="connsiteX0" fmla="*/ 818310 w 1192883"/>
              <a:gd name="connsiteY0" fmla="*/ 2985571 h 2985571"/>
              <a:gd name="connsiteX1" fmla="*/ 818310 w 1192883"/>
              <a:gd name="connsiteY1" fmla="*/ 2985571 h 2985571"/>
              <a:gd name="connsiteX2" fmla="*/ 631023 w 1192883"/>
              <a:gd name="connsiteY2" fmla="*/ 2963537 h 2985571"/>
              <a:gd name="connsiteX3" fmla="*/ 586955 w 1192883"/>
              <a:gd name="connsiteY3" fmla="*/ 2952520 h 2985571"/>
              <a:gd name="connsiteX4" fmla="*/ 575939 w 1192883"/>
              <a:gd name="connsiteY4" fmla="*/ 2820318 h 2985571"/>
              <a:gd name="connsiteX5" fmla="*/ 564922 w 1192883"/>
              <a:gd name="connsiteY5" fmla="*/ 2787267 h 2985571"/>
              <a:gd name="connsiteX6" fmla="*/ 553905 w 1192883"/>
              <a:gd name="connsiteY6" fmla="*/ 2732183 h 2985571"/>
              <a:gd name="connsiteX7" fmla="*/ 487804 w 1192883"/>
              <a:gd name="connsiteY7" fmla="*/ 2688115 h 2985571"/>
              <a:gd name="connsiteX8" fmla="*/ 410686 w 1192883"/>
              <a:gd name="connsiteY8" fmla="*/ 2644048 h 2985571"/>
              <a:gd name="connsiteX9" fmla="*/ 388652 w 1192883"/>
              <a:gd name="connsiteY9" fmla="*/ 2610997 h 2985571"/>
              <a:gd name="connsiteX10" fmla="*/ 333568 w 1192883"/>
              <a:gd name="connsiteY10" fmla="*/ 2588963 h 2985571"/>
              <a:gd name="connsiteX11" fmla="*/ 300517 w 1192883"/>
              <a:gd name="connsiteY11" fmla="*/ 2566930 h 2985571"/>
              <a:gd name="connsiteX12" fmla="*/ 278483 w 1192883"/>
              <a:gd name="connsiteY12" fmla="*/ 2533879 h 2985571"/>
              <a:gd name="connsiteX13" fmla="*/ 179331 w 1192883"/>
              <a:gd name="connsiteY13" fmla="*/ 2511845 h 2985571"/>
              <a:gd name="connsiteX14" fmla="*/ 157298 w 1192883"/>
              <a:gd name="connsiteY14" fmla="*/ 2269474 h 2985571"/>
              <a:gd name="connsiteX15" fmla="*/ 135264 w 1192883"/>
              <a:gd name="connsiteY15" fmla="*/ 2203373 h 2985571"/>
              <a:gd name="connsiteX16" fmla="*/ 102213 w 1192883"/>
              <a:gd name="connsiteY16" fmla="*/ 2049137 h 2985571"/>
              <a:gd name="connsiteX17" fmla="*/ 91196 w 1192883"/>
              <a:gd name="connsiteY17" fmla="*/ 2016086 h 2985571"/>
              <a:gd name="connsiteX18" fmla="*/ 80180 w 1192883"/>
              <a:gd name="connsiteY18" fmla="*/ 1883884 h 2985571"/>
              <a:gd name="connsiteX19" fmla="*/ 58146 w 1192883"/>
              <a:gd name="connsiteY19" fmla="*/ 1828800 h 2985571"/>
              <a:gd name="connsiteX20" fmla="*/ 47129 w 1192883"/>
              <a:gd name="connsiteY20" fmla="*/ 1685580 h 2985571"/>
              <a:gd name="connsiteX21" fmla="*/ 36112 w 1192883"/>
              <a:gd name="connsiteY21" fmla="*/ 1630496 h 2985571"/>
              <a:gd name="connsiteX22" fmla="*/ 25095 w 1192883"/>
              <a:gd name="connsiteY22" fmla="*/ 1421176 h 2985571"/>
              <a:gd name="connsiteX23" fmla="*/ 3062 w 1192883"/>
              <a:gd name="connsiteY23" fmla="*/ 1388125 h 2985571"/>
              <a:gd name="connsiteX24" fmla="*/ 14078 w 1192883"/>
              <a:gd name="connsiteY24" fmla="*/ 1222872 h 2985571"/>
              <a:gd name="connsiteX25" fmla="*/ 36112 w 1192883"/>
              <a:gd name="connsiteY25" fmla="*/ 1156771 h 2985571"/>
              <a:gd name="connsiteX26" fmla="*/ 47129 w 1192883"/>
              <a:gd name="connsiteY26" fmla="*/ 1123720 h 2985571"/>
              <a:gd name="connsiteX27" fmla="*/ 69163 w 1192883"/>
              <a:gd name="connsiteY27" fmla="*/ 969484 h 2985571"/>
              <a:gd name="connsiteX28" fmla="*/ 91196 w 1192883"/>
              <a:gd name="connsiteY28" fmla="*/ 936433 h 2985571"/>
              <a:gd name="connsiteX29" fmla="*/ 124247 w 1192883"/>
              <a:gd name="connsiteY29" fmla="*/ 903383 h 2985571"/>
              <a:gd name="connsiteX30" fmla="*/ 157298 w 1192883"/>
              <a:gd name="connsiteY30" fmla="*/ 837282 h 2985571"/>
              <a:gd name="connsiteX31" fmla="*/ 168315 w 1192883"/>
              <a:gd name="connsiteY31" fmla="*/ 804231 h 2985571"/>
              <a:gd name="connsiteX32" fmla="*/ 212382 w 1192883"/>
              <a:gd name="connsiteY32" fmla="*/ 738130 h 2985571"/>
              <a:gd name="connsiteX33" fmla="*/ 234416 w 1192883"/>
              <a:gd name="connsiteY33" fmla="*/ 705079 h 2985571"/>
              <a:gd name="connsiteX34" fmla="*/ 245433 w 1192883"/>
              <a:gd name="connsiteY34" fmla="*/ 672029 h 2985571"/>
              <a:gd name="connsiteX35" fmla="*/ 267466 w 1192883"/>
              <a:gd name="connsiteY35" fmla="*/ 638978 h 2985571"/>
              <a:gd name="connsiteX36" fmla="*/ 289500 w 1192883"/>
              <a:gd name="connsiteY36" fmla="*/ 572877 h 2985571"/>
              <a:gd name="connsiteX37" fmla="*/ 300517 w 1192883"/>
              <a:gd name="connsiteY37" fmla="*/ 539826 h 2985571"/>
              <a:gd name="connsiteX38" fmla="*/ 311534 w 1192883"/>
              <a:gd name="connsiteY38" fmla="*/ 462708 h 2985571"/>
              <a:gd name="connsiteX39" fmla="*/ 322551 w 1192883"/>
              <a:gd name="connsiteY39" fmla="*/ 429657 h 2985571"/>
              <a:gd name="connsiteX40" fmla="*/ 333568 w 1192883"/>
              <a:gd name="connsiteY40" fmla="*/ 385590 h 2985571"/>
              <a:gd name="connsiteX41" fmla="*/ 355601 w 1192883"/>
              <a:gd name="connsiteY41" fmla="*/ 297455 h 2985571"/>
              <a:gd name="connsiteX42" fmla="*/ 388652 w 1192883"/>
              <a:gd name="connsiteY42" fmla="*/ 264404 h 2985571"/>
              <a:gd name="connsiteX43" fmla="*/ 388652 w 1192883"/>
              <a:gd name="connsiteY43" fmla="*/ 121185 h 2985571"/>
              <a:gd name="connsiteX44" fmla="*/ 366618 w 1192883"/>
              <a:gd name="connsiteY44" fmla="*/ 55084 h 2985571"/>
              <a:gd name="connsiteX45" fmla="*/ 432719 w 1192883"/>
              <a:gd name="connsiteY45" fmla="*/ 77118 h 2985571"/>
              <a:gd name="connsiteX46" fmla="*/ 531871 w 1192883"/>
              <a:gd name="connsiteY46" fmla="*/ 132202 h 2985571"/>
              <a:gd name="connsiteX47" fmla="*/ 575939 w 1192883"/>
              <a:gd name="connsiteY47" fmla="*/ 121185 h 2985571"/>
              <a:gd name="connsiteX48" fmla="*/ 586955 w 1192883"/>
              <a:gd name="connsiteY48" fmla="*/ 88135 h 2985571"/>
              <a:gd name="connsiteX49" fmla="*/ 597972 w 1192883"/>
              <a:gd name="connsiteY49" fmla="*/ 0 h 2985571"/>
              <a:gd name="connsiteX50" fmla="*/ 664074 w 1192883"/>
              <a:gd name="connsiteY50" fmla="*/ 11016 h 2985571"/>
              <a:gd name="connsiteX51" fmla="*/ 697124 w 1192883"/>
              <a:gd name="connsiteY51" fmla="*/ 33050 h 2985571"/>
              <a:gd name="connsiteX52" fmla="*/ 763225 w 1192883"/>
              <a:gd name="connsiteY52" fmla="*/ 55084 h 2985571"/>
              <a:gd name="connsiteX53" fmla="*/ 763225 w 1192883"/>
              <a:gd name="connsiteY53" fmla="*/ 55084 h 2985571"/>
              <a:gd name="connsiteX54" fmla="*/ 829327 w 1192883"/>
              <a:gd name="connsiteY54" fmla="*/ 66101 h 2985571"/>
              <a:gd name="connsiteX55" fmla="*/ 906445 w 1192883"/>
              <a:gd name="connsiteY55" fmla="*/ 88135 h 2985571"/>
              <a:gd name="connsiteX56" fmla="*/ 851360 w 1192883"/>
              <a:gd name="connsiteY56" fmla="*/ 231354 h 2985571"/>
              <a:gd name="connsiteX57" fmla="*/ 829327 w 1192883"/>
              <a:gd name="connsiteY57" fmla="*/ 264404 h 2985571"/>
              <a:gd name="connsiteX58" fmla="*/ 862377 w 1192883"/>
              <a:gd name="connsiteY58" fmla="*/ 396607 h 2985571"/>
              <a:gd name="connsiteX59" fmla="*/ 895428 w 1192883"/>
              <a:gd name="connsiteY59" fmla="*/ 418641 h 2985571"/>
              <a:gd name="connsiteX60" fmla="*/ 950512 w 1192883"/>
              <a:gd name="connsiteY60" fmla="*/ 407624 h 2985571"/>
              <a:gd name="connsiteX61" fmla="*/ 1016613 w 1192883"/>
              <a:gd name="connsiteY61" fmla="*/ 396607 h 2985571"/>
              <a:gd name="connsiteX62" fmla="*/ 1049664 w 1192883"/>
              <a:gd name="connsiteY62" fmla="*/ 374573 h 2985571"/>
              <a:gd name="connsiteX63" fmla="*/ 1060681 w 1192883"/>
              <a:gd name="connsiteY63" fmla="*/ 341523 h 2985571"/>
              <a:gd name="connsiteX64" fmla="*/ 1126782 w 1192883"/>
              <a:gd name="connsiteY64" fmla="*/ 341523 h 2985571"/>
              <a:gd name="connsiteX65" fmla="*/ 1137799 w 1192883"/>
              <a:gd name="connsiteY65" fmla="*/ 495759 h 2985571"/>
              <a:gd name="connsiteX66" fmla="*/ 1148816 w 1192883"/>
              <a:gd name="connsiteY66" fmla="*/ 528809 h 2985571"/>
              <a:gd name="connsiteX67" fmla="*/ 1181866 w 1192883"/>
              <a:gd name="connsiteY67" fmla="*/ 550843 h 2985571"/>
              <a:gd name="connsiteX68" fmla="*/ 1192883 w 1192883"/>
              <a:gd name="connsiteY68" fmla="*/ 583894 h 2985571"/>
              <a:gd name="connsiteX69" fmla="*/ 1170849 w 1192883"/>
              <a:gd name="connsiteY69" fmla="*/ 716096 h 2985571"/>
              <a:gd name="connsiteX70" fmla="*/ 1148816 w 1192883"/>
              <a:gd name="connsiteY70" fmla="*/ 749147 h 2985571"/>
              <a:gd name="connsiteX71" fmla="*/ 1137799 w 1192883"/>
              <a:gd name="connsiteY71" fmla="*/ 782197 h 2985571"/>
              <a:gd name="connsiteX72" fmla="*/ 1104748 w 1192883"/>
              <a:gd name="connsiteY72" fmla="*/ 804231 h 2985571"/>
              <a:gd name="connsiteX73" fmla="*/ 1082715 w 1192883"/>
              <a:gd name="connsiteY73" fmla="*/ 837282 h 2985571"/>
              <a:gd name="connsiteX74" fmla="*/ 1060681 w 1192883"/>
              <a:gd name="connsiteY74" fmla="*/ 903383 h 2985571"/>
              <a:gd name="connsiteX75" fmla="*/ 1071698 w 1192883"/>
              <a:gd name="connsiteY75" fmla="*/ 991518 h 2985571"/>
              <a:gd name="connsiteX76" fmla="*/ 1104748 w 1192883"/>
              <a:gd name="connsiteY76" fmla="*/ 1002535 h 2985571"/>
              <a:gd name="connsiteX77" fmla="*/ 1137799 w 1192883"/>
              <a:gd name="connsiteY77" fmla="*/ 1079653 h 2985571"/>
              <a:gd name="connsiteX78" fmla="*/ 1104748 w 1192883"/>
              <a:gd name="connsiteY78" fmla="*/ 1090670 h 2985571"/>
              <a:gd name="connsiteX79" fmla="*/ 994580 w 1192883"/>
              <a:gd name="connsiteY79" fmla="*/ 1101686 h 2985571"/>
              <a:gd name="connsiteX80" fmla="*/ 983563 w 1192883"/>
              <a:gd name="connsiteY80" fmla="*/ 1134737 h 2985571"/>
              <a:gd name="connsiteX81" fmla="*/ 972546 w 1192883"/>
              <a:gd name="connsiteY81" fmla="*/ 1211855 h 2985571"/>
              <a:gd name="connsiteX82" fmla="*/ 873394 w 1192883"/>
              <a:gd name="connsiteY82" fmla="*/ 1200838 h 2985571"/>
              <a:gd name="connsiteX83" fmla="*/ 840343 w 1192883"/>
              <a:gd name="connsiteY83" fmla="*/ 1189821 h 2985571"/>
              <a:gd name="connsiteX84" fmla="*/ 807293 w 1192883"/>
              <a:gd name="connsiteY84" fmla="*/ 1145754 h 2985571"/>
              <a:gd name="connsiteX85" fmla="*/ 785259 w 1192883"/>
              <a:gd name="connsiteY85" fmla="*/ 1057619 h 2985571"/>
              <a:gd name="connsiteX86" fmla="*/ 807293 w 1192883"/>
              <a:gd name="connsiteY86" fmla="*/ 958467 h 2985571"/>
              <a:gd name="connsiteX87" fmla="*/ 840343 w 1192883"/>
              <a:gd name="connsiteY87" fmla="*/ 936433 h 2985571"/>
              <a:gd name="connsiteX88" fmla="*/ 851360 w 1192883"/>
              <a:gd name="connsiteY88" fmla="*/ 815248 h 2985571"/>
              <a:gd name="connsiteX89" fmla="*/ 818310 w 1192883"/>
              <a:gd name="connsiteY89" fmla="*/ 804231 h 2985571"/>
              <a:gd name="connsiteX90" fmla="*/ 675090 w 1192883"/>
              <a:gd name="connsiteY90" fmla="*/ 815248 h 2985571"/>
              <a:gd name="connsiteX91" fmla="*/ 642040 w 1192883"/>
              <a:gd name="connsiteY91" fmla="*/ 826265 h 2985571"/>
              <a:gd name="connsiteX92" fmla="*/ 575939 w 1192883"/>
              <a:gd name="connsiteY92" fmla="*/ 936433 h 2985571"/>
              <a:gd name="connsiteX93" fmla="*/ 564922 w 1192883"/>
              <a:gd name="connsiteY93" fmla="*/ 969484 h 2985571"/>
              <a:gd name="connsiteX94" fmla="*/ 564922 w 1192883"/>
              <a:gd name="connsiteY94" fmla="*/ 1751682 h 2985571"/>
              <a:gd name="connsiteX95" fmla="*/ 620006 w 1192883"/>
              <a:gd name="connsiteY95" fmla="*/ 1839816 h 2985571"/>
              <a:gd name="connsiteX96" fmla="*/ 686107 w 1192883"/>
              <a:gd name="connsiteY96" fmla="*/ 1828800 h 2985571"/>
              <a:gd name="connsiteX97" fmla="*/ 752208 w 1192883"/>
              <a:gd name="connsiteY97" fmla="*/ 1784732 h 2985571"/>
              <a:gd name="connsiteX98" fmla="*/ 818310 w 1192883"/>
              <a:gd name="connsiteY98" fmla="*/ 1729648 h 2985571"/>
              <a:gd name="connsiteX99" fmla="*/ 884411 w 1192883"/>
              <a:gd name="connsiteY99" fmla="*/ 1718631 h 2985571"/>
              <a:gd name="connsiteX100" fmla="*/ 1016613 w 1192883"/>
              <a:gd name="connsiteY100" fmla="*/ 1762698 h 2985571"/>
              <a:gd name="connsiteX101" fmla="*/ 1027630 w 1192883"/>
              <a:gd name="connsiteY101" fmla="*/ 1795749 h 2985571"/>
              <a:gd name="connsiteX102" fmla="*/ 1038647 w 1192883"/>
              <a:gd name="connsiteY102" fmla="*/ 1994053 h 2985571"/>
              <a:gd name="connsiteX103" fmla="*/ 1027630 w 1192883"/>
              <a:gd name="connsiteY103" fmla="*/ 1949985 h 2985571"/>
              <a:gd name="connsiteX104" fmla="*/ 1005596 w 1192883"/>
              <a:gd name="connsiteY104" fmla="*/ 1916935 h 2985571"/>
              <a:gd name="connsiteX105" fmla="*/ 961529 w 1192883"/>
              <a:gd name="connsiteY105" fmla="*/ 1861850 h 2985571"/>
              <a:gd name="connsiteX106" fmla="*/ 895428 w 1192883"/>
              <a:gd name="connsiteY106" fmla="*/ 1839816 h 2985571"/>
              <a:gd name="connsiteX107" fmla="*/ 840343 w 1192883"/>
              <a:gd name="connsiteY107" fmla="*/ 1916935 h 2985571"/>
              <a:gd name="connsiteX108" fmla="*/ 829327 w 1192883"/>
              <a:gd name="connsiteY108" fmla="*/ 1949985 h 2985571"/>
              <a:gd name="connsiteX109" fmla="*/ 851360 w 1192883"/>
              <a:gd name="connsiteY109" fmla="*/ 2071171 h 2985571"/>
              <a:gd name="connsiteX110" fmla="*/ 873394 w 1192883"/>
              <a:gd name="connsiteY110" fmla="*/ 2104221 h 2985571"/>
              <a:gd name="connsiteX111" fmla="*/ 906445 w 1192883"/>
              <a:gd name="connsiteY111" fmla="*/ 2137272 h 2985571"/>
              <a:gd name="connsiteX112" fmla="*/ 928478 w 1192883"/>
              <a:gd name="connsiteY112" fmla="*/ 2258457 h 2985571"/>
              <a:gd name="connsiteX113" fmla="*/ 939495 w 1192883"/>
              <a:gd name="connsiteY113" fmla="*/ 2291508 h 2985571"/>
              <a:gd name="connsiteX114" fmla="*/ 928478 w 1192883"/>
              <a:gd name="connsiteY114" fmla="*/ 2335576 h 2985571"/>
              <a:gd name="connsiteX115" fmla="*/ 873394 w 1192883"/>
              <a:gd name="connsiteY115" fmla="*/ 2269474 h 2985571"/>
              <a:gd name="connsiteX116" fmla="*/ 807293 w 1192883"/>
              <a:gd name="connsiteY116" fmla="*/ 2247441 h 2985571"/>
              <a:gd name="connsiteX117" fmla="*/ 774242 w 1192883"/>
              <a:gd name="connsiteY117" fmla="*/ 2236424 h 2985571"/>
              <a:gd name="connsiteX118" fmla="*/ 741192 w 1192883"/>
              <a:gd name="connsiteY118" fmla="*/ 2225407 h 2985571"/>
              <a:gd name="connsiteX119" fmla="*/ 741192 w 1192883"/>
              <a:gd name="connsiteY119" fmla="*/ 2533879 h 2985571"/>
              <a:gd name="connsiteX120" fmla="*/ 752208 w 1192883"/>
              <a:gd name="connsiteY120" fmla="*/ 2566930 h 2985571"/>
              <a:gd name="connsiteX121" fmla="*/ 796276 w 1192883"/>
              <a:gd name="connsiteY121" fmla="*/ 2633031 h 2985571"/>
              <a:gd name="connsiteX122" fmla="*/ 818310 w 1192883"/>
              <a:gd name="connsiteY122" fmla="*/ 2699132 h 2985571"/>
              <a:gd name="connsiteX123" fmla="*/ 818310 w 1192883"/>
              <a:gd name="connsiteY123" fmla="*/ 2985571 h 29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192883" h="2985571">
                <a:moveTo>
                  <a:pt x="818310" y="2985571"/>
                </a:moveTo>
                <a:lnTo>
                  <a:pt x="818310" y="2985571"/>
                </a:lnTo>
                <a:lnTo>
                  <a:pt x="631023" y="2963537"/>
                </a:lnTo>
                <a:cubicBezTo>
                  <a:pt x="616088" y="2961048"/>
                  <a:pt x="601644" y="2956192"/>
                  <a:pt x="586955" y="2952520"/>
                </a:cubicBezTo>
                <a:cubicBezTo>
                  <a:pt x="583283" y="2908453"/>
                  <a:pt x="581783" y="2864150"/>
                  <a:pt x="575939" y="2820318"/>
                </a:cubicBezTo>
                <a:cubicBezTo>
                  <a:pt x="574404" y="2808807"/>
                  <a:pt x="567739" y="2798533"/>
                  <a:pt x="564922" y="2787267"/>
                </a:cubicBezTo>
                <a:cubicBezTo>
                  <a:pt x="560380" y="2769101"/>
                  <a:pt x="565401" y="2746964"/>
                  <a:pt x="553905" y="2732183"/>
                </a:cubicBezTo>
                <a:cubicBezTo>
                  <a:pt x="537647" y="2711280"/>
                  <a:pt x="509838" y="2702804"/>
                  <a:pt x="487804" y="2688115"/>
                </a:cubicBezTo>
                <a:cubicBezTo>
                  <a:pt x="441096" y="2656976"/>
                  <a:pt x="466586" y="2671999"/>
                  <a:pt x="410686" y="2644048"/>
                </a:cubicBezTo>
                <a:cubicBezTo>
                  <a:pt x="403341" y="2633031"/>
                  <a:pt x="399426" y="2618693"/>
                  <a:pt x="388652" y="2610997"/>
                </a:cubicBezTo>
                <a:cubicBezTo>
                  <a:pt x="372560" y="2599502"/>
                  <a:pt x="351256" y="2597807"/>
                  <a:pt x="333568" y="2588963"/>
                </a:cubicBezTo>
                <a:cubicBezTo>
                  <a:pt x="321725" y="2583042"/>
                  <a:pt x="311534" y="2574274"/>
                  <a:pt x="300517" y="2566930"/>
                </a:cubicBezTo>
                <a:cubicBezTo>
                  <a:pt x="293172" y="2555913"/>
                  <a:pt x="288822" y="2542151"/>
                  <a:pt x="278483" y="2533879"/>
                </a:cubicBezTo>
                <a:cubicBezTo>
                  <a:pt x="264208" y="2522459"/>
                  <a:pt x="180008" y="2511958"/>
                  <a:pt x="179331" y="2511845"/>
                </a:cubicBezTo>
                <a:cubicBezTo>
                  <a:pt x="142356" y="2400914"/>
                  <a:pt x="192181" y="2560163"/>
                  <a:pt x="157298" y="2269474"/>
                </a:cubicBezTo>
                <a:cubicBezTo>
                  <a:pt x="154531" y="2246414"/>
                  <a:pt x="135264" y="2203373"/>
                  <a:pt x="135264" y="2203373"/>
                </a:cubicBezTo>
                <a:cubicBezTo>
                  <a:pt x="121366" y="2092191"/>
                  <a:pt x="133610" y="2143326"/>
                  <a:pt x="102213" y="2049137"/>
                </a:cubicBezTo>
                <a:lnTo>
                  <a:pt x="91196" y="2016086"/>
                </a:lnTo>
                <a:cubicBezTo>
                  <a:pt x="87524" y="1972019"/>
                  <a:pt x="87865" y="1927431"/>
                  <a:pt x="80180" y="1883884"/>
                </a:cubicBezTo>
                <a:cubicBezTo>
                  <a:pt x="76743" y="1864409"/>
                  <a:pt x="61397" y="1848307"/>
                  <a:pt x="58146" y="1828800"/>
                </a:cubicBezTo>
                <a:cubicBezTo>
                  <a:pt x="50274" y="1781570"/>
                  <a:pt x="52417" y="1733168"/>
                  <a:pt x="47129" y="1685580"/>
                </a:cubicBezTo>
                <a:cubicBezTo>
                  <a:pt x="45061" y="1666970"/>
                  <a:pt x="39784" y="1648857"/>
                  <a:pt x="36112" y="1630496"/>
                </a:cubicBezTo>
                <a:cubicBezTo>
                  <a:pt x="32440" y="1560723"/>
                  <a:pt x="34535" y="1490405"/>
                  <a:pt x="25095" y="1421176"/>
                </a:cubicBezTo>
                <a:cubicBezTo>
                  <a:pt x="23306" y="1408057"/>
                  <a:pt x="3796" y="1401345"/>
                  <a:pt x="3062" y="1388125"/>
                </a:cubicBezTo>
                <a:cubicBezTo>
                  <a:pt x="0" y="1333003"/>
                  <a:pt x="6271" y="1277524"/>
                  <a:pt x="14078" y="1222872"/>
                </a:cubicBezTo>
                <a:cubicBezTo>
                  <a:pt x="17363" y="1199880"/>
                  <a:pt x="28767" y="1178805"/>
                  <a:pt x="36112" y="1156771"/>
                </a:cubicBezTo>
                <a:lnTo>
                  <a:pt x="47129" y="1123720"/>
                </a:lnTo>
                <a:cubicBezTo>
                  <a:pt x="49944" y="1092753"/>
                  <a:pt x="47969" y="1011874"/>
                  <a:pt x="69163" y="969484"/>
                </a:cubicBezTo>
                <a:cubicBezTo>
                  <a:pt x="75084" y="957641"/>
                  <a:pt x="82720" y="946605"/>
                  <a:pt x="91196" y="936433"/>
                </a:cubicBezTo>
                <a:cubicBezTo>
                  <a:pt x="101170" y="924464"/>
                  <a:pt x="113230" y="914400"/>
                  <a:pt x="124247" y="903383"/>
                </a:cubicBezTo>
                <a:cubicBezTo>
                  <a:pt x="151939" y="820308"/>
                  <a:pt x="114584" y="922708"/>
                  <a:pt x="157298" y="837282"/>
                </a:cubicBezTo>
                <a:cubicBezTo>
                  <a:pt x="162492" y="826895"/>
                  <a:pt x="162675" y="814383"/>
                  <a:pt x="168315" y="804231"/>
                </a:cubicBezTo>
                <a:cubicBezTo>
                  <a:pt x="181175" y="781082"/>
                  <a:pt x="197693" y="760164"/>
                  <a:pt x="212382" y="738130"/>
                </a:cubicBezTo>
                <a:cubicBezTo>
                  <a:pt x="219727" y="727113"/>
                  <a:pt x="230229" y="717640"/>
                  <a:pt x="234416" y="705079"/>
                </a:cubicBezTo>
                <a:cubicBezTo>
                  <a:pt x="238088" y="694062"/>
                  <a:pt x="240240" y="682416"/>
                  <a:pt x="245433" y="672029"/>
                </a:cubicBezTo>
                <a:cubicBezTo>
                  <a:pt x="251354" y="660186"/>
                  <a:pt x="262089" y="651077"/>
                  <a:pt x="267466" y="638978"/>
                </a:cubicBezTo>
                <a:cubicBezTo>
                  <a:pt x="276899" y="617754"/>
                  <a:pt x="282155" y="594911"/>
                  <a:pt x="289500" y="572877"/>
                </a:cubicBezTo>
                <a:lnTo>
                  <a:pt x="300517" y="539826"/>
                </a:lnTo>
                <a:cubicBezTo>
                  <a:pt x="304189" y="514120"/>
                  <a:pt x="306441" y="488171"/>
                  <a:pt x="311534" y="462708"/>
                </a:cubicBezTo>
                <a:cubicBezTo>
                  <a:pt x="313812" y="451321"/>
                  <a:pt x="319361" y="440823"/>
                  <a:pt x="322551" y="429657"/>
                </a:cubicBezTo>
                <a:cubicBezTo>
                  <a:pt x="326711" y="415098"/>
                  <a:pt x="330284" y="400371"/>
                  <a:pt x="333568" y="385590"/>
                </a:cubicBezTo>
                <a:cubicBezTo>
                  <a:pt x="335423" y="377244"/>
                  <a:pt x="345757" y="312221"/>
                  <a:pt x="355601" y="297455"/>
                </a:cubicBezTo>
                <a:cubicBezTo>
                  <a:pt x="364243" y="284491"/>
                  <a:pt x="377635" y="275421"/>
                  <a:pt x="388652" y="264404"/>
                </a:cubicBezTo>
                <a:cubicBezTo>
                  <a:pt x="409195" y="202776"/>
                  <a:pt x="407641" y="222460"/>
                  <a:pt x="388652" y="121185"/>
                </a:cubicBezTo>
                <a:cubicBezTo>
                  <a:pt x="384372" y="98357"/>
                  <a:pt x="344584" y="47739"/>
                  <a:pt x="366618" y="55084"/>
                </a:cubicBezTo>
                <a:cubicBezTo>
                  <a:pt x="388652" y="62429"/>
                  <a:pt x="413394" y="64235"/>
                  <a:pt x="432719" y="77118"/>
                </a:cubicBezTo>
                <a:cubicBezTo>
                  <a:pt x="508483" y="127626"/>
                  <a:pt x="473699" y="112811"/>
                  <a:pt x="531871" y="132202"/>
                </a:cubicBezTo>
                <a:cubicBezTo>
                  <a:pt x="546560" y="128530"/>
                  <a:pt x="564116" y="130644"/>
                  <a:pt x="575939" y="121185"/>
                </a:cubicBezTo>
                <a:cubicBezTo>
                  <a:pt x="585007" y="113931"/>
                  <a:pt x="584878" y="99560"/>
                  <a:pt x="586955" y="88135"/>
                </a:cubicBezTo>
                <a:cubicBezTo>
                  <a:pt x="592251" y="59006"/>
                  <a:pt x="594300" y="29378"/>
                  <a:pt x="597972" y="0"/>
                </a:cubicBezTo>
                <a:cubicBezTo>
                  <a:pt x="620006" y="3672"/>
                  <a:pt x="642882" y="3952"/>
                  <a:pt x="664074" y="11016"/>
                </a:cubicBezTo>
                <a:cubicBezTo>
                  <a:pt x="676635" y="15203"/>
                  <a:pt x="685025" y="27672"/>
                  <a:pt x="697124" y="33050"/>
                </a:cubicBezTo>
                <a:cubicBezTo>
                  <a:pt x="718348" y="42483"/>
                  <a:pt x="741191" y="47739"/>
                  <a:pt x="763225" y="55084"/>
                </a:cubicBezTo>
                <a:lnTo>
                  <a:pt x="763225" y="55084"/>
                </a:lnTo>
                <a:cubicBezTo>
                  <a:pt x="785259" y="58756"/>
                  <a:pt x="807423" y="61720"/>
                  <a:pt x="829327" y="66101"/>
                </a:cubicBezTo>
                <a:cubicBezTo>
                  <a:pt x="863908" y="73017"/>
                  <a:pt x="874946" y="77635"/>
                  <a:pt x="906445" y="88135"/>
                </a:cubicBezTo>
                <a:cubicBezTo>
                  <a:pt x="891683" y="191469"/>
                  <a:pt x="909832" y="143646"/>
                  <a:pt x="851360" y="231354"/>
                </a:cubicBezTo>
                <a:lnTo>
                  <a:pt x="829327" y="264404"/>
                </a:lnTo>
                <a:cubicBezTo>
                  <a:pt x="835452" y="319530"/>
                  <a:pt x="824427" y="358657"/>
                  <a:pt x="862377" y="396607"/>
                </a:cubicBezTo>
                <a:cubicBezTo>
                  <a:pt x="871740" y="405970"/>
                  <a:pt x="884411" y="411296"/>
                  <a:pt x="895428" y="418641"/>
                </a:cubicBezTo>
                <a:lnTo>
                  <a:pt x="950512" y="407624"/>
                </a:lnTo>
                <a:cubicBezTo>
                  <a:pt x="972489" y="403628"/>
                  <a:pt x="995422" y="403671"/>
                  <a:pt x="1016613" y="396607"/>
                </a:cubicBezTo>
                <a:cubicBezTo>
                  <a:pt x="1029174" y="392420"/>
                  <a:pt x="1038647" y="381918"/>
                  <a:pt x="1049664" y="374573"/>
                </a:cubicBezTo>
                <a:cubicBezTo>
                  <a:pt x="1053336" y="363556"/>
                  <a:pt x="1052470" y="349734"/>
                  <a:pt x="1060681" y="341523"/>
                </a:cubicBezTo>
                <a:cubicBezTo>
                  <a:pt x="1082715" y="319489"/>
                  <a:pt x="1104748" y="334178"/>
                  <a:pt x="1126782" y="341523"/>
                </a:cubicBezTo>
                <a:cubicBezTo>
                  <a:pt x="1130454" y="392935"/>
                  <a:pt x="1131777" y="444569"/>
                  <a:pt x="1137799" y="495759"/>
                </a:cubicBezTo>
                <a:cubicBezTo>
                  <a:pt x="1139156" y="507292"/>
                  <a:pt x="1141562" y="519741"/>
                  <a:pt x="1148816" y="528809"/>
                </a:cubicBezTo>
                <a:cubicBezTo>
                  <a:pt x="1157087" y="539148"/>
                  <a:pt x="1170849" y="543498"/>
                  <a:pt x="1181866" y="550843"/>
                </a:cubicBezTo>
                <a:cubicBezTo>
                  <a:pt x="1185538" y="561860"/>
                  <a:pt x="1192883" y="572281"/>
                  <a:pt x="1192883" y="583894"/>
                </a:cubicBezTo>
                <a:cubicBezTo>
                  <a:pt x="1192883" y="608332"/>
                  <a:pt x="1188087" y="681620"/>
                  <a:pt x="1170849" y="716096"/>
                </a:cubicBezTo>
                <a:cubicBezTo>
                  <a:pt x="1164928" y="727939"/>
                  <a:pt x="1154737" y="737304"/>
                  <a:pt x="1148816" y="749147"/>
                </a:cubicBezTo>
                <a:cubicBezTo>
                  <a:pt x="1143623" y="759534"/>
                  <a:pt x="1145053" y="773129"/>
                  <a:pt x="1137799" y="782197"/>
                </a:cubicBezTo>
                <a:cubicBezTo>
                  <a:pt x="1129527" y="792536"/>
                  <a:pt x="1115765" y="796886"/>
                  <a:pt x="1104748" y="804231"/>
                </a:cubicBezTo>
                <a:cubicBezTo>
                  <a:pt x="1097404" y="815248"/>
                  <a:pt x="1088092" y="825183"/>
                  <a:pt x="1082715" y="837282"/>
                </a:cubicBezTo>
                <a:cubicBezTo>
                  <a:pt x="1073282" y="858506"/>
                  <a:pt x="1060681" y="903383"/>
                  <a:pt x="1060681" y="903383"/>
                </a:cubicBezTo>
                <a:cubicBezTo>
                  <a:pt x="1064353" y="932761"/>
                  <a:pt x="1059674" y="964463"/>
                  <a:pt x="1071698" y="991518"/>
                </a:cubicBezTo>
                <a:cubicBezTo>
                  <a:pt x="1076414" y="1002130"/>
                  <a:pt x="1096537" y="994324"/>
                  <a:pt x="1104748" y="1002535"/>
                </a:cubicBezTo>
                <a:cubicBezTo>
                  <a:pt x="1118362" y="1016149"/>
                  <a:pt x="1131215" y="1059900"/>
                  <a:pt x="1137799" y="1079653"/>
                </a:cubicBezTo>
                <a:cubicBezTo>
                  <a:pt x="1126782" y="1083325"/>
                  <a:pt x="1116226" y="1088904"/>
                  <a:pt x="1104748" y="1090670"/>
                </a:cubicBezTo>
                <a:cubicBezTo>
                  <a:pt x="1068271" y="1096282"/>
                  <a:pt x="1029264" y="1089074"/>
                  <a:pt x="994580" y="1101686"/>
                </a:cubicBezTo>
                <a:cubicBezTo>
                  <a:pt x="983666" y="1105655"/>
                  <a:pt x="987235" y="1123720"/>
                  <a:pt x="983563" y="1134737"/>
                </a:cubicBezTo>
                <a:cubicBezTo>
                  <a:pt x="1009268" y="1211855"/>
                  <a:pt x="1027630" y="1193493"/>
                  <a:pt x="972546" y="1211855"/>
                </a:cubicBezTo>
                <a:cubicBezTo>
                  <a:pt x="939495" y="1208183"/>
                  <a:pt x="906196" y="1206305"/>
                  <a:pt x="873394" y="1200838"/>
                </a:cubicBezTo>
                <a:cubicBezTo>
                  <a:pt x="861939" y="1198929"/>
                  <a:pt x="849264" y="1197255"/>
                  <a:pt x="840343" y="1189821"/>
                </a:cubicBezTo>
                <a:cubicBezTo>
                  <a:pt x="826238" y="1178066"/>
                  <a:pt x="818310" y="1160443"/>
                  <a:pt x="807293" y="1145754"/>
                </a:cubicBezTo>
                <a:cubicBezTo>
                  <a:pt x="799570" y="1122584"/>
                  <a:pt x="783695" y="1079515"/>
                  <a:pt x="785259" y="1057619"/>
                </a:cubicBezTo>
                <a:cubicBezTo>
                  <a:pt x="787671" y="1023848"/>
                  <a:pt x="793283" y="989289"/>
                  <a:pt x="807293" y="958467"/>
                </a:cubicBezTo>
                <a:cubicBezTo>
                  <a:pt x="812772" y="946413"/>
                  <a:pt x="829326" y="943778"/>
                  <a:pt x="840343" y="936433"/>
                </a:cubicBezTo>
                <a:cubicBezTo>
                  <a:pt x="853276" y="897634"/>
                  <a:pt x="879043" y="856773"/>
                  <a:pt x="851360" y="815248"/>
                </a:cubicBezTo>
                <a:cubicBezTo>
                  <a:pt x="844919" y="805586"/>
                  <a:pt x="829327" y="807903"/>
                  <a:pt x="818310" y="804231"/>
                </a:cubicBezTo>
                <a:cubicBezTo>
                  <a:pt x="770570" y="807903"/>
                  <a:pt x="722601" y="809309"/>
                  <a:pt x="675090" y="815248"/>
                </a:cubicBezTo>
                <a:cubicBezTo>
                  <a:pt x="663567" y="816688"/>
                  <a:pt x="650251" y="818054"/>
                  <a:pt x="642040" y="826265"/>
                </a:cubicBezTo>
                <a:cubicBezTo>
                  <a:pt x="622458" y="845847"/>
                  <a:pt x="588980" y="906004"/>
                  <a:pt x="575939" y="936433"/>
                </a:cubicBezTo>
                <a:cubicBezTo>
                  <a:pt x="571365" y="947107"/>
                  <a:pt x="568594" y="958467"/>
                  <a:pt x="564922" y="969484"/>
                </a:cubicBezTo>
                <a:cubicBezTo>
                  <a:pt x="553521" y="1288701"/>
                  <a:pt x="543447" y="1400924"/>
                  <a:pt x="564922" y="1751682"/>
                </a:cubicBezTo>
                <a:cubicBezTo>
                  <a:pt x="568827" y="1815468"/>
                  <a:pt x="580351" y="1813381"/>
                  <a:pt x="620006" y="1839816"/>
                </a:cubicBezTo>
                <a:cubicBezTo>
                  <a:pt x="642040" y="1836144"/>
                  <a:pt x="665488" y="1837391"/>
                  <a:pt x="686107" y="1828800"/>
                </a:cubicBezTo>
                <a:cubicBezTo>
                  <a:pt x="710551" y="1818615"/>
                  <a:pt x="733483" y="1803457"/>
                  <a:pt x="752208" y="1784732"/>
                </a:cubicBezTo>
                <a:cubicBezTo>
                  <a:pt x="767549" y="1769392"/>
                  <a:pt x="795304" y="1737317"/>
                  <a:pt x="818310" y="1729648"/>
                </a:cubicBezTo>
                <a:cubicBezTo>
                  <a:pt x="839501" y="1722584"/>
                  <a:pt x="862377" y="1722303"/>
                  <a:pt x="884411" y="1718631"/>
                </a:cubicBezTo>
                <a:cubicBezTo>
                  <a:pt x="976576" y="1727848"/>
                  <a:pt x="985294" y="1700059"/>
                  <a:pt x="1016613" y="1762698"/>
                </a:cubicBezTo>
                <a:cubicBezTo>
                  <a:pt x="1021806" y="1773085"/>
                  <a:pt x="1023958" y="1784732"/>
                  <a:pt x="1027630" y="1795749"/>
                </a:cubicBezTo>
                <a:cubicBezTo>
                  <a:pt x="1031302" y="1861850"/>
                  <a:pt x="1038647" y="1927850"/>
                  <a:pt x="1038647" y="1994053"/>
                </a:cubicBezTo>
                <a:cubicBezTo>
                  <a:pt x="1038647" y="2009194"/>
                  <a:pt x="1033595" y="1963902"/>
                  <a:pt x="1027630" y="1949985"/>
                </a:cubicBezTo>
                <a:cubicBezTo>
                  <a:pt x="1022414" y="1937815"/>
                  <a:pt x="1012941" y="1927952"/>
                  <a:pt x="1005596" y="1916935"/>
                </a:cubicBezTo>
                <a:cubicBezTo>
                  <a:pt x="993650" y="1881095"/>
                  <a:pt x="1000529" y="1879183"/>
                  <a:pt x="961529" y="1861850"/>
                </a:cubicBezTo>
                <a:cubicBezTo>
                  <a:pt x="940305" y="1852417"/>
                  <a:pt x="895428" y="1839816"/>
                  <a:pt x="895428" y="1839816"/>
                </a:cubicBezTo>
                <a:cubicBezTo>
                  <a:pt x="840343" y="1858178"/>
                  <a:pt x="866049" y="1839816"/>
                  <a:pt x="840343" y="1916935"/>
                </a:cubicBezTo>
                <a:lnTo>
                  <a:pt x="829327" y="1949985"/>
                </a:lnTo>
                <a:cubicBezTo>
                  <a:pt x="833124" y="1980367"/>
                  <a:pt x="834377" y="2037205"/>
                  <a:pt x="851360" y="2071171"/>
                </a:cubicBezTo>
                <a:cubicBezTo>
                  <a:pt x="857281" y="2083014"/>
                  <a:pt x="864918" y="2094049"/>
                  <a:pt x="873394" y="2104221"/>
                </a:cubicBezTo>
                <a:cubicBezTo>
                  <a:pt x="883368" y="2116190"/>
                  <a:pt x="895428" y="2126255"/>
                  <a:pt x="906445" y="2137272"/>
                </a:cubicBezTo>
                <a:cubicBezTo>
                  <a:pt x="931711" y="2213069"/>
                  <a:pt x="903564" y="2121427"/>
                  <a:pt x="928478" y="2258457"/>
                </a:cubicBezTo>
                <a:cubicBezTo>
                  <a:pt x="930555" y="2269883"/>
                  <a:pt x="935823" y="2280491"/>
                  <a:pt x="939495" y="2291508"/>
                </a:cubicBezTo>
                <a:cubicBezTo>
                  <a:pt x="935823" y="2306197"/>
                  <a:pt x="943167" y="2331904"/>
                  <a:pt x="928478" y="2335576"/>
                </a:cubicBezTo>
                <a:cubicBezTo>
                  <a:pt x="910560" y="2340056"/>
                  <a:pt x="883254" y="2275636"/>
                  <a:pt x="873394" y="2269474"/>
                </a:cubicBezTo>
                <a:cubicBezTo>
                  <a:pt x="853699" y="2257165"/>
                  <a:pt x="829327" y="2254785"/>
                  <a:pt x="807293" y="2247441"/>
                </a:cubicBezTo>
                <a:lnTo>
                  <a:pt x="774242" y="2236424"/>
                </a:lnTo>
                <a:lnTo>
                  <a:pt x="741192" y="2225407"/>
                </a:lnTo>
                <a:cubicBezTo>
                  <a:pt x="702058" y="2342806"/>
                  <a:pt x="722283" y="2269138"/>
                  <a:pt x="741192" y="2533879"/>
                </a:cubicBezTo>
                <a:cubicBezTo>
                  <a:pt x="742019" y="2545462"/>
                  <a:pt x="746568" y="2556779"/>
                  <a:pt x="752208" y="2566930"/>
                </a:cubicBezTo>
                <a:cubicBezTo>
                  <a:pt x="765068" y="2590079"/>
                  <a:pt x="787902" y="2607909"/>
                  <a:pt x="796276" y="2633031"/>
                </a:cubicBezTo>
                <a:lnTo>
                  <a:pt x="818310" y="2699132"/>
                </a:lnTo>
                <a:cubicBezTo>
                  <a:pt x="829965" y="2967195"/>
                  <a:pt x="829327" y="2867978"/>
                  <a:pt x="818310" y="29855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2558440" y="2246954"/>
            <a:ext cx="655360" cy="1717429"/>
          </a:xfrm>
          <a:custGeom>
            <a:avLst/>
            <a:gdLst>
              <a:gd name="connsiteX0" fmla="*/ 427131 w 655360"/>
              <a:gd name="connsiteY0" fmla="*/ 99639 h 1717429"/>
              <a:gd name="connsiteX1" fmla="*/ 427131 w 655360"/>
              <a:gd name="connsiteY1" fmla="*/ 99639 h 1717429"/>
              <a:gd name="connsiteX2" fmla="*/ 405097 w 655360"/>
              <a:gd name="connsiteY2" fmla="*/ 441162 h 1717429"/>
              <a:gd name="connsiteX3" fmla="*/ 372047 w 655360"/>
              <a:gd name="connsiteY3" fmla="*/ 540313 h 1717429"/>
              <a:gd name="connsiteX4" fmla="*/ 350013 w 655360"/>
              <a:gd name="connsiteY4" fmla="*/ 606415 h 1717429"/>
              <a:gd name="connsiteX5" fmla="*/ 338996 w 655360"/>
              <a:gd name="connsiteY5" fmla="*/ 650482 h 1717429"/>
              <a:gd name="connsiteX6" fmla="*/ 316962 w 655360"/>
              <a:gd name="connsiteY6" fmla="*/ 694550 h 1717429"/>
              <a:gd name="connsiteX7" fmla="*/ 294929 w 655360"/>
              <a:gd name="connsiteY7" fmla="*/ 760651 h 1717429"/>
              <a:gd name="connsiteX8" fmla="*/ 250861 w 655360"/>
              <a:gd name="connsiteY8" fmla="*/ 837769 h 1717429"/>
              <a:gd name="connsiteX9" fmla="*/ 239844 w 655360"/>
              <a:gd name="connsiteY9" fmla="*/ 870819 h 1717429"/>
              <a:gd name="connsiteX10" fmla="*/ 228827 w 655360"/>
              <a:gd name="connsiteY10" fmla="*/ 914887 h 1717429"/>
              <a:gd name="connsiteX11" fmla="*/ 206794 w 655360"/>
              <a:gd name="connsiteY11" fmla="*/ 947938 h 1717429"/>
              <a:gd name="connsiteX12" fmla="*/ 195777 w 655360"/>
              <a:gd name="connsiteY12" fmla="*/ 1003022 h 1717429"/>
              <a:gd name="connsiteX13" fmla="*/ 173743 w 655360"/>
              <a:gd name="connsiteY13" fmla="*/ 1069123 h 1717429"/>
              <a:gd name="connsiteX14" fmla="*/ 162726 w 655360"/>
              <a:gd name="connsiteY14" fmla="*/ 1102174 h 1717429"/>
              <a:gd name="connsiteX15" fmla="*/ 151709 w 655360"/>
              <a:gd name="connsiteY15" fmla="*/ 1135224 h 1717429"/>
              <a:gd name="connsiteX16" fmla="*/ 140693 w 655360"/>
              <a:gd name="connsiteY16" fmla="*/ 1179292 h 1717429"/>
              <a:gd name="connsiteX17" fmla="*/ 129676 w 655360"/>
              <a:gd name="connsiteY17" fmla="*/ 1256410 h 1717429"/>
              <a:gd name="connsiteX18" fmla="*/ 107642 w 655360"/>
              <a:gd name="connsiteY18" fmla="*/ 1322511 h 1717429"/>
              <a:gd name="connsiteX19" fmla="*/ 63574 w 655360"/>
              <a:gd name="connsiteY19" fmla="*/ 1388612 h 1717429"/>
              <a:gd name="connsiteX20" fmla="*/ 41541 w 655360"/>
              <a:gd name="connsiteY20" fmla="*/ 1454713 h 1717429"/>
              <a:gd name="connsiteX21" fmla="*/ 30524 w 655360"/>
              <a:gd name="connsiteY21" fmla="*/ 1487764 h 1717429"/>
              <a:gd name="connsiteX22" fmla="*/ 30524 w 655360"/>
              <a:gd name="connsiteY22" fmla="*/ 1697085 h 1717429"/>
              <a:gd name="connsiteX23" fmla="*/ 74591 w 655360"/>
              <a:gd name="connsiteY23" fmla="*/ 1630983 h 1717429"/>
              <a:gd name="connsiteX24" fmla="*/ 96625 w 655360"/>
              <a:gd name="connsiteY24" fmla="*/ 1564882 h 1717429"/>
              <a:gd name="connsiteX25" fmla="*/ 107642 w 655360"/>
              <a:gd name="connsiteY25" fmla="*/ 1531832 h 1717429"/>
              <a:gd name="connsiteX26" fmla="*/ 140693 w 655360"/>
              <a:gd name="connsiteY26" fmla="*/ 1432680 h 1717429"/>
              <a:gd name="connsiteX27" fmla="*/ 151709 w 655360"/>
              <a:gd name="connsiteY27" fmla="*/ 1399629 h 1717429"/>
              <a:gd name="connsiteX28" fmla="*/ 195777 w 655360"/>
              <a:gd name="connsiteY28" fmla="*/ 1333528 h 1717429"/>
              <a:gd name="connsiteX29" fmla="*/ 217811 w 655360"/>
              <a:gd name="connsiteY29" fmla="*/ 1267427 h 1717429"/>
              <a:gd name="connsiteX30" fmla="*/ 228827 w 655360"/>
              <a:gd name="connsiteY30" fmla="*/ 1234376 h 1717429"/>
              <a:gd name="connsiteX31" fmla="*/ 250861 w 655360"/>
              <a:gd name="connsiteY31" fmla="*/ 1201326 h 1717429"/>
              <a:gd name="connsiteX32" fmla="*/ 261878 w 655360"/>
              <a:gd name="connsiteY32" fmla="*/ 1168275 h 1717429"/>
              <a:gd name="connsiteX33" fmla="*/ 294929 w 655360"/>
              <a:gd name="connsiteY33" fmla="*/ 1025056 h 1717429"/>
              <a:gd name="connsiteX34" fmla="*/ 338996 w 655360"/>
              <a:gd name="connsiteY34" fmla="*/ 958954 h 1717429"/>
              <a:gd name="connsiteX35" fmla="*/ 361030 w 655360"/>
              <a:gd name="connsiteY35" fmla="*/ 925904 h 1717429"/>
              <a:gd name="connsiteX36" fmla="*/ 416114 w 655360"/>
              <a:gd name="connsiteY36" fmla="*/ 826752 h 1717429"/>
              <a:gd name="connsiteX37" fmla="*/ 482215 w 655360"/>
              <a:gd name="connsiteY37" fmla="*/ 782685 h 1717429"/>
              <a:gd name="connsiteX38" fmla="*/ 493232 w 655360"/>
              <a:gd name="connsiteY38" fmla="*/ 749634 h 1717429"/>
              <a:gd name="connsiteX39" fmla="*/ 526283 w 655360"/>
              <a:gd name="connsiteY39" fmla="*/ 683533 h 1717429"/>
              <a:gd name="connsiteX40" fmla="*/ 548317 w 655360"/>
              <a:gd name="connsiteY40" fmla="*/ 463195 h 1717429"/>
              <a:gd name="connsiteX41" fmla="*/ 559333 w 655360"/>
              <a:gd name="connsiteY41" fmla="*/ 419128 h 1717429"/>
              <a:gd name="connsiteX42" fmla="*/ 614418 w 655360"/>
              <a:gd name="connsiteY42" fmla="*/ 353027 h 1717429"/>
              <a:gd name="connsiteX43" fmla="*/ 614418 w 655360"/>
              <a:gd name="connsiteY43" fmla="*/ 11504 h 1717429"/>
              <a:gd name="connsiteX44" fmla="*/ 581367 w 655360"/>
              <a:gd name="connsiteY44" fmla="*/ 487 h 1717429"/>
              <a:gd name="connsiteX45" fmla="*/ 515266 w 655360"/>
              <a:gd name="connsiteY45" fmla="*/ 22521 h 1717429"/>
              <a:gd name="connsiteX46" fmla="*/ 504249 w 655360"/>
              <a:gd name="connsiteY46" fmla="*/ 66588 h 1717429"/>
              <a:gd name="connsiteX47" fmla="*/ 482215 w 655360"/>
              <a:gd name="connsiteY47" fmla="*/ 165740 h 1717429"/>
              <a:gd name="connsiteX48" fmla="*/ 449165 w 655360"/>
              <a:gd name="connsiteY48" fmla="*/ 154723 h 1717429"/>
              <a:gd name="connsiteX49" fmla="*/ 427131 w 655360"/>
              <a:gd name="connsiteY49" fmla="*/ 99639 h 17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5360" h="1717429">
                <a:moveTo>
                  <a:pt x="427131" y="99639"/>
                </a:moveTo>
                <a:lnTo>
                  <a:pt x="427131" y="99639"/>
                </a:lnTo>
                <a:cubicBezTo>
                  <a:pt x="426055" y="120078"/>
                  <a:pt x="414154" y="386821"/>
                  <a:pt x="405097" y="441162"/>
                </a:cubicBezTo>
                <a:cubicBezTo>
                  <a:pt x="405095" y="441173"/>
                  <a:pt x="377557" y="523783"/>
                  <a:pt x="372047" y="540313"/>
                </a:cubicBezTo>
                <a:cubicBezTo>
                  <a:pt x="364702" y="562347"/>
                  <a:pt x="355646" y="583883"/>
                  <a:pt x="350013" y="606415"/>
                </a:cubicBezTo>
                <a:cubicBezTo>
                  <a:pt x="346341" y="621104"/>
                  <a:pt x="344312" y="636305"/>
                  <a:pt x="338996" y="650482"/>
                </a:cubicBezTo>
                <a:cubicBezTo>
                  <a:pt x="333229" y="665859"/>
                  <a:pt x="323061" y="679301"/>
                  <a:pt x="316962" y="694550"/>
                </a:cubicBezTo>
                <a:cubicBezTo>
                  <a:pt x="308336" y="716114"/>
                  <a:pt x="307812" y="741326"/>
                  <a:pt x="294929" y="760651"/>
                </a:cubicBezTo>
                <a:cubicBezTo>
                  <a:pt x="272799" y="793845"/>
                  <a:pt x="267635" y="798629"/>
                  <a:pt x="250861" y="837769"/>
                </a:cubicBezTo>
                <a:cubicBezTo>
                  <a:pt x="246287" y="848443"/>
                  <a:pt x="243034" y="859653"/>
                  <a:pt x="239844" y="870819"/>
                </a:cubicBezTo>
                <a:cubicBezTo>
                  <a:pt x="235684" y="885378"/>
                  <a:pt x="234791" y="900970"/>
                  <a:pt x="228827" y="914887"/>
                </a:cubicBezTo>
                <a:cubicBezTo>
                  <a:pt x="223611" y="927057"/>
                  <a:pt x="214138" y="936921"/>
                  <a:pt x="206794" y="947938"/>
                </a:cubicBezTo>
                <a:cubicBezTo>
                  <a:pt x="203122" y="966299"/>
                  <a:pt x="200704" y="984957"/>
                  <a:pt x="195777" y="1003022"/>
                </a:cubicBezTo>
                <a:cubicBezTo>
                  <a:pt x="189666" y="1025429"/>
                  <a:pt x="181088" y="1047089"/>
                  <a:pt x="173743" y="1069123"/>
                </a:cubicBezTo>
                <a:lnTo>
                  <a:pt x="162726" y="1102174"/>
                </a:lnTo>
                <a:cubicBezTo>
                  <a:pt x="159054" y="1113191"/>
                  <a:pt x="154525" y="1123958"/>
                  <a:pt x="151709" y="1135224"/>
                </a:cubicBezTo>
                <a:cubicBezTo>
                  <a:pt x="148037" y="1149913"/>
                  <a:pt x="143401" y="1164395"/>
                  <a:pt x="140693" y="1179292"/>
                </a:cubicBezTo>
                <a:cubicBezTo>
                  <a:pt x="136048" y="1204840"/>
                  <a:pt x="135515" y="1231108"/>
                  <a:pt x="129676" y="1256410"/>
                </a:cubicBezTo>
                <a:cubicBezTo>
                  <a:pt x="124453" y="1279041"/>
                  <a:pt x="120525" y="1303186"/>
                  <a:pt x="107642" y="1322511"/>
                </a:cubicBezTo>
                <a:lnTo>
                  <a:pt x="63574" y="1388612"/>
                </a:lnTo>
                <a:lnTo>
                  <a:pt x="41541" y="1454713"/>
                </a:lnTo>
                <a:lnTo>
                  <a:pt x="30524" y="1487764"/>
                </a:lnTo>
                <a:cubicBezTo>
                  <a:pt x="23442" y="1537340"/>
                  <a:pt x="0" y="1660456"/>
                  <a:pt x="30524" y="1697085"/>
                </a:cubicBezTo>
                <a:cubicBezTo>
                  <a:pt x="47477" y="1717429"/>
                  <a:pt x="66217" y="1656105"/>
                  <a:pt x="74591" y="1630983"/>
                </a:cubicBezTo>
                <a:lnTo>
                  <a:pt x="96625" y="1564882"/>
                </a:lnTo>
                <a:lnTo>
                  <a:pt x="107642" y="1531832"/>
                </a:lnTo>
                <a:lnTo>
                  <a:pt x="140693" y="1432680"/>
                </a:lnTo>
                <a:cubicBezTo>
                  <a:pt x="144365" y="1421663"/>
                  <a:pt x="145267" y="1409291"/>
                  <a:pt x="151709" y="1399629"/>
                </a:cubicBezTo>
                <a:cubicBezTo>
                  <a:pt x="166398" y="1377595"/>
                  <a:pt x="187403" y="1358650"/>
                  <a:pt x="195777" y="1333528"/>
                </a:cubicBezTo>
                <a:lnTo>
                  <a:pt x="217811" y="1267427"/>
                </a:lnTo>
                <a:cubicBezTo>
                  <a:pt x="221483" y="1256410"/>
                  <a:pt x="222385" y="1244038"/>
                  <a:pt x="228827" y="1234376"/>
                </a:cubicBezTo>
                <a:lnTo>
                  <a:pt x="250861" y="1201326"/>
                </a:lnTo>
                <a:cubicBezTo>
                  <a:pt x="254533" y="1190309"/>
                  <a:pt x="259600" y="1179662"/>
                  <a:pt x="261878" y="1168275"/>
                </a:cubicBezTo>
                <a:cubicBezTo>
                  <a:pt x="269860" y="1128365"/>
                  <a:pt x="270336" y="1061947"/>
                  <a:pt x="294929" y="1025056"/>
                </a:cubicBezTo>
                <a:lnTo>
                  <a:pt x="338996" y="958954"/>
                </a:lnTo>
                <a:lnTo>
                  <a:pt x="361030" y="925904"/>
                </a:lnTo>
                <a:cubicBezTo>
                  <a:pt x="372510" y="891463"/>
                  <a:pt x="383644" y="848398"/>
                  <a:pt x="416114" y="826752"/>
                </a:cubicBezTo>
                <a:lnTo>
                  <a:pt x="482215" y="782685"/>
                </a:lnTo>
                <a:cubicBezTo>
                  <a:pt x="485887" y="771668"/>
                  <a:pt x="488039" y="760021"/>
                  <a:pt x="493232" y="749634"/>
                </a:cubicBezTo>
                <a:cubicBezTo>
                  <a:pt x="535947" y="664205"/>
                  <a:pt x="498591" y="766608"/>
                  <a:pt x="526283" y="683533"/>
                </a:cubicBezTo>
                <a:cubicBezTo>
                  <a:pt x="544125" y="380221"/>
                  <a:pt x="516383" y="574966"/>
                  <a:pt x="548317" y="463195"/>
                </a:cubicBezTo>
                <a:cubicBezTo>
                  <a:pt x="552476" y="448637"/>
                  <a:pt x="553369" y="433045"/>
                  <a:pt x="559333" y="419128"/>
                </a:cubicBezTo>
                <a:cubicBezTo>
                  <a:pt x="570837" y="392286"/>
                  <a:pt x="594564" y="372880"/>
                  <a:pt x="614418" y="353027"/>
                </a:cubicBezTo>
                <a:cubicBezTo>
                  <a:pt x="655360" y="230202"/>
                  <a:pt x="648991" y="262156"/>
                  <a:pt x="614418" y="11504"/>
                </a:cubicBezTo>
                <a:cubicBezTo>
                  <a:pt x="612831" y="0"/>
                  <a:pt x="592384" y="4159"/>
                  <a:pt x="581367" y="487"/>
                </a:cubicBezTo>
                <a:cubicBezTo>
                  <a:pt x="559333" y="7832"/>
                  <a:pt x="532900" y="7406"/>
                  <a:pt x="515266" y="22521"/>
                </a:cubicBezTo>
                <a:cubicBezTo>
                  <a:pt x="503770" y="32375"/>
                  <a:pt x="508409" y="52029"/>
                  <a:pt x="504249" y="66588"/>
                </a:cubicBezTo>
                <a:cubicBezTo>
                  <a:pt x="482552" y="142525"/>
                  <a:pt x="502096" y="46453"/>
                  <a:pt x="482215" y="165740"/>
                </a:cubicBezTo>
                <a:cubicBezTo>
                  <a:pt x="471198" y="162068"/>
                  <a:pt x="457376" y="162934"/>
                  <a:pt x="449165" y="154723"/>
                </a:cubicBezTo>
                <a:cubicBezTo>
                  <a:pt x="381098" y="86656"/>
                  <a:pt x="430803" y="108819"/>
                  <a:pt x="427131" y="99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2809301" y="1641513"/>
            <a:ext cx="757455" cy="605928"/>
          </a:xfrm>
          <a:custGeom>
            <a:avLst/>
            <a:gdLst>
              <a:gd name="connsiteX0" fmla="*/ 165253 w 757455"/>
              <a:gd name="connsiteY0" fmla="*/ 506776 h 605928"/>
              <a:gd name="connsiteX1" fmla="*/ 165253 w 757455"/>
              <a:gd name="connsiteY1" fmla="*/ 506776 h 605928"/>
              <a:gd name="connsiteX2" fmla="*/ 66101 w 757455"/>
              <a:gd name="connsiteY2" fmla="*/ 484742 h 605928"/>
              <a:gd name="connsiteX3" fmla="*/ 22034 w 757455"/>
              <a:gd name="connsiteY3" fmla="*/ 418641 h 605928"/>
              <a:gd name="connsiteX4" fmla="*/ 0 w 757455"/>
              <a:gd name="connsiteY4" fmla="*/ 352540 h 605928"/>
              <a:gd name="connsiteX5" fmla="*/ 77118 w 757455"/>
              <a:gd name="connsiteY5" fmla="*/ 297456 h 605928"/>
              <a:gd name="connsiteX6" fmla="*/ 110169 w 757455"/>
              <a:gd name="connsiteY6" fmla="*/ 286439 h 605928"/>
              <a:gd name="connsiteX7" fmla="*/ 132203 w 757455"/>
              <a:gd name="connsiteY7" fmla="*/ 253388 h 605928"/>
              <a:gd name="connsiteX8" fmla="*/ 242371 w 757455"/>
              <a:gd name="connsiteY8" fmla="*/ 220338 h 605928"/>
              <a:gd name="connsiteX9" fmla="*/ 253388 w 757455"/>
              <a:gd name="connsiteY9" fmla="*/ 187287 h 605928"/>
              <a:gd name="connsiteX10" fmla="*/ 297456 w 757455"/>
              <a:gd name="connsiteY10" fmla="*/ 121186 h 605928"/>
              <a:gd name="connsiteX11" fmla="*/ 319489 w 757455"/>
              <a:gd name="connsiteY11" fmla="*/ 88135 h 605928"/>
              <a:gd name="connsiteX12" fmla="*/ 341523 w 757455"/>
              <a:gd name="connsiteY12" fmla="*/ 55085 h 605928"/>
              <a:gd name="connsiteX13" fmla="*/ 440675 w 757455"/>
              <a:gd name="connsiteY13" fmla="*/ 22034 h 605928"/>
              <a:gd name="connsiteX14" fmla="*/ 473726 w 757455"/>
              <a:gd name="connsiteY14" fmla="*/ 11017 h 605928"/>
              <a:gd name="connsiteX15" fmla="*/ 506776 w 757455"/>
              <a:gd name="connsiteY15" fmla="*/ 0 h 605928"/>
              <a:gd name="connsiteX16" fmla="*/ 550844 w 757455"/>
              <a:gd name="connsiteY16" fmla="*/ 99152 h 605928"/>
              <a:gd name="connsiteX17" fmla="*/ 583894 w 757455"/>
              <a:gd name="connsiteY17" fmla="*/ 110169 h 605928"/>
              <a:gd name="connsiteX18" fmla="*/ 605928 w 757455"/>
              <a:gd name="connsiteY18" fmla="*/ 143220 h 605928"/>
              <a:gd name="connsiteX19" fmla="*/ 638979 w 757455"/>
              <a:gd name="connsiteY19" fmla="*/ 209321 h 605928"/>
              <a:gd name="connsiteX20" fmla="*/ 672029 w 757455"/>
              <a:gd name="connsiteY20" fmla="*/ 220338 h 605928"/>
              <a:gd name="connsiteX21" fmla="*/ 738130 w 757455"/>
              <a:gd name="connsiteY21" fmla="*/ 253388 h 605928"/>
              <a:gd name="connsiteX22" fmla="*/ 749147 w 757455"/>
              <a:gd name="connsiteY22" fmla="*/ 286439 h 605928"/>
              <a:gd name="connsiteX23" fmla="*/ 738130 w 757455"/>
              <a:gd name="connsiteY23" fmla="*/ 341523 h 605928"/>
              <a:gd name="connsiteX24" fmla="*/ 638979 w 757455"/>
              <a:gd name="connsiteY24" fmla="*/ 374574 h 605928"/>
              <a:gd name="connsiteX25" fmla="*/ 572877 w 757455"/>
              <a:gd name="connsiteY25" fmla="*/ 407624 h 605928"/>
              <a:gd name="connsiteX26" fmla="*/ 561860 w 757455"/>
              <a:gd name="connsiteY26" fmla="*/ 528810 h 605928"/>
              <a:gd name="connsiteX27" fmla="*/ 495759 w 757455"/>
              <a:gd name="connsiteY27" fmla="*/ 539827 h 605928"/>
              <a:gd name="connsiteX28" fmla="*/ 451692 w 757455"/>
              <a:gd name="connsiteY28" fmla="*/ 528810 h 605928"/>
              <a:gd name="connsiteX29" fmla="*/ 418641 w 757455"/>
              <a:gd name="connsiteY29" fmla="*/ 506776 h 605928"/>
              <a:gd name="connsiteX30" fmla="*/ 363557 w 757455"/>
              <a:gd name="connsiteY30" fmla="*/ 484742 h 605928"/>
              <a:gd name="connsiteX31" fmla="*/ 286439 w 757455"/>
              <a:gd name="connsiteY31" fmla="*/ 583894 h 605928"/>
              <a:gd name="connsiteX32" fmla="*/ 253388 w 757455"/>
              <a:gd name="connsiteY32" fmla="*/ 605928 h 605928"/>
              <a:gd name="connsiteX33" fmla="*/ 220338 w 757455"/>
              <a:gd name="connsiteY33" fmla="*/ 594911 h 605928"/>
              <a:gd name="connsiteX34" fmla="*/ 209321 w 757455"/>
              <a:gd name="connsiteY34" fmla="*/ 550844 h 605928"/>
              <a:gd name="connsiteX35" fmla="*/ 198304 w 757455"/>
              <a:gd name="connsiteY35" fmla="*/ 517793 h 605928"/>
              <a:gd name="connsiteX36" fmla="*/ 165253 w 757455"/>
              <a:gd name="connsiteY36" fmla="*/ 506776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7455" h="605928">
                <a:moveTo>
                  <a:pt x="165253" y="506776"/>
                </a:moveTo>
                <a:lnTo>
                  <a:pt x="165253" y="506776"/>
                </a:lnTo>
                <a:cubicBezTo>
                  <a:pt x="132202" y="499431"/>
                  <a:pt x="94936" y="502486"/>
                  <a:pt x="66101" y="484742"/>
                </a:cubicBezTo>
                <a:cubicBezTo>
                  <a:pt x="43548" y="470863"/>
                  <a:pt x="30408" y="443763"/>
                  <a:pt x="22034" y="418641"/>
                </a:cubicBezTo>
                <a:lnTo>
                  <a:pt x="0" y="352540"/>
                </a:lnTo>
                <a:cubicBezTo>
                  <a:pt x="18362" y="297455"/>
                  <a:pt x="0" y="323162"/>
                  <a:pt x="77118" y="297456"/>
                </a:cubicBezTo>
                <a:lnTo>
                  <a:pt x="110169" y="286439"/>
                </a:lnTo>
                <a:cubicBezTo>
                  <a:pt x="117514" y="275422"/>
                  <a:pt x="122840" y="262751"/>
                  <a:pt x="132203" y="253388"/>
                </a:cubicBezTo>
                <a:cubicBezTo>
                  <a:pt x="165604" y="219986"/>
                  <a:pt x="193829" y="227272"/>
                  <a:pt x="242371" y="220338"/>
                </a:cubicBezTo>
                <a:cubicBezTo>
                  <a:pt x="246043" y="209321"/>
                  <a:pt x="247748" y="197439"/>
                  <a:pt x="253388" y="187287"/>
                </a:cubicBezTo>
                <a:cubicBezTo>
                  <a:pt x="266249" y="164138"/>
                  <a:pt x="282767" y="143220"/>
                  <a:pt x="297456" y="121186"/>
                </a:cubicBezTo>
                <a:lnTo>
                  <a:pt x="319489" y="88135"/>
                </a:lnTo>
                <a:cubicBezTo>
                  <a:pt x="326833" y="77118"/>
                  <a:pt x="328962" y="59272"/>
                  <a:pt x="341523" y="55085"/>
                </a:cubicBezTo>
                <a:lnTo>
                  <a:pt x="440675" y="22034"/>
                </a:lnTo>
                <a:lnTo>
                  <a:pt x="473726" y="11017"/>
                </a:lnTo>
                <a:lnTo>
                  <a:pt x="506776" y="0"/>
                </a:lnTo>
                <a:cubicBezTo>
                  <a:pt x="513509" y="20199"/>
                  <a:pt x="527037" y="80106"/>
                  <a:pt x="550844" y="99152"/>
                </a:cubicBezTo>
                <a:cubicBezTo>
                  <a:pt x="559912" y="106406"/>
                  <a:pt x="572877" y="106497"/>
                  <a:pt x="583894" y="110169"/>
                </a:cubicBezTo>
                <a:cubicBezTo>
                  <a:pt x="591239" y="121186"/>
                  <a:pt x="600006" y="131377"/>
                  <a:pt x="605928" y="143220"/>
                </a:cubicBezTo>
                <a:cubicBezTo>
                  <a:pt x="619234" y="169831"/>
                  <a:pt x="612668" y="188272"/>
                  <a:pt x="638979" y="209321"/>
                </a:cubicBezTo>
                <a:cubicBezTo>
                  <a:pt x="648047" y="216575"/>
                  <a:pt x="661642" y="215145"/>
                  <a:pt x="672029" y="220338"/>
                </a:cubicBezTo>
                <a:cubicBezTo>
                  <a:pt x="757455" y="263050"/>
                  <a:pt x="655058" y="225697"/>
                  <a:pt x="738130" y="253388"/>
                </a:cubicBezTo>
                <a:cubicBezTo>
                  <a:pt x="741802" y="264405"/>
                  <a:pt x="749147" y="274826"/>
                  <a:pt x="749147" y="286439"/>
                </a:cubicBezTo>
                <a:cubicBezTo>
                  <a:pt x="749147" y="305164"/>
                  <a:pt x="747420" y="325265"/>
                  <a:pt x="738130" y="341523"/>
                </a:cubicBezTo>
                <a:cubicBezTo>
                  <a:pt x="721402" y="370797"/>
                  <a:pt x="659249" y="370070"/>
                  <a:pt x="638979" y="374574"/>
                </a:cubicBezTo>
                <a:cubicBezTo>
                  <a:pt x="604771" y="382176"/>
                  <a:pt x="602589" y="387817"/>
                  <a:pt x="572877" y="407624"/>
                </a:cubicBezTo>
                <a:cubicBezTo>
                  <a:pt x="569205" y="448019"/>
                  <a:pt x="573789" y="490042"/>
                  <a:pt x="561860" y="528810"/>
                </a:cubicBezTo>
                <a:cubicBezTo>
                  <a:pt x="549655" y="568478"/>
                  <a:pt x="514614" y="545214"/>
                  <a:pt x="495759" y="539827"/>
                </a:cubicBezTo>
                <a:cubicBezTo>
                  <a:pt x="481200" y="535667"/>
                  <a:pt x="466381" y="532482"/>
                  <a:pt x="451692" y="528810"/>
                </a:cubicBezTo>
                <a:cubicBezTo>
                  <a:pt x="440675" y="521465"/>
                  <a:pt x="426913" y="517115"/>
                  <a:pt x="418641" y="506776"/>
                </a:cubicBezTo>
                <a:cubicBezTo>
                  <a:pt x="384397" y="463971"/>
                  <a:pt x="442932" y="464900"/>
                  <a:pt x="363557" y="484742"/>
                </a:cubicBezTo>
                <a:cubicBezTo>
                  <a:pt x="332848" y="530805"/>
                  <a:pt x="325270" y="551535"/>
                  <a:pt x="286439" y="583894"/>
                </a:cubicBezTo>
                <a:cubicBezTo>
                  <a:pt x="276267" y="592371"/>
                  <a:pt x="264405" y="598583"/>
                  <a:pt x="253388" y="605928"/>
                </a:cubicBezTo>
                <a:cubicBezTo>
                  <a:pt x="242371" y="602256"/>
                  <a:pt x="227592" y="603979"/>
                  <a:pt x="220338" y="594911"/>
                </a:cubicBezTo>
                <a:cubicBezTo>
                  <a:pt x="210879" y="583088"/>
                  <a:pt x="213481" y="565403"/>
                  <a:pt x="209321" y="550844"/>
                </a:cubicBezTo>
                <a:cubicBezTo>
                  <a:pt x="206131" y="539678"/>
                  <a:pt x="204746" y="527456"/>
                  <a:pt x="198304" y="517793"/>
                </a:cubicBezTo>
                <a:cubicBezTo>
                  <a:pt x="196267" y="514737"/>
                  <a:pt x="170761" y="508612"/>
                  <a:pt x="165253" y="5067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3448280" y="1938969"/>
            <a:ext cx="616944" cy="527154"/>
          </a:xfrm>
          <a:custGeom>
            <a:avLst/>
            <a:gdLst>
              <a:gd name="connsiteX0" fmla="*/ 132202 w 616944"/>
              <a:gd name="connsiteY0" fmla="*/ 143219 h 527154"/>
              <a:gd name="connsiteX1" fmla="*/ 132202 w 616944"/>
              <a:gd name="connsiteY1" fmla="*/ 143219 h 527154"/>
              <a:gd name="connsiteX2" fmla="*/ 220337 w 616944"/>
              <a:gd name="connsiteY2" fmla="*/ 88135 h 527154"/>
              <a:gd name="connsiteX3" fmla="*/ 319489 w 616944"/>
              <a:gd name="connsiteY3" fmla="*/ 55084 h 527154"/>
              <a:gd name="connsiteX4" fmla="*/ 352539 w 616944"/>
              <a:gd name="connsiteY4" fmla="*/ 44067 h 527154"/>
              <a:gd name="connsiteX5" fmla="*/ 385590 w 616944"/>
              <a:gd name="connsiteY5" fmla="*/ 22033 h 527154"/>
              <a:gd name="connsiteX6" fmla="*/ 473725 w 616944"/>
              <a:gd name="connsiteY6" fmla="*/ 0 h 527154"/>
              <a:gd name="connsiteX7" fmla="*/ 561860 w 616944"/>
              <a:gd name="connsiteY7" fmla="*/ 11017 h 527154"/>
              <a:gd name="connsiteX8" fmla="*/ 594910 w 616944"/>
              <a:gd name="connsiteY8" fmla="*/ 22033 h 527154"/>
              <a:gd name="connsiteX9" fmla="*/ 616944 w 616944"/>
              <a:gd name="connsiteY9" fmla="*/ 55084 h 527154"/>
              <a:gd name="connsiteX10" fmla="*/ 605927 w 616944"/>
              <a:gd name="connsiteY10" fmla="*/ 88135 h 527154"/>
              <a:gd name="connsiteX11" fmla="*/ 572877 w 616944"/>
              <a:gd name="connsiteY11" fmla="*/ 110168 h 527154"/>
              <a:gd name="connsiteX12" fmla="*/ 429657 w 616944"/>
              <a:gd name="connsiteY12" fmla="*/ 132202 h 527154"/>
              <a:gd name="connsiteX13" fmla="*/ 363556 w 616944"/>
              <a:gd name="connsiteY13" fmla="*/ 154236 h 527154"/>
              <a:gd name="connsiteX14" fmla="*/ 341522 w 616944"/>
              <a:gd name="connsiteY14" fmla="*/ 220337 h 527154"/>
              <a:gd name="connsiteX15" fmla="*/ 363556 w 616944"/>
              <a:gd name="connsiteY15" fmla="*/ 319489 h 527154"/>
              <a:gd name="connsiteX16" fmla="*/ 385590 w 616944"/>
              <a:gd name="connsiteY16" fmla="*/ 352539 h 527154"/>
              <a:gd name="connsiteX17" fmla="*/ 374573 w 616944"/>
              <a:gd name="connsiteY17" fmla="*/ 440674 h 527154"/>
              <a:gd name="connsiteX18" fmla="*/ 341522 w 616944"/>
              <a:gd name="connsiteY18" fmla="*/ 451691 h 527154"/>
              <a:gd name="connsiteX19" fmla="*/ 253387 w 616944"/>
              <a:gd name="connsiteY19" fmla="*/ 440674 h 527154"/>
              <a:gd name="connsiteX20" fmla="*/ 198303 w 616944"/>
              <a:gd name="connsiteY20" fmla="*/ 363556 h 527154"/>
              <a:gd name="connsiteX21" fmla="*/ 187286 w 616944"/>
              <a:gd name="connsiteY21" fmla="*/ 319489 h 527154"/>
              <a:gd name="connsiteX22" fmla="*/ 99151 w 616944"/>
              <a:gd name="connsiteY22" fmla="*/ 352539 h 527154"/>
              <a:gd name="connsiteX23" fmla="*/ 77118 w 616944"/>
              <a:gd name="connsiteY23" fmla="*/ 385590 h 527154"/>
              <a:gd name="connsiteX24" fmla="*/ 55084 w 616944"/>
              <a:gd name="connsiteY24" fmla="*/ 451691 h 527154"/>
              <a:gd name="connsiteX25" fmla="*/ 44067 w 616944"/>
              <a:gd name="connsiteY25" fmla="*/ 517792 h 527154"/>
              <a:gd name="connsiteX26" fmla="*/ 22033 w 616944"/>
              <a:gd name="connsiteY26" fmla="*/ 484742 h 527154"/>
              <a:gd name="connsiteX27" fmla="*/ 0 w 616944"/>
              <a:gd name="connsiteY27" fmla="*/ 418641 h 527154"/>
              <a:gd name="connsiteX28" fmla="*/ 22033 w 616944"/>
              <a:gd name="connsiteY28" fmla="*/ 352539 h 527154"/>
              <a:gd name="connsiteX29" fmla="*/ 77118 w 616944"/>
              <a:gd name="connsiteY29" fmla="*/ 253388 h 527154"/>
              <a:gd name="connsiteX30" fmla="*/ 44067 w 616944"/>
              <a:gd name="connsiteY30" fmla="*/ 231354 h 527154"/>
              <a:gd name="connsiteX31" fmla="*/ 11016 w 616944"/>
              <a:gd name="connsiteY31" fmla="*/ 220337 h 527154"/>
              <a:gd name="connsiteX32" fmla="*/ 22033 w 616944"/>
              <a:gd name="connsiteY32" fmla="*/ 187286 h 527154"/>
              <a:gd name="connsiteX33" fmla="*/ 88134 w 616944"/>
              <a:gd name="connsiteY33" fmla="*/ 165253 h 527154"/>
              <a:gd name="connsiteX34" fmla="*/ 121185 w 616944"/>
              <a:gd name="connsiteY34" fmla="*/ 143219 h 527154"/>
              <a:gd name="connsiteX35" fmla="*/ 132202 w 616944"/>
              <a:gd name="connsiteY35" fmla="*/ 143219 h 52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6944" h="527154">
                <a:moveTo>
                  <a:pt x="132202" y="143219"/>
                </a:moveTo>
                <a:lnTo>
                  <a:pt x="132202" y="143219"/>
                </a:lnTo>
                <a:cubicBezTo>
                  <a:pt x="161580" y="124858"/>
                  <a:pt x="189350" y="103628"/>
                  <a:pt x="220337" y="88135"/>
                </a:cubicBezTo>
                <a:cubicBezTo>
                  <a:pt x="220340" y="88133"/>
                  <a:pt x="302962" y="60593"/>
                  <a:pt x="319489" y="55084"/>
                </a:cubicBezTo>
                <a:cubicBezTo>
                  <a:pt x="330506" y="51412"/>
                  <a:pt x="342877" y="50509"/>
                  <a:pt x="352539" y="44067"/>
                </a:cubicBezTo>
                <a:cubicBezTo>
                  <a:pt x="363556" y="36722"/>
                  <a:pt x="373747" y="27954"/>
                  <a:pt x="385590" y="22033"/>
                </a:cubicBezTo>
                <a:cubicBezTo>
                  <a:pt x="408171" y="10742"/>
                  <a:pt x="452779" y="4189"/>
                  <a:pt x="473725" y="0"/>
                </a:cubicBezTo>
                <a:cubicBezTo>
                  <a:pt x="503103" y="3672"/>
                  <a:pt x="532731" y="5721"/>
                  <a:pt x="561860" y="11017"/>
                </a:cubicBezTo>
                <a:cubicBezTo>
                  <a:pt x="573285" y="13094"/>
                  <a:pt x="585842" y="14779"/>
                  <a:pt x="594910" y="22033"/>
                </a:cubicBezTo>
                <a:cubicBezTo>
                  <a:pt x="605249" y="30304"/>
                  <a:pt x="609599" y="44067"/>
                  <a:pt x="616944" y="55084"/>
                </a:cubicBezTo>
                <a:cubicBezTo>
                  <a:pt x="613272" y="66101"/>
                  <a:pt x="613182" y="79067"/>
                  <a:pt x="605927" y="88135"/>
                </a:cubicBezTo>
                <a:cubicBezTo>
                  <a:pt x="597656" y="98474"/>
                  <a:pt x="584720" y="104247"/>
                  <a:pt x="572877" y="110168"/>
                </a:cubicBezTo>
                <a:cubicBezTo>
                  <a:pt x="533173" y="130020"/>
                  <a:pt x="461256" y="129042"/>
                  <a:pt x="429657" y="132202"/>
                </a:cubicBezTo>
                <a:cubicBezTo>
                  <a:pt x="407623" y="139547"/>
                  <a:pt x="370901" y="132202"/>
                  <a:pt x="363556" y="154236"/>
                </a:cubicBezTo>
                <a:lnTo>
                  <a:pt x="341522" y="220337"/>
                </a:lnTo>
                <a:cubicBezTo>
                  <a:pt x="345753" y="245724"/>
                  <a:pt x="349996" y="292369"/>
                  <a:pt x="363556" y="319489"/>
                </a:cubicBezTo>
                <a:cubicBezTo>
                  <a:pt x="369477" y="331332"/>
                  <a:pt x="378245" y="341522"/>
                  <a:pt x="385590" y="352539"/>
                </a:cubicBezTo>
                <a:cubicBezTo>
                  <a:pt x="381918" y="381917"/>
                  <a:pt x="386598" y="413619"/>
                  <a:pt x="374573" y="440674"/>
                </a:cubicBezTo>
                <a:cubicBezTo>
                  <a:pt x="369856" y="451286"/>
                  <a:pt x="353135" y="451691"/>
                  <a:pt x="341522" y="451691"/>
                </a:cubicBezTo>
                <a:cubicBezTo>
                  <a:pt x="311915" y="451691"/>
                  <a:pt x="282765" y="444346"/>
                  <a:pt x="253387" y="440674"/>
                </a:cubicBezTo>
                <a:cubicBezTo>
                  <a:pt x="227682" y="363556"/>
                  <a:pt x="253388" y="381918"/>
                  <a:pt x="198303" y="363556"/>
                </a:cubicBezTo>
                <a:cubicBezTo>
                  <a:pt x="194631" y="348867"/>
                  <a:pt x="200829" y="326260"/>
                  <a:pt x="187286" y="319489"/>
                </a:cubicBezTo>
                <a:cubicBezTo>
                  <a:pt x="160060" y="305876"/>
                  <a:pt x="118903" y="339372"/>
                  <a:pt x="99151" y="352539"/>
                </a:cubicBezTo>
                <a:cubicBezTo>
                  <a:pt x="91807" y="363556"/>
                  <a:pt x="82495" y="373491"/>
                  <a:pt x="77118" y="385590"/>
                </a:cubicBezTo>
                <a:cubicBezTo>
                  <a:pt x="67685" y="406814"/>
                  <a:pt x="55084" y="451691"/>
                  <a:pt x="55084" y="451691"/>
                </a:cubicBezTo>
                <a:cubicBezTo>
                  <a:pt x="51412" y="473725"/>
                  <a:pt x="59862" y="501997"/>
                  <a:pt x="44067" y="517792"/>
                </a:cubicBezTo>
                <a:cubicBezTo>
                  <a:pt x="34705" y="527154"/>
                  <a:pt x="27410" y="496841"/>
                  <a:pt x="22033" y="484742"/>
                </a:cubicBezTo>
                <a:cubicBezTo>
                  <a:pt x="12600" y="463518"/>
                  <a:pt x="0" y="418641"/>
                  <a:pt x="0" y="418641"/>
                </a:cubicBezTo>
                <a:cubicBezTo>
                  <a:pt x="7344" y="396607"/>
                  <a:pt x="9150" y="371864"/>
                  <a:pt x="22033" y="352539"/>
                </a:cubicBezTo>
                <a:cubicBezTo>
                  <a:pt x="72543" y="276776"/>
                  <a:pt x="57727" y="311560"/>
                  <a:pt x="77118" y="253388"/>
                </a:cubicBezTo>
                <a:cubicBezTo>
                  <a:pt x="66101" y="246043"/>
                  <a:pt x="55910" y="237275"/>
                  <a:pt x="44067" y="231354"/>
                </a:cubicBezTo>
                <a:cubicBezTo>
                  <a:pt x="33680" y="226161"/>
                  <a:pt x="16209" y="230724"/>
                  <a:pt x="11016" y="220337"/>
                </a:cubicBezTo>
                <a:cubicBezTo>
                  <a:pt x="5823" y="209950"/>
                  <a:pt x="12583" y="194036"/>
                  <a:pt x="22033" y="187286"/>
                </a:cubicBezTo>
                <a:cubicBezTo>
                  <a:pt x="40932" y="173787"/>
                  <a:pt x="68809" y="178136"/>
                  <a:pt x="88134" y="165253"/>
                </a:cubicBezTo>
                <a:lnTo>
                  <a:pt x="121185" y="143219"/>
                </a:lnTo>
                <a:lnTo>
                  <a:pt x="132202" y="143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3629423" y="2433757"/>
            <a:ext cx="204447" cy="584865"/>
          </a:xfrm>
          <a:custGeom>
            <a:avLst/>
            <a:gdLst>
              <a:gd name="connsiteX0" fmla="*/ 127329 w 204447"/>
              <a:gd name="connsiteY0" fmla="*/ 419612 h 584865"/>
              <a:gd name="connsiteX1" fmla="*/ 127329 w 204447"/>
              <a:gd name="connsiteY1" fmla="*/ 419612 h 584865"/>
              <a:gd name="connsiteX2" fmla="*/ 116312 w 204447"/>
              <a:gd name="connsiteY2" fmla="*/ 309443 h 584865"/>
              <a:gd name="connsiteX3" fmla="*/ 105295 w 204447"/>
              <a:gd name="connsiteY3" fmla="*/ 276392 h 584865"/>
              <a:gd name="connsiteX4" fmla="*/ 72244 w 204447"/>
              <a:gd name="connsiteY4" fmla="*/ 254359 h 584865"/>
              <a:gd name="connsiteX5" fmla="*/ 61228 w 204447"/>
              <a:gd name="connsiteY5" fmla="*/ 221308 h 584865"/>
              <a:gd name="connsiteX6" fmla="*/ 50211 w 204447"/>
              <a:gd name="connsiteY6" fmla="*/ 177241 h 584865"/>
              <a:gd name="connsiteX7" fmla="*/ 28177 w 204447"/>
              <a:gd name="connsiteY7" fmla="*/ 144190 h 584865"/>
              <a:gd name="connsiteX8" fmla="*/ 6143 w 204447"/>
              <a:gd name="connsiteY8" fmla="*/ 78089 h 584865"/>
              <a:gd name="connsiteX9" fmla="*/ 17160 w 204447"/>
              <a:gd name="connsiteY9" fmla="*/ 11988 h 584865"/>
              <a:gd name="connsiteX10" fmla="*/ 72244 w 204447"/>
              <a:gd name="connsiteY10" fmla="*/ 23004 h 584865"/>
              <a:gd name="connsiteX11" fmla="*/ 138346 w 204447"/>
              <a:gd name="connsiteY11" fmla="*/ 67072 h 584865"/>
              <a:gd name="connsiteX12" fmla="*/ 160379 w 204447"/>
              <a:gd name="connsiteY12" fmla="*/ 100123 h 584865"/>
              <a:gd name="connsiteX13" fmla="*/ 182413 w 204447"/>
              <a:gd name="connsiteY13" fmla="*/ 221308 h 584865"/>
              <a:gd name="connsiteX14" fmla="*/ 204447 w 204447"/>
              <a:gd name="connsiteY14" fmla="*/ 287409 h 584865"/>
              <a:gd name="connsiteX15" fmla="*/ 182413 w 204447"/>
              <a:gd name="connsiteY15" fmla="*/ 474696 h 584865"/>
              <a:gd name="connsiteX16" fmla="*/ 127329 w 204447"/>
              <a:gd name="connsiteY16" fmla="*/ 573848 h 584865"/>
              <a:gd name="connsiteX17" fmla="*/ 94278 w 204447"/>
              <a:gd name="connsiteY17" fmla="*/ 584865 h 584865"/>
              <a:gd name="connsiteX18" fmla="*/ 116312 w 204447"/>
              <a:gd name="connsiteY18" fmla="*/ 463679 h 584865"/>
              <a:gd name="connsiteX19" fmla="*/ 127329 w 204447"/>
              <a:gd name="connsiteY19" fmla="*/ 419612 h 58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4447" h="584865">
                <a:moveTo>
                  <a:pt x="127329" y="419612"/>
                </a:moveTo>
                <a:lnTo>
                  <a:pt x="127329" y="419612"/>
                </a:lnTo>
                <a:cubicBezTo>
                  <a:pt x="123657" y="382889"/>
                  <a:pt x="121924" y="345920"/>
                  <a:pt x="116312" y="309443"/>
                </a:cubicBezTo>
                <a:cubicBezTo>
                  <a:pt x="114546" y="297965"/>
                  <a:pt x="112550" y="285460"/>
                  <a:pt x="105295" y="276392"/>
                </a:cubicBezTo>
                <a:cubicBezTo>
                  <a:pt x="97024" y="266053"/>
                  <a:pt x="83261" y="261703"/>
                  <a:pt x="72244" y="254359"/>
                </a:cubicBezTo>
                <a:cubicBezTo>
                  <a:pt x="68572" y="243342"/>
                  <a:pt x="64418" y="232474"/>
                  <a:pt x="61228" y="221308"/>
                </a:cubicBezTo>
                <a:cubicBezTo>
                  <a:pt x="57069" y="206749"/>
                  <a:pt x="56175" y="191158"/>
                  <a:pt x="50211" y="177241"/>
                </a:cubicBezTo>
                <a:cubicBezTo>
                  <a:pt x="44995" y="165071"/>
                  <a:pt x="33555" y="156290"/>
                  <a:pt x="28177" y="144190"/>
                </a:cubicBezTo>
                <a:cubicBezTo>
                  <a:pt x="18744" y="122966"/>
                  <a:pt x="6143" y="78089"/>
                  <a:pt x="6143" y="78089"/>
                </a:cubicBezTo>
                <a:cubicBezTo>
                  <a:pt x="9815" y="56055"/>
                  <a:pt x="0" y="26288"/>
                  <a:pt x="17160" y="11988"/>
                </a:cubicBezTo>
                <a:cubicBezTo>
                  <a:pt x="31545" y="0"/>
                  <a:pt x="55197" y="15256"/>
                  <a:pt x="72244" y="23004"/>
                </a:cubicBezTo>
                <a:cubicBezTo>
                  <a:pt x="96352" y="33962"/>
                  <a:pt x="138346" y="67072"/>
                  <a:pt x="138346" y="67072"/>
                </a:cubicBezTo>
                <a:cubicBezTo>
                  <a:pt x="145690" y="78089"/>
                  <a:pt x="154458" y="88280"/>
                  <a:pt x="160379" y="100123"/>
                </a:cubicBezTo>
                <a:cubicBezTo>
                  <a:pt x="179225" y="137815"/>
                  <a:pt x="173867" y="181425"/>
                  <a:pt x="182413" y="221308"/>
                </a:cubicBezTo>
                <a:cubicBezTo>
                  <a:pt x="187279" y="244018"/>
                  <a:pt x="204447" y="287409"/>
                  <a:pt x="204447" y="287409"/>
                </a:cubicBezTo>
                <a:cubicBezTo>
                  <a:pt x="197204" y="381568"/>
                  <a:pt x="203482" y="404466"/>
                  <a:pt x="182413" y="474696"/>
                </a:cubicBezTo>
                <a:cubicBezTo>
                  <a:pt x="168042" y="522600"/>
                  <a:pt x="168356" y="546496"/>
                  <a:pt x="127329" y="573848"/>
                </a:cubicBezTo>
                <a:cubicBezTo>
                  <a:pt x="117666" y="580290"/>
                  <a:pt x="105295" y="581193"/>
                  <a:pt x="94278" y="584865"/>
                </a:cubicBezTo>
                <a:cubicBezTo>
                  <a:pt x="98076" y="554485"/>
                  <a:pt x="99329" y="497644"/>
                  <a:pt x="116312" y="463679"/>
                </a:cubicBezTo>
                <a:cubicBezTo>
                  <a:pt x="140383" y="415538"/>
                  <a:pt x="125493" y="426956"/>
                  <a:pt x="127329" y="4196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620787" y="3988106"/>
            <a:ext cx="204601" cy="242371"/>
          </a:xfrm>
          <a:custGeom>
            <a:avLst/>
            <a:gdLst>
              <a:gd name="connsiteX0" fmla="*/ 94432 w 204601"/>
              <a:gd name="connsiteY0" fmla="*/ 198304 h 242371"/>
              <a:gd name="connsiteX1" fmla="*/ 94432 w 204601"/>
              <a:gd name="connsiteY1" fmla="*/ 198304 h 242371"/>
              <a:gd name="connsiteX2" fmla="*/ 6297 w 204601"/>
              <a:gd name="connsiteY2" fmla="*/ 88135 h 242371"/>
              <a:gd name="connsiteX3" fmla="*/ 28331 w 204601"/>
              <a:gd name="connsiteY3" fmla="*/ 22034 h 242371"/>
              <a:gd name="connsiteX4" fmla="*/ 94432 w 204601"/>
              <a:gd name="connsiteY4" fmla="*/ 0 h 242371"/>
              <a:gd name="connsiteX5" fmla="*/ 160533 w 204601"/>
              <a:gd name="connsiteY5" fmla="*/ 11017 h 242371"/>
              <a:gd name="connsiteX6" fmla="*/ 193584 w 204601"/>
              <a:gd name="connsiteY6" fmla="*/ 22034 h 242371"/>
              <a:gd name="connsiteX7" fmla="*/ 204601 w 204601"/>
              <a:gd name="connsiteY7" fmla="*/ 66101 h 242371"/>
              <a:gd name="connsiteX8" fmla="*/ 193584 w 204601"/>
              <a:gd name="connsiteY8" fmla="*/ 143219 h 242371"/>
              <a:gd name="connsiteX9" fmla="*/ 171550 w 204601"/>
              <a:gd name="connsiteY9" fmla="*/ 176270 h 242371"/>
              <a:gd name="connsiteX10" fmla="*/ 160533 w 204601"/>
              <a:gd name="connsiteY10" fmla="*/ 242371 h 242371"/>
              <a:gd name="connsiteX11" fmla="*/ 94432 w 204601"/>
              <a:gd name="connsiteY11" fmla="*/ 198304 h 2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01" h="242371">
                <a:moveTo>
                  <a:pt x="94432" y="198304"/>
                </a:moveTo>
                <a:lnTo>
                  <a:pt x="94432" y="198304"/>
                </a:lnTo>
                <a:cubicBezTo>
                  <a:pt x="41739" y="160666"/>
                  <a:pt x="0" y="157403"/>
                  <a:pt x="6297" y="88135"/>
                </a:cubicBezTo>
                <a:cubicBezTo>
                  <a:pt x="8400" y="65005"/>
                  <a:pt x="6297" y="29379"/>
                  <a:pt x="28331" y="22034"/>
                </a:cubicBezTo>
                <a:lnTo>
                  <a:pt x="94432" y="0"/>
                </a:lnTo>
                <a:cubicBezTo>
                  <a:pt x="116466" y="3672"/>
                  <a:pt x="138727" y="6171"/>
                  <a:pt x="160533" y="11017"/>
                </a:cubicBezTo>
                <a:cubicBezTo>
                  <a:pt x="171869" y="13536"/>
                  <a:pt x="186329" y="12966"/>
                  <a:pt x="193584" y="22034"/>
                </a:cubicBezTo>
                <a:cubicBezTo>
                  <a:pt x="203043" y="33857"/>
                  <a:pt x="200929" y="51412"/>
                  <a:pt x="204601" y="66101"/>
                </a:cubicBezTo>
                <a:cubicBezTo>
                  <a:pt x="200929" y="91807"/>
                  <a:pt x="201046" y="118347"/>
                  <a:pt x="193584" y="143219"/>
                </a:cubicBezTo>
                <a:cubicBezTo>
                  <a:pt x="189779" y="155901"/>
                  <a:pt x="175737" y="163709"/>
                  <a:pt x="171550" y="176270"/>
                </a:cubicBezTo>
                <a:cubicBezTo>
                  <a:pt x="164486" y="197461"/>
                  <a:pt x="164205" y="220337"/>
                  <a:pt x="160533" y="242371"/>
                </a:cubicBezTo>
                <a:cubicBezTo>
                  <a:pt x="97397" y="229744"/>
                  <a:pt x="105449" y="205648"/>
                  <a:pt x="94432" y="198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2560276" y="4272510"/>
            <a:ext cx="271928" cy="346647"/>
          </a:xfrm>
          <a:custGeom>
            <a:avLst/>
            <a:gdLst>
              <a:gd name="connsiteX0" fmla="*/ 83772 w 271928"/>
              <a:gd name="connsiteY0" fmla="*/ 222372 h 346647"/>
              <a:gd name="connsiteX1" fmla="*/ 83772 w 271928"/>
              <a:gd name="connsiteY1" fmla="*/ 222372 h 346647"/>
              <a:gd name="connsiteX2" fmla="*/ 116823 w 271928"/>
              <a:gd name="connsiteY2" fmla="*/ 134237 h 346647"/>
              <a:gd name="connsiteX3" fmla="*/ 149873 w 271928"/>
              <a:gd name="connsiteY3" fmla="*/ 123220 h 346647"/>
              <a:gd name="connsiteX4" fmla="*/ 160890 w 271928"/>
              <a:gd name="connsiteY4" fmla="*/ 156271 h 346647"/>
              <a:gd name="connsiteX5" fmla="*/ 182924 w 271928"/>
              <a:gd name="connsiteY5" fmla="*/ 189321 h 346647"/>
              <a:gd name="connsiteX6" fmla="*/ 215975 w 271928"/>
              <a:gd name="connsiteY6" fmla="*/ 255423 h 346647"/>
              <a:gd name="connsiteX7" fmla="*/ 249025 w 271928"/>
              <a:gd name="connsiteY7" fmla="*/ 321524 h 346647"/>
              <a:gd name="connsiteX8" fmla="*/ 249025 w 271928"/>
              <a:gd name="connsiteY8" fmla="*/ 156271 h 346647"/>
              <a:gd name="connsiteX9" fmla="*/ 226991 w 271928"/>
              <a:gd name="connsiteY9" fmla="*/ 90170 h 346647"/>
              <a:gd name="connsiteX10" fmla="*/ 160890 w 271928"/>
              <a:gd name="connsiteY10" fmla="*/ 68136 h 346647"/>
              <a:gd name="connsiteX11" fmla="*/ 127840 w 271928"/>
              <a:gd name="connsiteY11" fmla="*/ 57119 h 346647"/>
              <a:gd name="connsiteX12" fmla="*/ 50722 w 271928"/>
              <a:gd name="connsiteY12" fmla="*/ 35085 h 346647"/>
              <a:gd name="connsiteX13" fmla="*/ 28688 w 271928"/>
              <a:gd name="connsiteY13" fmla="*/ 68136 h 346647"/>
              <a:gd name="connsiteX14" fmla="*/ 6654 w 271928"/>
              <a:gd name="connsiteY14" fmla="*/ 134237 h 346647"/>
              <a:gd name="connsiteX15" fmla="*/ 50722 w 271928"/>
              <a:gd name="connsiteY15" fmla="*/ 200338 h 346647"/>
              <a:gd name="connsiteX16" fmla="*/ 83772 w 271928"/>
              <a:gd name="connsiteY16" fmla="*/ 222372 h 34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928" h="346647">
                <a:moveTo>
                  <a:pt x="83772" y="222372"/>
                </a:moveTo>
                <a:lnTo>
                  <a:pt x="83772" y="222372"/>
                </a:lnTo>
                <a:cubicBezTo>
                  <a:pt x="94789" y="192994"/>
                  <a:pt x="99419" y="160344"/>
                  <a:pt x="116823" y="134237"/>
                </a:cubicBezTo>
                <a:cubicBezTo>
                  <a:pt x="123265" y="124575"/>
                  <a:pt x="139486" y="118027"/>
                  <a:pt x="149873" y="123220"/>
                </a:cubicBezTo>
                <a:cubicBezTo>
                  <a:pt x="160260" y="128414"/>
                  <a:pt x="155696" y="145884"/>
                  <a:pt x="160890" y="156271"/>
                </a:cubicBezTo>
                <a:cubicBezTo>
                  <a:pt x="166811" y="168114"/>
                  <a:pt x="175579" y="178304"/>
                  <a:pt x="182924" y="189321"/>
                </a:cubicBezTo>
                <a:cubicBezTo>
                  <a:pt x="210617" y="272399"/>
                  <a:pt x="173260" y="169992"/>
                  <a:pt x="215975" y="255423"/>
                </a:cubicBezTo>
                <a:cubicBezTo>
                  <a:pt x="261586" y="346647"/>
                  <a:pt x="185877" y="226802"/>
                  <a:pt x="249025" y="321524"/>
                </a:cubicBezTo>
                <a:cubicBezTo>
                  <a:pt x="271928" y="252815"/>
                  <a:pt x="268994" y="276083"/>
                  <a:pt x="249025" y="156271"/>
                </a:cubicBezTo>
                <a:cubicBezTo>
                  <a:pt x="245207" y="133361"/>
                  <a:pt x="249025" y="97515"/>
                  <a:pt x="226991" y="90170"/>
                </a:cubicBezTo>
                <a:lnTo>
                  <a:pt x="160890" y="68136"/>
                </a:lnTo>
                <a:lnTo>
                  <a:pt x="127840" y="57119"/>
                </a:lnTo>
                <a:cubicBezTo>
                  <a:pt x="113599" y="14397"/>
                  <a:pt x="120892" y="0"/>
                  <a:pt x="50722" y="35085"/>
                </a:cubicBezTo>
                <a:cubicBezTo>
                  <a:pt x="38879" y="41007"/>
                  <a:pt x="34066" y="56036"/>
                  <a:pt x="28688" y="68136"/>
                </a:cubicBezTo>
                <a:cubicBezTo>
                  <a:pt x="19255" y="89360"/>
                  <a:pt x="6654" y="134237"/>
                  <a:pt x="6654" y="134237"/>
                </a:cubicBezTo>
                <a:cubicBezTo>
                  <a:pt x="26683" y="214351"/>
                  <a:pt x="0" y="149615"/>
                  <a:pt x="50722" y="200338"/>
                </a:cubicBezTo>
                <a:cubicBezTo>
                  <a:pt x="60084" y="209701"/>
                  <a:pt x="78264" y="218700"/>
                  <a:pt x="83772" y="2223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2871328" y="4098275"/>
            <a:ext cx="108370" cy="128202"/>
          </a:xfrm>
          <a:custGeom>
            <a:avLst/>
            <a:gdLst>
              <a:gd name="connsiteX0" fmla="*/ 15091 w 108370"/>
              <a:gd name="connsiteY0" fmla="*/ 44067 h 128202"/>
              <a:gd name="connsiteX1" fmla="*/ 15091 w 108370"/>
              <a:gd name="connsiteY1" fmla="*/ 44067 h 128202"/>
              <a:gd name="connsiteX2" fmla="*/ 70176 w 108370"/>
              <a:gd name="connsiteY2" fmla="*/ 121185 h 128202"/>
              <a:gd name="connsiteX3" fmla="*/ 103226 w 108370"/>
              <a:gd name="connsiteY3" fmla="*/ 99152 h 128202"/>
              <a:gd name="connsiteX4" fmla="*/ 92209 w 108370"/>
              <a:gd name="connsiteY4" fmla="*/ 44067 h 128202"/>
              <a:gd name="connsiteX5" fmla="*/ 26108 w 108370"/>
              <a:gd name="connsiteY5" fmla="*/ 0 h 128202"/>
              <a:gd name="connsiteX6" fmla="*/ 15091 w 108370"/>
              <a:gd name="connsiteY6" fmla="*/ 44067 h 12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0" h="128202">
                <a:moveTo>
                  <a:pt x="15091" y="44067"/>
                </a:moveTo>
                <a:lnTo>
                  <a:pt x="15091" y="44067"/>
                </a:lnTo>
                <a:cubicBezTo>
                  <a:pt x="33453" y="69773"/>
                  <a:pt x="43388" y="104442"/>
                  <a:pt x="70176" y="121185"/>
                </a:cubicBezTo>
                <a:cubicBezTo>
                  <a:pt x="81404" y="128202"/>
                  <a:pt x="99589" y="111883"/>
                  <a:pt x="103226" y="99152"/>
                </a:cubicBezTo>
                <a:cubicBezTo>
                  <a:pt x="108370" y="81147"/>
                  <a:pt x="100583" y="60815"/>
                  <a:pt x="92209" y="44067"/>
                </a:cubicBezTo>
                <a:cubicBezTo>
                  <a:pt x="75705" y="11058"/>
                  <a:pt x="55486" y="9793"/>
                  <a:pt x="26108" y="0"/>
                </a:cubicBezTo>
                <a:cubicBezTo>
                  <a:pt x="0" y="39161"/>
                  <a:pt x="16927" y="36723"/>
                  <a:pt x="15091" y="440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985571" y="3502885"/>
            <a:ext cx="187644" cy="143698"/>
          </a:xfrm>
          <a:custGeom>
            <a:avLst/>
            <a:gdLst>
              <a:gd name="connsiteX0" fmla="*/ 132202 w 187644"/>
              <a:gd name="connsiteY0" fmla="*/ 479 h 143698"/>
              <a:gd name="connsiteX1" fmla="*/ 132202 w 187644"/>
              <a:gd name="connsiteY1" fmla="*/ 479 h 143698"/>
              <a:gd name="connsiteX2" fmla="*/ 22034 w 187644"/>
              <a:gd name="connsiteY2" fmla="*/ 66580 h 143698"/>
              <a:gd name="connsiteX3" fmla="*/ 0 w 187644"/>
              <a:gd name="connsiteY3" fmla="*/ 132681 h 143698"/>
              <a:gd name="connsiteX4" fmla="*/ 33051 w 187644"/>
              <a:gd name="connsiteY4" fmla="*/ 143698 h 143698"/>
              <a:gd name="connsiteX5" fmla="*/ 132202 w 187644"/>
              <a:gd name="connsiteY5" fmla="*/ 121664 h 143698"/>
              <a:gd name="connsiteX6" fmla="*/ 165253 w 187644"/>
              <a:gd name="connsiteY6" fmla="*/ 99631 h 143698"/>
              <a:gd name="connsiteX7" fmla="*/ 165253 w 187644"/>
              <a:gd name="connsiteY7" fmla="*/ 11496 h 143698"/>
              <a:gd name="connsiteX8" fmla="*/ 132202 w 187644"/>
              <a:gd name="connsiteY8" fmla="*/ 479 h 1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44" h="143698">
                <a:moveTo>
                  <a:pt x="132202" y="479"/>
                </a:moveTo>
                <a:lnTo>
                  <a:pt x="132202" y="479"/>
                </a:lnTo>
                <a:cubicBezTo>
                  <a:pt x="69051" y="24160"/>
                  <a:pt x="45697" y="13338"/>
                  <a:pt x="22034" y="66580"/>
                </a:cubicBezTo>
                <a:cubicBezTo>
                  <a:pt x="12601" y="87804"/>
                  <a:pt x="0" y="132681"/>
                  <a:pt x="0" y="132681"/>
                </a:cubicBezTo>
                <a:cubicBezTo>
                  <a:pt x="11017" y="136353"/>
                  <a:pt x="21438" y="143698"/>
                  <a:pt x="33051" y="143698"/>
                </a:cubicBezTo>
                <a:cubicBezTo>
                  <a:pt x="49978" y="143698"/>
                  <a:pt x="109480" y="133025"/>
                  <a:pt x="132202" y="121664"/>
                </a:cubicBezTo>
                <a:cubicBezTo>
                  <a:pt x="144045" y="115743"/>
                  <a:pt x="154236" y="106975"/>
                  <a:pt x="165253" y="99631"/>
                </a:cubicBezTo>
                <a:cubicBezTo>
                  <a:pt x="176550" y="65740"/>
                  <a:pt x="187644" y="50679"/>
                  <a:pt x="165253" y="11496"/>
                </a:cubicBezTo>
                <a:cubicBezTo>
                  <a:pt x="158684" y="0"/>
                  <a:pt x="137710" y="2315"/>
                  <a:pt x="132202" y="4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485499" y="3341129"/>
            <a:ext cx="124145" cy="190190"/>
          </a:xfrm>
          <a:custGeom>
            <a:avLst/>
            <a:gdLst>
              <a:gd name="connsiteX0" fmla="*/ 59397 w 124145"/>
              <a:gd name="connsiteY0" fmla="*/ 74100 h 190190"/>
              <a:gd name="connsiteX1" fmla="*/ 59397 w 124145"/>
              <a:gd name="connsiteY1" fmla="*/ 74100 h 190190"/>
              <a:gd name="connsiteX2" fmla="*/ 4313 w 124145"/>
              <a:gd name="connsiteY2" fmla="*/ 151218 h 190190"/>
              <a:gd name="connsiteX3" fmla="*/ 15330 w 124145"/>
              <a:gd name="connsiteY3" fmla="*/ 184269 h 190190"/>
              <a:gd name="connsiteX4" fmla="*/ 70414 w 124145"/>
              <a:gd name="connsiteY4" fmla="*/ 173252 h 190190"/>
              <a:gd name="connsiteX5" fmla="*/ 81431 w 124145"/>
              <a:gd name="connsiteY5" fmla="*/ 140201 h 190190"/>
              <a:gd name="connsiteX6" fmla="*/ 114482 w 124145"/>
              <a:gd name="connsiteY6" fmla="*/ 74100 h 190190"/>
              <a:gd name="connsiteX7" fmla="*/ 81431 w 124145"/>
              <a:gd name="connsiteY7" fmla="*/ 52066 h 190190"/>
              <a:gd name="connsiteX8" fmla="*/ 59397 w 124145"/>
              <a:gd name="connsiteY8" fmla="*/ 74100 h 19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45" h="190190">
                <a:moveTo>
                  <a:pt x="59397" y="74100"/>
                </a:moveTo>
                <a:lnTo>
                  <a:pt x="59397" y="74100"/>
                </a:lnTo>
                <a:cubicBezTo>
                  <a:pt x="41036" y="99806"/>
                  <a:pt x="16045" y="121887"/>
                  <a:pt x="4313" y="151218"/>
                </a:cubicBezTo>
                <a:cubicBezTo>
                  <a:pt x="0" y="162000"/>
                  <a:pt x="4313" y="180597"/>
                  <a:pt x="15330" y="184269"/>
                </a:cubicBezTo>
                <a:cubicBezTo>
                  <a:pt x="33094" y="190190"/>
                  <a:pt x="52053" y="176924"/>
                  <a:pt x="70414" y="173252"/>
                </a:cubicBezTo>
                <a:cubicBezTo>
                  <a:pt x="74086" y="162235"/>
                  <a:pt x="76237" y="150588"/>
                  <a:pt x="81431" y="140201"/>
                </a:cubicBezTo>
                <a:cubicBezTo>
                  <a:pt x="124145" y="54775"/>
                  <a:pt x="86790" y="157175"/>
                  <a:pt x="114482" y="74100"/>
                </a:cubicBezTo>
                <a:cubicBezTo>
                  <a:pt x="99662" y="0"/>
                  <a:pt x="114705" y="7702"/>
                  <a:pt x="81431" y="52066"/>
                </a:cubicBezTo>
                <a:cubicBezTo>
                  <a:pt x="78315" y="56221"/>
                  <a:pt x="63069" y="70428"/>
                  <a:pt x="59397" y="74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1035819" y="35716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Postupné osidlování severní Ameriky bělošskými kolonisty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857224" y="5000636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1783</a:t>
            </a:r>
            <a:endParaRPr lang="cs-CZ" dirty="0"/>
          </a:p>
        </p:txBody>
      </p:sp>
      <p:sp>
        <p:nvSpPr>
          <p:cNvPr id="31" name="Zaoblený obdélník 30"/>
          <p:cNvSpPr/>
          <p:nvPr/>
        </p:nvSpPr>
        <p:spPr>
          <a:xfrm>
            <a:off x="857224" y="5786454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1820</a:t>
            </a:r>
            <a:endParaRPr lang="cs-CZ" dirty="0"/>
          </a:p>
        </p:txBody>
      </p:sp>
      <p:sp>
        <p:nvSpPr>
          <p:cNvPr id="32" name="Zaoblený obdélník 31"/>
          <p:cNvSpPr/>
          <p:nvPr/>
        </p:nvSpPr>
        <p:spPr>
          <a:xfrm>
            <a:off x="2214546" y="5000636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1853</a:t>
            </a:r>
            <a:endParaRPr lang="cs-CZ" dirty="0"/>
          </a:p>
        </p:txBody>
      </p:sp>
      <p:sp>
        <p:nvSpPr>
          <p:cNvPr id="33" name="Zaoblený obdélník 32"/>
          <p:cNvSpPr/>
          <p:nvPr/>
        </p:nvSpPr>
        <p:spPr>
          <a:xfrm>
            <a:off x="2214546" y="5786454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1890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vnoramenný trojúhelník 4"/>
          <p:cNvSpPr/>
          <p:nvPr/>
        </p:nvSpPr>
        <p:spPr>
          <a:xfrm rot="15540345">
            <a:off x="2834363" y="3360830"/>
            <a:ext cx="928694" cy="107157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3767769" y="1061291"/>
            <a:ext cx="4217624" cy="2464107"/>
          </a:xfrm>
          <a:custGeom>
            <a:avLst/>
            <a:gdLst>
              <a:gd name="connsiteX0" fmla="*/ 4021156 w 4217624"/>
              <a:gd name="connsiteY0" fmla="*/ 437003 h 2464107"/>
              <a:gd name="connsiteX1" fmla="*/ 3547431 w 4217624"/>
              <a:gd name="connsiteY1" fmla="*/ 337851 h 2464107"/>
              <a:gd name="connsiteX2" fmla="*/ 0 w 4217624"/>
              <a:gd name="connsiteY2" fmla="*/ 2464107 h 24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624" h="2464107">
                <a:moveTo>
                  <a:pt x="4021156" y="437003"/>
                </a:moveTo>
                <a:cubicBezTo>
                  <a:pt x="4119390" y="218501"/>
                  <a:pt x="4217624" y="0"/>
                  <a:pt x="3547431" y="337851"/>
                </a:cubicBezTo>
                <a:cubicBezTo>
                  <a:pt x="2877238" y="675702"/>
                  <a:pt x="1438619" y="1569904"/>
                  <a:pt x="0" y="246410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3811836" y="2467778"/>
            <a:ext cx="3260494" cy="1277957"/>
          </a:xfrm>
          <a:custGeom>
            <a:avLst/>
            <a:gdLst>
              <a:gd name="connsiteX0" fmla="*/ 3062689 w 3062689"/>
              <a:gd name="connsiteY0" fmla="*/ 0 h 1277957"/>
              <a:gd name="connsiteX1" fmla="*/ 1211856 w 3062689"/>
              <a:gd name="connsiteY1" fmla="*/ 705080 h 1277957"/>
              <a:gd name="connsiteX2" fmla="*/ 0 w 3062689"/>
              <a:gd name="connsiteY2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2689" h="1277957">
                <a:moveTo>
                  <a:pt x="3062689" y="0"/>
                </a:moveTo>
                <a:cubicBezTo>
                  <a:pt x="2392496" y="246043"/>
                  <a:pt x="1722304" y="492087"/>
                  <a:pt x="1211856" y="705080"/>
                </a:cubicBezTo>
                <a:cubicBezTo>
                  <a:pt x="701408" y="918073"/>
                  <a:pt x="350704" y="1098015"/>
                  <a:pt x="0" y="1277957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789802" y="2240097"/>
            <a:ext cx="3115938" cy="1395469"/>
          </a:xfrm>
          <a:custGeom>
            <a:avLst/>
            <a:gdLst>
              <a:gd name="connsiteX0" fmla="*/ 2897437 w 3115938"/>
              <a:gd name="connsiteY0" fmla="*/ 227681 h 1395469"/>
              <a:gd name="connsiteX1" fmla="*/ 2633032 w 3115938"/>
              <a:gd name="connsiteY1" fmla="*/ 194631 h 1395469"/>
              <a:gd name="connsiteX2" fmla="*/ 0 w 3115938"/>
              <a:gd name="connsiteY2" fmla="*/ 1395469 h 13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938" h="1395469">
                <a:moveTo>
                  <a:pt x="2897437" y="227681"/>
                </a:moveTo>
                <a:cubicBezTo>
                  <a:pt x="3006687" y="113840"/>
                  <a:pt x="3115938" y="0"/>
                  <a:pt x="2633032" y="194631"/>
                </a:cubicBezTo>
                <a:cubicBezTo>
                  <a:pt x="2150126" y="389262"/>
                  <a:pt x="1075063" y="892365"/>
                  <a:pt x="0" y="139546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833870" y="2655065"/>
            <a:ext cx="3723701" cy="1244906"/>
          </a:xfrm>
          <a:custGeom>
            <a:avLst/>
            <a:gdLst>
              <a:gd name="connsiteX0" fmla="*/ 3723701 w 3723701"/>
              <a:gd name="connsiteY0" fmla="*/ 0 h 1244906"/>
              <a:gd name="connsiteX1" fmla="*/ 0 w 3723701"/>
              <a:gd name="connsiteY1" fmla="*/ 1244906 h 1244906"/>
              <a:gd name="connsiteX2" fmla="*/ 0 w 3723701"/>
              <a:gd name="connsiteY2" fmla="*/ 1244906 h 124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3701" h="1244906">
                <a:moveTo>
                  <a:pt x="3723701" y="0"/>
                </a:moveTo>
                <a:lnTo>
                  <a:pt x="0" y="1244906"/>
                </a:lnTo>
                <a:lnTo>
                  <a:pt x="0" y="1244906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857620" y="2786059"/>
            <a:ext cx="4000527" cy="1143007"/>
          </a:xfrm>
          <a:custGeom>
            <a:avLst/>
            <a:gdLst>
              <a:gd name="connsiteX0" fmla="*/ 4076241 w 4076241"/>
              <a:gd name="connsiteY0" fmla="*/ 0 h 1277957"/>
              <a:gd name="connsiteX1" fmla="*/ 3679634 w 4076241"/>
              <a:gd name="connsiteY1" fmla="*/ 363557 h 1277957"/>
              <a:gd name="connsiteX2" fmla="*/ 0 w 4076241"/>
              <a:gd name="connsiteY2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6241" h="1277957">
                <a:moveTo>
                  <a:pt x="4076241" y="0"/>
                </a:moveTo>
                <a:lnTo>
                  <a:pt x="3679634" y="363557"/>
                </a:lnTo>
                <a:lnTo>
                  <a:pt x="0" y="1277957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325258" y="3143248"/>
            <a:ext cx="4353499" cy="940106"/>
          </a:xfrm>
          <a:custGeom>
            <a:avLst/>
            <a:gdLst>
              <a:gd name="connsiteX0" fmla="*/ 4353499 w 4353499"/>
              <a:gd name="connsiteY0" fmla="*/ 0 h 940106"/>
              <a:gd name="connsiteX1" fmla="*/ 3703503 w 4353499"/>
              <a:gd name="connsiteY1" fmla="*/ 440675 h 940106"/>
              <a:gd name="connsiteX2" fmla="*/ 585730 w 4353499"/>
              <a:gd name="connsiteY2" fmla="*/ 903383 h 940106"/>
              <a:gd name="connsiteX3" fmla="*/ 189123 w 4353499"/>
              <a:gd name="connsiteY3" fmla="*/ 661012 h 94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499" h="940106">
                <a:moveTo>
                  <a:pt x="4353499" y="0"/>
                </a:moveTo>
                <a:cubicBezTo>
                  <a:pt x="4342482" y="145055"/>
                  <a:pt x="4331465" y="290111"/>
                  <a:pt x="3703503" y="440675"/>
                </a:cubicBezTo>
                <a:cubicBezTo>
                  <a:pt x="3075542" y="591239"/>
                  <a:pt x="1171460" y="866660"/>
                  <a:pt x="585730" y="903383"/>
                </a:cubicBezTo>
                <a:cubicBezTo>
                  <a:pt x="0" y="940106"/>
                  <a:pt x="94561" y="800559"/>
                  <a:pt x="189123" y="661012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899971" y="2500306"/>
            <a:ext cx="5356034" cy="1663547"/>
          </a:xfrm>
          <a:custGeom>
            <a:avLst/>
            <a:gdLst>
              <a:gd name="connsiteX0" fmla="*/ 5034709 w 5356034"/>
              <a:gd name="connsiteY0" fmla="*/ 0 h 1663547"/>
              <a:gd name="connsiteX1" fmla="*/ 4516916 w 5356034"/>
              <a:gd name="connsiteY1" fmla="*/ 848299 h 1663547"/>
              <a:gd name="connsiteX2" fmla="*/ 0 w 5356034"/>
              <a:gd name="connsiteY2" fmla="*/ 1663547 h 16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6034" h="1663547">
                <a:moveTo>
                  <a:pt x="5034709" y="0"/>
                </a:moveTo>
                <a:cubicBezTo>
                  <a:pt x="5195371" y="285520"/>
                  <a:pt x="5356034" y="571041"/>
                  <a:pt x="4516916" y="848299"/>
                </a:cubicBezTo>
                <a:cubicBezTo>
                  <a:pt x="3677798" y="1125557"/>
                  <a:pt x="1838899" y="1394552"/>
                  <a:pt x="0" y="1663547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 rot="20911714">
            <a:off x="2957090" y="369249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33 mil.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9779029">
            <a:off x="4585041" y="2420079"/>
            <a:ext cx="1171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Skandinávci  2,3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 rot="20083664">
            <a:off x="5514911" y="233968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Irové 4,5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 rot="20392374">
            <a:off x="5214942" y="2688505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Angličané  2,5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 rot="20874179">
            <a:off x="5777250" y="304156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Rakousko – Uhersko  4,5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 rot="20483389">
            <a:off x="5407469" y="298704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Němci 5,0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 rot="21007096">
            <a:off x="5697598" y="3500505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Italové 4,5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 rot="21143839">
            <a:off x="5772204" y="380616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Rusové 3,4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714480" y="428604"/>
            <a:ext cx="62151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Celkový počet imigrantů mezi lety 1831 - 1940</a:t>
            </a:r>
            <a:endParaRPr lang="cs-CZ" dirty="0"/>
          </a:p>
        </p:txBody>
      </p:sp>
      <p:sp>
        <p:nvSpPr>
          <p:cNvPr id="23" name="Volný tvar 22"/>
          <p:cNvSpPr/>
          <p:nvPr/>
        </p:nvSpPr>
        <p:spPr>
          <a:xfrm>
            <a:off x="1355075" y="3988106"/>
            <a:ext cx="99152" cy="1024569"/>
          </a:xfrm>
          <a:custGeom>
            <a:avLst/>
            <a:gdLst>
              <a:gd name="connsiteX0" fmla="*/ 0 w 99152"/>
              <a:gd name="connsiteY0" fmla="*/ 1024569 h 1024569"/>
              <a:gd name="connsiteX1" fmla="*/ 99152 w 99152"/>
              <a:gd name="connsiteY1" fmla="*/ 0 h 1024569"/>
              <a:gd name="connsiteX2" fmla="*/ 99152 w 99152"/>
              <a:gd name="connsiteY2" fmla="*/ 0 h 102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52" h="1024569">
                <a:moveTo>
                  <a:pt x="0" y="1024569"/>
                </a:moveTo>
                <a:lnTo>
                  <a:pt x="99152" y="0"/>
                </a:lnTo>
                <a:lnTo>
                  <a:pt x="99152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928662" y="357187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Mimoevropští přistěhovalci 5,0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357166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Kolonizace západních území v 19.století se urychlila za přispění vybudování transkontinentálních železnic. </a:t>
            </a:r>
          </a:p>
          <a:p>
            <a:r>
              <a:rPr lang="cs-CZ" dirty="0" smtClean="0"/>
              <a:t>Vlny přistěhovalců z Evropy se rozšiřovaly za vidinou svobodného života, získání nových pozemků a ložisek zlata, která se tam nacházela. Tato kolonizace západu s sebou však přinesla téměř úplné vyhlazení původních indiánů.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6390" name="Picture 6" descr="http://www.wugnet.com/affiliates/images/westernrailway3dscreensaver_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542928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komoti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214290"/>
            <a:ext cx="50006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oblastí obývaných indiány se přistěhovali horníci, dobytkáři a farmáři. Výsledkem bylo období uzavírání smluv mezi národy obývajícími prérie a vládou USA.</a:t>
            </a:r>
          </a:p>
          <a:p>
            <a:r>
              <a:rPr lang="cs-CZ" dirty="0" smtClean="0"/>
              <a:t> Domorodí Američané podepisovali dohody, které však kolonizátoři neustále porušovali. Vláda USA byla přesvědčena o tom, že nejlepší možností pro domorodé Američany je soustředit je do rezervací, kde by mohli mít vlastní půdu a začít farmařit jako osadníci. Postoj, který zaujímali k této myšlence domorodí Američané, shrnul náčelník </a:t>
            </a:r>
            <a:r>
              <a:rPr lang="cs-CZ" dirty="0" err="1" smtClean="0"/>
              <a:t>Siouxů</a:t>
            </a:r>
            <a:r>
              <a:rPr lang="cs-CZ" dirty="0" smtClean="0"/>
              <a:t> Velký orel, který řekl: </a:t>
            </a:r>
            <a:r>
              <a:rPr lang="cs-CZ" i="1" dirty="0" smtClean="0"/>
              <a:t>“Bílí lidé se stále snažili přimět indiány, aby se zřekli svého způsobu života a žili jako oni. To Indiáni neuměli a každopádně ani nechtěli“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14285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Generál </a:t>
            </a:r>
            <a:r>
              <a:rPr lang="cs-CZ" b="1" dirty="0" err="1" smtClean="0"/>
              <a:t>Philip</a:t>
            </a:r>
            <a:r>
              <a:rPr lang="cs-CZ" b="1" dirty="0" smtClean="0"/>
              <a:t> </a:t>
            </a:r>
            <a:r>
              <a:rPr lang="cs-CZ" b="1" dirty="0" err="1" smtClean="0"/>
              <a:t>Sheridan</a:t>
            </a:r>
            <a:r>
              <a:rPr lang="cs-CZ" b="1" dirty="0" smtClean="0"/>
              <a:t> o Indiánech řekl v roce 1868:</a:t>
            </a:r>
          </a:p>
          <a:p>
            <a:endParaRPr lang="cs-CZ" dirty="0" smtClean="0"/>
          </a:p>
          <a:p>
            <a:r>
              <a:rPr lang="cs-CZ" i="1" dirty="0" smtClean="0"/>
              <a:t>„Jediný dobrý Indián, kterého jsem kdy měl možnost vidět, byl mrtvý Indián…“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2910" y="1214422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Část rozkazu generála </a:t>
            </a:r>
            <a:r>
              <a:rPr lang="cs-CZ" b="1" dirty="0" err="1" smtClean="0"/>
              <a:t>Jamese</a:t>
            </a:r>
            <a:r>
              <a:rPr lang="cs-CZ" b="1" dirty="0" smtClean="0"/>
              <a:t> </a:t>
            </a:r>
            <a:r>
              <a:rPr lang="cs-CZ" b="1" dirty="0" err="1" smtClean="0"/>
              <a:t>Carletona</a:t>
            </a:r>
            <a:r>
              <a:rPr lang="cs-CZ" b="1" dirty="0" smtClean="0"/>
              <a:t> 1862:</a:t>
            </a:r>
          </a:p>
          <a:p>
            <a:endParaRPr lang="cs-CZ" b="1" dirty="0" smtClean="0"/>
          </a:p>
          <a:p>
            <a:r>
              <a:rPr lang="cs-CZ" i="1" dirty="0" smtClean="0"/>
              <a:t>„Žádné rozhovory ani zvláštní jednání s Indiány nepřipadají</a:t>
            </a:r>
          </a:p>
          <a:p>
            <a:r>
              <a:rPr lang="cs-CZ" i="1" dirty="0" smtClean="0"/>
              <a:t>v úvahu. Muže zabijte, kdykoli a kdekoli na ně narazíte. Ženy</a:t>
            </a:r>
          </a:p>
          <a:p>
            <a:r>
              <a:rPr lang="cs-CZ" i="1" dirty="0" smtClean="0"/>
              <a:t>a děti mohou být vzaty do zajetí, pokud  ovšem </a:t>
            </a:r>
          </a:p>
          <a:p>
            <a:r>
              <a:rPr lang="cs-CZ" i="1" dirty="0" smtClean="0"/>
              <a:t>předtím nebyly zabity“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1414"/>
            <a:ext cx="5357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70. letech 19. století se po USA rozšířila zvěst o tom, že se v dakotských horách na území </a:t>
            </a:r>
            <a:r>
              <a:rPr lang="cs-CZ" dirty="0" err="1" smtClean="0"/>
              <a:t>Siouxů</a:t>
            </a:r>
            <a:r>
              <a:rPr lang="cs-CZ" dirty="0" smtClean="0"/>
              <a:t> našlo zlato a vypukla tak zlatá horečka. Na území, které byli </a:t>
            </a:r>
            <a:r>
              <a:rPr lang="cs-CZ" dirty="0" err="1" smtClean="0"/>
              <a:t>Siouxové</a:t>
            </a:r>
            <a:r>
              <a:rPr lang="cs-CZ" dirty="0" smtClean="0"/>
              <a:t> odhodláni udržet, proudilo množství zlatokopů. V roce 1876 učinila vláda pokus o odkoupení tohoto území, </a:t>
            </a:r>
            <a:r>
              <a:rPr lang="cs-CZ" dirty="0" err="1" smtClean="0"/>
              <a:t>Siouxové</a:t>
            </a:r>
            <a:r>
              <a:rPr lang="cs-CZ" dirty="0" smtClean="0"/>
              <a:t> však odmítli. </a:t>
            </a:r>
          </a:p>
          <a:p>
            <a:r>
              <a:rPr lang="cs-CZ" dirty="0" smtClean="0"/>
              <a:t>Jejich náčelník Sedící býk a jeho válečníci stále opouštěli svou rezervaci a když jim bylo nařízeno, aby se vrátili, neposlechli. Byla povolána armáda pod velením </a:t>
            </a:r>
            <a:r>
              <a:rPr lang="cs-CZ" dirty="0" err="1" smtClean="0"/>
              <a:t>George</a:t>
            </a:r>
            <a:r>
              <a:rPr lang="cs-CZ" dirty="0" smtClean="0"/>
              <a:t> Armstronga Custera, která je měla přinutit k návratu. Custer sledoval Sedícího býka a jeho bojovníky až k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Bighornu</a:t>
            </a:r>
            <a:r>
              <a:rPr lang="cs-CZ" dirty="0" smtClean="0"/>
              <a:t>, kde byl </a:t>
            </a:r>
            <a:r>
              <a:rPr lang="cs-CZ" dirty="0" err="1" smtClean="0"/>
              <a:t>siouxskými</a:t>
            </a:r>
            <a:r>
              <a:rPr lang="cs-CZ" dirty="0" smtClean="0"/>
              <a:t> válečníky poražen. Sedící býk věděl, že tato událost bude mít značné dozvuky, a proto uprchl do Kanady. Vrátil se po šesti měsících a vzdal se vládním jednotkám, které jej uvrhly zpět do rezervace.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ivfanatics.com/gallery/files/1/SittingB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2800338" cy="350042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28662" y="362016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Bull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upload.wikimedia.org/wikipedia/commons/0/08/G_a_cu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2793988" cy="343949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428992" y="276290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A. Custer</a:t>
            </a:r>
            <a:endParaRPr lang="cs-CZ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Volný tvar 86"/>
          <p:cNvSpPr/>
          <p:nvPr/>
        </p:nvSpPr>
        <p:spPr>
          <a:xfrm>
            <a:off x="672028" y="142852"/>
            <a:ext cx="2256897" cy="2082555"/>
          </a:xfrm>
          <a:custGeom>
            <a:avLst/>
            <a:gdLst>
              <a:gd name="connsiteX0" fmla="*/ 385590 w 2003768"/>
              <a:gd name="connsiteY0" fmla="*/ 77118 h 1994053"/>
              <a:gd name="connsiteX1" fmla="*/ 385590 w 2003768"/>
              <a:gd name="connsiteY1" fmla="*/ 77118 h 1994053"/>
              <a:gd name="connsiteX2" fmla="*/ 297455 w 2003768"/>
              <a:gd name="connsiteY2" fmla="*/ 110169 h 1994053"/>
              <a:gd name="connsiteX3" fmla="*/ 231354 w 2003768"/>
              <a:gd name="connsiteY3" fmla="*/ 176270 h 1994053"/>
              <a:gd name="connsiteX4" fmla="*/ 165253 w 2003768"/>
              <a:gd name="connsiteY4" fmla="*/ 253388 h 1994053"/>
              <a:gd name="connsiteX5" fmla="*/ 121185 w 2003768"/>
              <a:gd name="connsiteY5" fmla="*/ 352540 h 1994053"/>
              <a:gd name="connsiteX6" fmla="*/ 110169 w 2003768"/>
              <a:gd name="connsiteY6" fmla="*/ 396607 h 1994053"/>
              <a:gd name="connsiteX7" fmla="*/ 66101 w 2003768"/>
              <a:gd name="connsiteY7" fmla="*/ 495759 h 1994053"/>
              <a:gd name="connsiteX8" fmla="*/ 22034 w 2003768"/>
              <a:gd name="connsiteY8" fmla="*/ 583894 h 1994053"/>
              <a:gd name="connsiteX9" fmla="*/ 0 w 2003768"/>
              <a:gd name="connsiteY9" fmla="*/ 638979 h 1994053"/>
              <a:gd name="connsiteX10" fmla="*/ 11017 w 2003768"/>
              <a:gd name="connsiteY10" fmla="*/ 936434 h 1994053"/>
              <a:gd name="connsiteX11" fmla="*/ 33051 w 2003768"/>
              <a:gd name="connsiteY11" fmla="*/ 1002535 h 1994053"/>
              <a:gd name="connsiteX12" fmla="*/ 44067 w 2003768"/>
              <a:gd name="connsiteY12" fmla="*/ 1035586 h 1994053"/>
              <a:gd name="connsiteX13" fmla="*/ 66101 w 2003768"/>
              <a:gd name="connsiteY13" fmla="*/ 1288974 h 1994053"/>
              <a:gd name="connsiteX14" fmla="*/ 99152 w 2003768"/>
              <a:gd name="connsiteY14" fmla="*/ 1366092 h 1994053"/>
              <a:gd name="connsiteX15" fmla="*/ 121185 w 2003768"/>
              <a:gd name="connsiteY15" fmla="*/ 1454227 h 1994053"/>
              <a:gd name="connsiteX16" fmla="*/ 132202 w 2003768"/>
              <a:gd name="connsiteY16" fmla="*/ 1498294 h 1994053"/>
              <a:gd name="connsiteX17" fmla="*/ 154236 w 2003768"/>
              <a:gd name="connsiteY17" fmla="*/ 1531345 h 1994053"/>
              <a:gd name="connsiteX18" fmla="*/ 165253 w 2003768"/>
              <a:gd name="connsiteY18" fmla="*/ 1575412 h 1994053"/>
              <a:gd name="connsiteX19" fmla="*/ 176270 w 2003768"/>
              <a:gd name="connsiteY19" fmla="*/ 1652530 h 1994053"/>
              <a:gd name="connsiteX20" fmla="*/ 198304 w 2003768"/>
              <a:gd name="connsiteY20" fmla="*/ 1685581 h 1994053"/>
              <a:gd name="connsiteX21" fmla="*/ 209320 w 2003768"/>
              <a:gd name="connsiteY21" fmla="*/ 1729648 h 1994053"/>
              <a:gd name="connsiteX22" fmla="*/ 308472 w 2003768"/>
              <a:gd name="connsiteY22" fmla="*/ 1883885 h 1994053"/>
              <a:gd name="connsiteX23" fmla="*/ 319489 w 2003768"/>
              <a:gd name="connsiteY23" fmla="*/ 1927952 h 1994053"/>
              <a:gd name="connsiteX24" fmla="*/ 374573 w 2003768"/>
              <a:gd name="connsiteY24" fmla="*/ 1983036 h 1994053"/>
              <a:gd name="connsiteX25" fmla="*/ 418641 w 2003768"/>
              <a:gd name="connsiteY25" fmla="*/ 1994053 h 1994053"/>
              <a:gd name="connsiteX26" fmla="*/ 561860 w 2003768"/>
              <a:gd name="connsiteY26" fmla="*/ 1983036 h 1994053"/>
              <a:gd name="connsiteX27" fmla="*/ 594911 w 2003768"/>
              <a:gd name="connsiteY27" fmla="*/ 1972019 h 1994053"/>
              <a:gd name="connsiteX28" fmla="*/ 649995 w 2003768"/>
              <a:gd name="connsiteY28" fmla="*/ 1949986 h 1994053"/>
              <a:gd name="connsiteX29" fmla="*/ 716096 w 2003768"/>
              <a:gd name="connsiteY29" fmla="*/ 1905918 h 1994053"/>
              <a:gd name="connsiteX30" fmla="*/ 804231 w 2003768"/>
              <a:gd name="connsiteY30" fmla="*/ 1817783 h 1994053"/>
              <a:gd name="connsiteX31" fmla="*/ 969484 w 2003768"/>
              <a:gd name="connsiteY31" fmla="*/ 1729648 h 1994053"/>
              <a:gd name="connsiteX32" fmla="*/ 1035585 w 2003768"/>
              <a:gd name="connsiteY32" fmla="*/ 1685581 h 1994053"/>
              <a:gd name="connsiteX33" fmla="*/ 1079653 w 2003768"/>
              <a:gd name="connsiteY33" fmla="*/ 1663547 h 1994053"/>
              <a:gd name="connsiteX34" fmla="*/ 1167788 w 2003768"/>
              <a:gd name="connsiteY34" fmla="*/ 1619480 h 1994053"/>
              <a:gd name="connsiteX35" fmla="*/ 1266940 w 2003768"/>
              <a:gd name="connsiteY35" fmla="*/ 1542362 h 1994053"/>
              <a:gd name="connsiteX36" fmla="*/ 1288973 w 2003768"/>
              <a:gd name="connsiteY36" fmla="*/ 1509311 h 1994053"/>
              <a:gd name="connsiteX37" fmla="*/ 1333041 w 2003768"/>
              <a:gd name="connsiteY37" fmla="*/ 1476260 h 1994053"/>
              <a:gd name="connsiteX38" fmla="*/ 1366091 w 2003768"/>
              <a:gd name="connsiteY38" fmla="*/ 1443210 h 1994053"/>
              <a:gd name="connsiteX39" fmla="*/ 1454226 w 2003768"/>
              <a:gd name="connsiteY39" fmla="*/ 1377109 h 1994053"/>
              <a:gd name="connsiteX40" fmla="*/ 1487277 w 2003768"/>
              <a:gd name="connsiteY40" fmla="*/ 1344058 h 1994053"/>
              <a:gd name="connsiteX41" fmla="*/ 1531344 w 2003768"/>
              <a:gd name="connsiteY41" fmla="*/ 1311007 h 1994053"/>
              <a:gd name="connsiteX42" fmla="*/ 1553378 w 2003768"/>
              <a:gd name="connsiteY42" fmla="*/ 1277957 h 1994053"/>
              <a:gd name="connsiteX43" fmla="*/ 1619479 w 2003768"/>
              <a:gd name="connsiteY43" fmla="*/ 1244906 h 1994053"/>
              <a:gd name="connsiteX44" fmla="*/ 1685581 w 2003768"/>
              <a:gd name="connsiteY44" fmla="*/ 1189822 h 1994053"/>
              <a:gd name="connsiteX45" fmla="*/ 1751682 w 2003768"/>
              <a:gd name="connsiteY45" fmla="*/ 1145754 h 1994053"/>
              <a:gd name="connsiteX46" fmla="*/ 1773716 w 2003768"/>
              <a:gd name="connsiteY46" fmla="*/ 1101687 h 1994053"/>
              <a:gd name="connsiteX47" fmla="*/ 1806766 w 2003768"/>
              <a:gd name="connsiteY47" fmla="*/ 1057619 h 1994053"/>
              <a:gd name="connsiteX48" fmla="*/ 1850834 w 2003768"/>
              <a:gd name="connsiteY48" fmla="*/ 991518 h 1994053"/>
              <a:gd name="connsiteX49" fmla="*/ 1872867 w 2003768"/>
              <a:gd name="connsiteY49" fmla="*/ 958468 h 1994053"/>
              <a:gd name="connsiteX50" fmla="*/ 1894901 w 2003768"/>
              <a:gd name="connsiteY50" fmla="*/ 925417 h 1994053"/>
              <a:gd name="connsiteX51" fmla="*/ 1905918 w 2003768"/>
              <a:gd name="connsiteY51" fmla="*/ 892366 h 1994053"/>
              <a:gd name="connsiteX52" fmla="*/ 1949985 w 2003768"/>
              <a:gd name="connsiteY52" fmla="*/ 804232 h 1994053"/>
              <a:gd name="connsiteX53" fmla="*/ 1983036 w 2003768"/>
              <a:gd name="connsiteY53" fmla="*/ 694063 h 1994053"/>
              <a:gd name="connsiteX54" fmla="*/ 1983036 w 2003768"/>
              <a:gd name="connsiteY54" fmla="*/ 484742 h 1994053"/>
              <a:gd name="connsiteX55" fmla="*/ 1961002 w 2003768"/>
              <a:gd name="connsiteY55" fmla="*/ 440675 h 1994053"/>
              <a:gd name="connsiteX56" fmla="*/ 1938969 w 2003768"/>
              <a:gd name="connsiteY56" fmla="*/ 363557 h 1994053"/>
              <a:gd name="connsiteX57" fmla="*/ 1927952 w 2003768"/>
              <a:gd name="connsiteY57" fmla="*/ 319489 h 1994053"/>
              <a:gd name="connsiteX58" fmla="*/ 1861851 w 2003768"/>
              <a:gd name="connsiteY58" fmla="*/ 253388 h 1994053"/>
              <a:gd name="connsiteX59" fmla="*/ 1795749 w 2003768"/>
              <a:gd name="connsiteY59" fmla="*/ 198304 h 1994053"/>
              <a:gd name="connsiteX60" fmla="*/ 1751682 w 2003768"/>
              <a:gd name="connsiteY60" fmla="*/ 121186 h 1994053"/>
              <a:gd name="connsiteX61" fmla="*/ 1729648 w 2003768"/>
              <a:gd name="connsiteY61" fmla="*/ 88135 h 1994053"/>
              <a:gd name="connsiteX62" fmla="*/ 1707614 w 2003768"/>
              <a:gd name="connsiteY62" fmla="*/ 44068 h 1994053"/>
              <a:gd name="connsiteX63" fmla="*/ 1630496 w 2003768"/>
              <a:gd name="connsiteY63" fmla="*/ 11017 h 1994053"/>
              <a:gd name="connsiteX64" fmla="*/ 1597446 w 2003768"/>
              <a:gd name="connsiteY64" fmla="*/ 0 h 1994053"/>
              <a:gd name="connsiteX65" fmla="*/ 1432193 w 2003768"/>
              <a:gd name="connsiteY65" fmla="*/ 11017 h 1994053"/>
              <a:gd name="connsiteX66" fmla="*/ 1311007 w 2003768"/>
              <a:gd name="connsiteY66" fmla="*/ 33051 h 1994053"/>
              <a:gd name="connsiteX67" fmla="*/ 1266940 w 2003768"/>
              <a:gd name="connsiteY67" fmla="*/ 44068 h 1994053"/>
              <a:gd name="connsiteX68" fmla="*/ 859316 w 2003768"/>
              <a:gd name="connsiteY68" fmla="*/ 55085 h 1994053"/>
              <a:gd name="connsiteX69" fmla="*/ 451691 w 2003768"/>
              <a:gd name="connsiteY69" fmla="*/ 55085 h 1994053"/>
              <a:gd name="connsiteX70" fmla="*/ 418641 w 2003768"/>
              <a:gd name="connsiteY70" fmla="*/ 77118 h 1994053"/>
              <a:gd name="connsiteX71" fmla="*/ 385590 w 2003768"/>
              <a:gd name="connsiteY71" fmla="*/ 77118 h 199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003768" h="1994053">
                <a:moveTo>
                  <a:pt x="385590" y="77118"/>
                </a:moveTo>
                <a:lnTo>
                  <a:pt x="385590" y="77118"/>
                </a:lnTo>
                <a:cubicBezTo>
                  <a:pt x="356212" y="88135"/>
                  <a:pt x="323848" y="93202"/>
                  <a:pt x="297455" y="110169"/>
                </a:cubicBezTo>
                <a:cubicBezTo>
                  <a:pt x="271244" y="127019"/>
                  <a:pt x="253388" y="154236"/>
                  <a:pt x="231354" y="176270"/>
                </a:cubicBezTo>
                <a:cubicBezTo>
                  <a:pt x="185324" y="222301"/>
                  <a:pt x="207649" y="196861"/>
                  <a:pt x="165253" y="253388"/>
                </a:cubicBezTo>
                <a:cubicBezTo>
                  <a:pt x="139415" y="356738"/>
                  <a:pt x="175641" y="230014"/>
                  <a:pt x="121185" y="352540"/>
                </a:cubicBezTo>
                <a:cubicBezTo>
                  <a:pt x="115036" y="366376"/>
                  <a:pt x="114520" y="382105"/>
                  <a:pt x="110169" y="396607"/>
                </a:cubicBezTo>
                <a:cubicBezTo>
                  <a:pt x="88716" y="468118"/>
                  <a:pt x="98300" y="447461"/>
                  <a:pt x="66101" y="495759"/>
                </a:cubicBezTo>
                <a:cubicBezTo>
                  <a:pt x="41258" y="570289"/>
                  <a:pt x="74067" y="479827"/>
                  <a:pt x="22034" y="583894"/>
                </a:cubicBezTo>
                <a:cubicBezTo>
                  <a:pt x="13190" y="601582"/>
                  <a:pt x="7345" y="620617"/>
                  <a:pt x="0" y="638979"/>
                </a:cubicBezTo>
                <a:cubicBezTo>
                  <a:pt x="3672" y="738131"/>
                  <a:pt x="2034" y="837622"/>
                  <a:pt x="11017" y="936434"/>
                </a:cubicBezTo>
                <a:cubicBezTo>
                  <a:pt x="13120" y="959564"/>
                  <a:pt x="25707" y="980501"/>
                  <a:pt x="33051" y="1002535"/>
                </a:cubicBezTo>
                <a:lnTo>
                  <a:pt x="44067" y="1035586"/>
                </a:lnTo>
                <a:cubicBezTo>
                  <a:pt x="49240" y="1123534"/>
                  <a:pt x="47359" y="1204635"/>
                  <a:pt x="66101" y="1288974"/>
                </a:cubicBezTo>
                <a:cubicBezTo>
                  <a:pt x="72585" y="1318151"/>
                  <a:pt x="85681" y="1339149"/>
                  <a:pt x="99152" y="1366092"/>
                </a:cubicBezTo>
                <a:cubicBezTo>
                  <a:pt x="121548" y="1478070"/>
                  <a:pt x="98604" y="1375189"/>
                  <a:pt x="121185" y="1454227"/>
                </a:cubicBezTo>
                <a:cubicBezTo>
                  <a:pt x="125344" y="1468786"/>
                  <a:pt x="126238" y="1484377"/>
                  <a:pt x="132202" y="1498294"/>
                </a:cubicBezTo>
                <a:cubicBezTo>
                  <a:pt x="137418" y="1510464"/>
                  <a:pt x="146891" y="1520328"/>
                  <a:pt x="154236" y="1531345"/>
                </a:cubicBezTo>
                <a:cubicBezTo>
                  <a:pt x="157908" y="1546034"/>
                  <a:pt x="162544" y="1560515"/>
                  <a:pt x="165253" y="1575412"/>
                </a:cubicBezTo>
                <a:cubicBezTo>
                  <a:pt x="169898" y="1600960"/>
                  <a:pt x="168808" y="1627658"/>
                  <a:pt x="176270" y="1652530"/>
                </a:cubicBezTo>
                <a:cubicBezTo>
                  <a:pt x="180075" y="1665212"/>
                  <a:pt x="190959" y="1674564"/>
                  <a:pt x="198304" y="1685581"/>
                </a:cubicBezTo>
                <a:cubicBezTo>
                  <a:pt x="201976" y="1700270"/>
                  <a:pt x="202549" y="1716105"/>
                  <a:pt x="209320" y="1729648"/>
                </a:cubicBezTo>
                <a:cubicBezTo>
                  <a:pt x="247090" y="1805189"/>
                  <a:pt x="265924" y="1827153"/>
                  <a:pt x="308472" y="1883885"/>
                </a:cubicBezTo>
                <a:cubicBezTo>
                  <a:pt x="312144" y="1898574"/>
                  <a:pt x="313525" y="1914035"/>
                  <a:pt x="319489" y="1927952"/>
                </a:cubicBezTo>
                <a:cubicBezTo>
                  <a:pt x="330506" y="1953658"/>
                  <a:pt x="348867" y="1972019"/>
                  <a:pt x="374573" y="1983036"/>
                </a:cubicBezTo>
                <a:cubicBezTo>
                  <a:pt x="388490" y="1989000"/>
                  <a:pt x="403952" y="1990381"/>
                  <a:pt x="418641" y="1994053"/>
                </a:cubicBezTo>
                <a:cubicBezTo>
                  <a:pt x="466381" y="1990381"/>
                  <a:pt x="514349" y="1988975"/>
                  <a:pt x="561860" y="1983036"/>
                </a:cubicBezTo>
                <a:cubicBezTo>
                  <a:pt x="573383" y="1981596"/>
                  <a:pt x="584037" y="1976097"/>
                  <a:pt x="594911" y="1972019"/>
                </a:cubicBezTo>
                <a:cubicBezTo>
                  <a:pt x="613428" y="1965075"/>
                  <a:pt x="632634" y="1959456"/>
                  <a:pt x="649995" y="1949986"/>
                </a:cubicBezTo>
                <a:cubicBezTo>
                  <a:pt x="673243" y="1937305"/>
                  <a:pt x="696304" y="1923511"/>
                  <a:pt x="716096" y="1905918"/>
                </a:cubicBezTo>
                <a:cubicBezTo>
                  <a:pt x="798273" y="1832871"/>
                  <a:pt x="689964" y="1886343"/>
                  <a:pt x="804231" y="1817783"/>
                </a:cubicBezTo>
                <a:cubicBezTo>
                  <a:pt x="857763" y="1785663"/>
                  <a:pt x="917540" y="1764277"/>
                  <a:pt x="969484" y="1729648"/>
                </a:cubicBezTo>
                <a:cubicBezTo>
                  <a:pt x="991518" y="1714959"/>
                  <a:pt x="1011900" y="1697424"/>
                  <a:pt x="1035585" y="1685581"/>
                </a:cubicBezTo>
                <a:cubicBezTo>
                  <a:pt x="1050274" y="1678236"/>
                  <a:pt x="1065726" y="1672251"/>
                  <a:pt x="1079653" y="1663547"/>
                </a:cubicBezTo>
                <a:cubicBezTo>
                  <a:pt x="1154560" y="1616731"/>
                  <a:pt x="1090464" y="1638811"/>
                  <a:pt x="1167788" y="1619480"/>
                </a:cubicBezTo>
                <a:cubicBezTo>
                  <a:pt x="1222732" y="1586513"/>
                  <a:pt x="1225148" y="1591119"/>
                  <a:pt x="1266940" y="1542362"/>
                </a:cubicBezTo>
                <a:cubicBezTo>
                  <a:pt x="1275557" y="1532309"/>
                  <a:pt x="1279611" y="1518674"/>
                  <a:pt x="1288973" y="1509311"/>
                </a:cubicBezTo>
                <a:cubicBezTo>
                  <a:pt x="1301957" y="1496327"/>
                  <a:pt x="1319100" y="1488210"/>
                  <a:pt x="1333041" y="1476260"/>
                </a:cubicBezTo>
                <a:cubicBezTo>
                  <a:pt x="1344870" y="1466121"/>
                  <a:pt x="1354033" y="1453076"/>
                  <a:pt x="1366091" y="1443210"/>
                </a:cubicBezTo>
                <a:cubicBezTo>
                  <a:pt x="1394513" y="1419956"/>
                  <a:pt x="1428259" y="1403076"/>
                  <a:pt x="1454226" y="1377109"/>
                </a:cubicBezTo>
                <a:cubicBezTo>
                  <a:pt x="1465243" y="1366092"/>
                  <a:pt x="1475448" y="1354198"/>
                  <a:pt x="1487277" y="1344058"/>
                </a:cubicBezTo>
                <a:cubicBezTo>
                  <a:pt x="1501218" y="1332108"/>
                  <a:pt x="1518361" y="1323990"/>
                  <a:pt x="1531344" y="1311007"/>
                </a:cubicBezTo>
                <a:cubicBezTo>
                  <a:pt x="1540706" y="1301645"/>
                  <a:pt x="1544015" y="1287319"/>
                  <a:pt x="1553378" y="1277957"/>
                </a:cubicBezTo>
                <a:cubicBezTo>
                  <a:pt x="1574735" y="1256600"/>
                  <a:pt x="1592598" y="1253867"/>
                  <a:pt x="1619479" y="1244906"/>
                </a:cubicBezTo>
                <a:cubicBezTo>
                  <a:pt x="1716055" y="1148333"/>
                  <a:pt x="1593537" y="1266527"/>
                  <a:pt x="1685581" y="1189822"/>
                </a:cubicBezTo>
                <a:cubicBezTo>
                  <a:pt x="1740597" y="1143974"/>
                  <a:pt x="1693598" y="1165115"/>
                  <a:pt x="1751682" y="1145754"/>
                </a:cubicBezTo>
                <a:cubicBezTo>
                  <a:pt x="1759027" y="1131065"/>
                  <a:pt x="1765012" y="1115614"/>
                  <a:pt x="1773716" y="1101687"/>
                </a:cubicBezTo>
                <a:cubicBezTo>
                  <a:pt x="1783448" y="1086116"/>
                  <a:pt x="1796236" y="1072661"/>
                  <a:pt x="1806766" y="1057619"/>
                </a:cubicBezTo>
                <a:cubicBezTo>
                  <a:pt x="1821952" y="1035925"/>
                  <a:pt x="1836145" y="1013552"/>
                  <a:pt x="1850834" y="991518"/>
                </a:cubicBezTo>
                <a:lnTo>
                  <a:pt x="1872867" y="958468"/>
                </a:lnTo>
                <a:cubicBezTo>
                  <a:pt x="1880212" y="947451"/>
                  <a:pt x="1890714" y="937978"/>
                  <a:pt x="1894901" y="925417"/>
                </a:cubicBezTo>
                <a:cubicBezTo>
                  <a:pt x="1898573" y="914400"/>
                  <a:pt x="1901113" y="902938"/>
                  <a:pt x="1905918" y="892366"/>
                </a:cubicBezTo>
                <a:cubicBezTo>
                  <a:pt x="1919510" y="862464"/>
                  <a:pt x="1940962" y="835814"/>
                  <a:pt x="1949985" y="804232"/>
                </a:cubicBezTo>
                <a:cubicBezTo>
                  <a:pt x="1975209" y="715947"/>
                  <a:pt x="1963564" y="752476"/>
                  <a:pt x="1983036" y="694063"/>
                </a:cubicBezTo>
                <a:cubicBezTo>
                  <a:pt x="1998192" y="603131"/>
                  <a:pt x="2003768" y="602223"/>
                  <a:pt x="1983036" y="484742"/>
                </a:cubicBezTo>
                <a:cubicBezTo>
                  <a:pt x="1980182" y="468569"/>
                  <a:pt x="1968347" y="455364"/>
                  <a:pt x="1961002" y="440675"/>
                </a:cubicBezTo>
                <a:cubicBezTo>
                  <a:pt x="1926560" y="302908"/>
                  <a:pt x="1970578" y="474193"/>
                  <a:pt x="1938969" y="363557"/>
                </a:cubicBezTo>
                <a:cubicBezTo>
                  <a:pt x="1934809" y="348998"/>
                  <a:pt x="1936635" y="331893"/>
                  <a:pt x="1927952" y="319489"/>
                </a:cubicBezTo>
                <a:cubicBezTo>
                  <a:pt x="1910083" y="293961"/>
                  <a:pt x="1887778" y="270673"/>
                  <a:pt x="1861851" y="253388"/>
                </a:cubicBezTo>
                <a:cubicBezTo>
                  <a:pt x="1829356" y="231724"/>
                  <a:pt x="1822255" y="230111"/>
                  <a:pt x="1795749" y="198304"/>
                </a:cubicBezTo>
                <a:cubicBezTo>
                  <a:pt x="1771353" y="169029"/>
                  <a:pt x="1771269" y="155463"/>
                  <a:pt x="1751682" y="121186"/>
                </a:cubicBezTo>
                <a:cubicBezTo>
                  <a:pt x="1745113" y="109690"/>
                  <a:pt x="1736217" y="99631"/>
                  <a:pt x="1729648" y="88135"/>
                </a:cubicBezTo>
                <a:cubicBezTo>
                  <a:pt x="1721500" y="73876"/>
                  <a:pt x="1718128" y="56684"/>
                  <a:pt x="1707614" y="44068"/>
                </a:cubicBezTo>
                <a:cubicBezTo>
                  <a:pt x="1686649" y="18910"/>
                  <a:pt x="1659182" y="19213"/>
                  <a:pt x="1630496" y="11017"/>
                </a:cubicBezTo>
                <a:cubicBezTo>
                  <a:pt x="1619330" y="7827"/>
                  <a:pt x="1608463" y="3672"/>
                  <a:pt x="1597446" y="0"/>
                </a:cubicBezTo>
                <a:cubicBezTo>
                  <a:pt x="1542362" y="3672"/>
                  <a:pt x="1487151" y="5783"/>
                  <a:pt x="1432193" y="11017"/>
                </a:cubicBezTo>
                <a:cubicBezTo>
                  <a:pt x="1411263" y="13010"/>
                  <a:pt x="1334646" y="27798"/>
                  <a:pt x="1311007" y="33051"/>
                </a:cubicBezTo>
                <a:cubicBezTo>
                  <a:pt x="1296226" y="36336"/>
                  <a:pt x="1282063" y="43330"/>
                  <a:pt x="1266940" y="44068"/>
                </a:cubicBezTo>
                <a:cubicBezTo>
                  <a:pt x="1131177" y="50691"/>
                  <a:pt x="995191" y="51413"/>
                  <a:pt x="859316" y="55085"/>
                </a:cubicBezTo>
                <a:cubicBezTo>
                  <a:pt x="689569" y="38110"/>
                  <a:pt x="680777" y="32177"/>
                  <a:pt x="451691" y="55085"/>
                </a:cubicBezTo>
                <a:cubicBezTo>
                  <a:pt x="438516" y="56402"/>
                  <a:pt x="430934" y="72201"/>
                  <a:pt x="418641" y="77118"/>
                </a:cubicBezTo>
                <a:cubicBezTo>
                  <a:pt x="411822" y="79846"/>
                  <a:pt x="391098" y="77118"/>
                  <a:pt x="385590" y="77118"/>
                </a:cubicBezTo>
                <a:close/>
              </a:path>
            </a:pathLst>
          </a:cu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500034" y="0"/>
            <a:ext cx="8643966" cy="6858000"/>
          </a:xfrm>
          <a:prstGeom prst="rect">
            <a:avLst/>
          </a:prstGeom>
          <a:gradFill flip="none" rotWithShape="1">
            <a:gsLst>
              <a:gs pos="41000">
                <a:schemeClr val="accent6">
                  <a:lumMod val="75000"/>
                  <a:alpha val="38000"/>
                </a:scheme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4200000" scaled="0"/>
            <a:tileRect/>
          </a:gradFill>
          <a:ln w="12382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457428" y="4913523"/>
            <a:ext cx="8642505" cy="1983036"/>
          </a:xfrm>
          <a:custGeom>
            <a:avLst/>
            <a:gdLst>
              <a:gd name="connsiteX0" fmla="*/ 93415 w 8642505"/>
              <a:gd name="connsiteY0" fmla="*/ 1916935 h 1983036"/>
              <a:gd name="connsiteX1" fmla="*/ 8642505 w 8642505"/>
              <a:gd name="connsiteY1" fmla="*/ 1894901 h 1983036"/>
              <a:gd name="connsiteX2" fmla="*/ 8642505 w 8642505"/>
              <a:gd name="connsiteY2" fmla="*/ 11017 h 1983036"/>
              <a:gd name="connsiteX3" fmla="*/ 8598437 w 8642505"/>
              <a:gd name="connsiteY3" fmla="*/ 0 h 1983036"/>
              <a:gd name="connsiteX4" fmla="*/ 8466235 w 8642505"/>
              <a:gd name="connsiteY4" fmla="*/ 22034 h 1983036"/>
              <a:gd name="connsiteX5" fmla="*/ 8422167 w 8642505"/>
              <a:gd name="connsiteY5" fmla="*/ 99152 h 1983036"/>
              <a:gd name="connsiteX6" fmla="*/ 8400133 w 8642505"/>
              <a:gd name="connsiteY6" fmla="*/ 132202 h 1983036"/>
              <a:gd name="connsiteX7" fmla="*/ 8289965 w 8642505"/>
              <a:gd name="connsiteY7" fmla="*/ 165253 h 1983036"/>
              <a:gd name="connsiteX8" fmla="*/ 8190813 w 8642505"/>
              <a:gd name="connsiteY8" fmla="*/ 231354 h 1983036"/>
              <a:gd name="connsiteX9" fmla="*/ 8157762 w 8642505"/>
              <a:gd name="connsiteY9" fmla="*/ 253388 h 1983036"/>
              <a:gd name="connsiteX10" fmla="*/ 8113695 w 8642505"/>
              <a:gd name="connsiteY10" fmla="*/ 264405 h 1983036"/>
              <a:gd name="connsiteX11" fmla="*/ 8080644 w 8642505"/>
              <a:gd name="connsiteY11" fmla="*/ 275422 h 1983036"/>
              <a:gd name="connsiteX12" fmla="*/ 8014543 w 8642505"/>
              <a:gd name="connsiteY12" fmla="*/ 286438 h 1983036"/>
              <a:gd name="connsiteX13" fmla="*/ 7981492 w 8642505"/>
              <a:gd name="connsiteY13" fmla="*/ 308472 h 1983036"/>
              <a:gd name="connsiteX14" fmla="*/ 7937425 w 8642505"/>
              <a:gd name="connsiteY14" fmla="*/ 319489 h 1983036"/>
              <a:gd name="connsiteX15" fmla="*/ 7684037 w 8642505"/>
              <a:gd name="connsiteY15" fmla="*/ 341523 h 1983036"/>
              <a:gd name="connsiteX16" fmla="*/ 7606919 w 8642505"/>
              <a:gd name="connsiteY16" fmla="*/ 352540 h 1983036"/>
              <a:gd name="connsiteX17" fmla="*/ 7540818 w 8642505"/>
              <a:gd name="connsiteY17" fmla="*/ 396607 h 1983036"/>
              <a:gd name="connsiteX18" fmla="*/ 7452683 w 8642505"/>
              <a:gd name="connsiteY18" fmla="*/ 429658 h 1983036"/>
              <a:gd name="connsiteX19" fmla="*/ 7419632 w 8642505"/>
              <a:gd name="connsiteY19" fmla="*/ 451691 h 1983036"/>
              <a:gd name="connsiteX20" fmla="*/ 7397599 w 8642505"/>
              <a:gd name="connsiteY20" fmla="*/ 484742 h 1983036"/>
              <a:gd name="connsiteX21" fmla="*/ 7298447 w 8642505"/>
              <a:gd name="connsiteY21" fmla="*/ 506776 h 1983036"/>
              <a:gd name="connsiteX22" fmla="*/ 7243362 w 8642505"/>
              <a:gd name="connsiteY22" fmla="*/ 517793 h 1983036"/>
              <a:gd name="connsiteX23" fmla="*/ 7056076 w 8642505"/>
              <a:gd name="connsiteY23" fmla="*/ 539826 h 1983036"/>
              <a:gd name="connsiteX24" fmla="*/ 6956924 w 8642505"/>
              <a:gd name="connsiteY24" fmla="*/ 561860 h 1983036"/>
              <a:gd name="connsiteX25" fmla="*/ 6846755 w 8642505"/>
              <a:gd name="connsiteY25" fmla="*/ 550843 h 1983036"/>
              <a:gd name="connsiteX26" fmla="*/ 6780654 w 8642505"/>
              <a:gd name="connsiteY26" fmla="*/ 528810 h 1983036"/>
              <a:gd name="connsiteX27" fmla="*/ 6736586 w 8642505"/>
              <a:gd name="connsiteY27" fmla="*/ 539826 h 1983036"/>
              <a:gd name="connsiteX28" fmla="*/ 6703536 w 8642505"/>
              <a:gd name="connsiteY28" fmla="*/ 561860 h 1983036"/>
              <a:gd name="connsiteX29" fmla="*/ 6659468 w 8642505"/>
              <a:gd name="connsiteY29" fmla="*/ 583894 h 1983036"/>
              <a:gd name="connsiteX30" fmla="*/ 6560317 w 8642505"/>
              <a:gd name="connsiteY30" fmla="*/ 627961 h 1983036"/>
              <a:gd name="connsiteX31" fmla="*/ 6483199 w 8642505"/>
              <a:gd name="connsiteY31" fmla="*/ 672029 h 1983036"/>
              <a:gd name="connsiteX32" fmla="*/ 6439131 w 8642505"/>
              <a:gd name="connsiteY32" fmla="*/ 738130 h 1983036"/>
              <a:gd name="connsiteX33" fmla="*/ 6406080 w 8642505"/>
              <a:gd name="connsiteY33" fmla="*/ 804231 h 1983036"/>
              <a:gd name="connsiteX34" fmla="*/ 6373030 w 8642505"/>
              <a:gd name="connsiteY34" fmla="*/ 848299 h 1983036"/>
              <a:gd name="connsiteX35" fmla="*/ 6339979 w 8642505"/>
              <a:gd name="connsiteY35" fmla="*/ 881349 h 1983036"/>
              <a:gd name="connsiteX36" fmla="*/ 6295912 w 8642505"/>
              <a:gd name="connsiteY36" fmla="*/ 947450 h 1983036"/>
              <a:gd name="connsiteX37" fmla="*/ 6273878 w 8642505"/>
              <a:gd name="connsiteY37" fmla="*/ 980501 h 1983036"/>
              <a:gd name="connsiteX38" fmla="*/ 6251844 w 8642505"/>
              <a:gd name="connsiteY38" fmla="*/ 1013552 h 1983036"/>
              <a:gd name="connsiteX39" fmla="*/ 6207777 w 8642505"/>
              <a:gd name="connsiteY39" fmla="*/ 1024569 h 1983036"/>
              <a:gd name="connsiteX40" fmla="*/ 6119642 w 8642505"/>
              <a:gd name="connsiteY40" fmla="*/ 1013552 h 1983036"/>
              <a:gd name="connsiteX41" fmla="*/ 6086591 w 8642505"/>
              <a:gd name="connsiteY41" fmla="*/ 1002535 h 1983036"/>
              <a:gd name="connsiteX42" fmla="*/ 6042524 w 8642505"/>
              <a:gd name="connsiteY42" fmla="*/ 1013552 h 1983036"/>
              <a:gd name="connsiteX43" fmla="*/ 5965406 w 8642505"/>
              <a:gd name="connsiteY43" fmla="*/ 1068636 h 1983036"/>
              <a:gd name="connsiteX44" fmla="*/ 5932355 w 8642505"/>
              <a:gd name="connsiteY44" fmla="*/ 1090670 h 1983036"/>
              <a:gd name="connsiteX45" fmla="*/ 5888288 w 8642505"/>
              <a:gd name="connsiteY45" fmla="*/ 1123720 h 1983036"/>
              <a:gd name="connsiteX46" fmla="*/ 5844220 w 8642505"/>
              <a:gd name="connsiteY46" fmla="*/ 1145754 h 1983036"/>
              <a:gd name="connsiteX47" fmla="*/ 5811170 w 8642505"/>
              <a:gd name="connsiteY47" fmla="*/ 1167788 h 1983036"/>
              <a:gd name="connsiteX48" fmla="*/ 5778119 w 8642505"/>
              <a:gd name="connsiteY48" fmla="*/ 1178805 h 1983036"/>
              <a:gd name="connsiteX49" fmla="*/ 5689984 w 8642505"/>
              <a:gd name="connsiteY49" fmla="*/ 1200838 h 1983036"/>
              <a:gd name="connsiteX50" fmla="*/ 5546765 w 8642505"/>
              <a:gd name="connsiteY50" fmla="*/ 1189822 h 1983036"/>
              <a:gd name="connsiteX51" fmla="*/ 5480664 w 8642505"/>
              <a:gd name="connsiteY51" fmla="*/ 1145754 h 1983036"/>
              <a:gd name="connsiteX52" fmla="*/ 5414562 w 8642505"/>
              <a:gd name="connsiteY52" fmla="*/ 1123720 h 1983036"/>
              <a:gd name="connsiteX53" fmla="*/ 5381512 w 8642505"/>
              <a:gd name="connsiteY53" fmla="*/ 1112704 h 1983036"/>
              <a:gd name="connsiteX54" fmla="*/ 5249309 w 8642505"/>
              <a:gd name="connsiteY54" fmla="*/ 1090670 h 1983036"/>
              <a:gd name="connsiteX55" fmla="*/ 5161174 w 8642505"/>
              <a:gd name="connsiteY55" fmla="*/ 1079653 h 1983036"/>
              <a:gd name="connsiteX56" fmla="*/ 5017955 w 8642505"/>
              <a:gd name="connsiteY56" fmla="*/ 1057619 h 1983036"/>
              <a:gd name="connsiteX57" fmla="*/ 4665415 w 8642505"/>
              <a:gd name="connsiteY57" fmla="*/ 1068636 h 1983036"/>
              <a:gd name="connsiteX58" fmla="*/ 4632365 w 8642505"/>
              <a:gd name="connsiteY58" fmla="*/ 1079653 h 1983036"/>
              <a:gd name="connsiteX59" fmla="*/ 4577280 w 8642505"/>
              <a:gd name="connsiteY59" fmla="*/ 1123720 h 1983036"/>
              <a:gd name="connsiteX60" fmla="*/ 4544230 w 8642505"/>
              <a:gd name="connsiteY60" fmla="*/ 1167788 h 1983036"/>
              <a:gd name="connsiteX61" fmla="*/ 4533213 w 8642505"/>
              <a:gd name="connsiteY61" fmla="*/ 1200838 h 1983036"/>
              <a:gd name="connsiteX62" fmla="*/ 4489145 w 8642505"/>
              <a:gd name="connsiteY62" fmla="*/ 1211855 h 1983036"/>
              <a:gd name="connsiteX63" fmla="*/ 4456095 w 8642505"/>
              <a:gd name="connsiteY63" fmla="*/ 1222872 h 1983036"/>
              <a:gd name="connsiteX64" fmla="*/ 4279825 w 8642505"/>
              <a:gd name="connsiteY64" fmla="*/ 1255923 h 1983036"/>
              <a:gd name="connsiteX65" fmla="*/ 4246774 w 8642505"/>
              <a:gd name="connsiteY65" fmla="*/ 1266940 h 1983036"/>
              <a:gd name="connsiteX66" fmla="*/ 4180673 w 8642505"/>
              <a:gd name="connsiteY66" fmla="*/ 1311007 h 1983036"/>
              <a:gd name="connsiteX67" fmla="*/ 4136606 w 8642505"/>
              <a:gd name="connsiteY67" fmla="*/ 1322024 h 1983036"/>
              <a:gd name="connsiteX68" fmla="*/ 4103555 w 8642505"/>
              <a:gd name="connsiteY68" fmla="*/ 1355075 h 1983036"/>
              <a:gd name="connsiteX69" fmla="*/ 4070505 w 8642505"/>
              <a:gd name="connsiteY69" fmla="*/ 1377108 h 1983036"/>
              <a:gd name="connsiteX70" fmla="*/ 4037454 w 8642505"/>
              <a:gd name="connsiteY70" fmla="*/ 1443210 h 1983036"/>
              <a:gd name="connsiteX71" fmla="*/ 3960336 w 8642505"/>
              <a:gd name="connsiteY71" fmla="*/ 1531344 h 1983036"/>
              <a:gd name="connsiteX72" fmla="*/ 3762032 w 8642505"/>
              <a:gd name="connsiteY72" fmla="*/ 1520328 h 1983036"/>
              <a:gd name="connsiteX73" fmla="*/ 3673897 w 8642505"/>
              <a:gd name="connsiteY73" fmla="*/ 1498294 h 1983036"/>
              <a:gd name="connsiteX74" fmla="*/ 3618813 w 8642505"/>
              <a:gd name="connsiteY74" fmla="*/ 1487277 h 1983036"/>
              <a:gd name="connsiteX75" fmla="*/ 3585762 w 8642505"/>
              <a:gd name="connsiteY75" fmla="*/ 1476260 h 1983036"/>
              <a:gd name="connsiteX76" fmla="*/ 3420509 w 8642505"/>
              <a:gd name="connsiteY76" fmla="*/ 1465243 h 1983036"/>
              <a:gd name="connsiteX77" fmla="*/ 3321358 w 8642505"/>
              <a:gd name="connsiteY77" fmla="*/ 1443210 h 1983036"/>
              <a:gd name="connsiteX78" fmla="*/ 3255256 w 8642505"/>
              <a:gd name="connsiteY78" fmla="*/ 1432193 h 1983036"/>
              <a:gd name="connsiteX79" fmla="*/ 3211189 w 8642505"/>
              <a:gd name="connsiteY79" fmla="*/ 1421176 h 1983036"/>
              <a:gd name="connsiteX80" fmla="*/ 2924750 w 8642505"/>
              <a:gd name="connsiteY80" fmla="*/ 1410159 h 1983036"/>
              <a:gd name="connsiteX81" fmla="*/ 2847632 w 8642505"/>
              <a:gd name="connsiteY81" fmla="*/ 1388125 h 1983036"/>
              <a:gd name="connsiteX82" fmla="*/ 2781531 w 8642505"/>
              <a:gd name="connsiteY82" fmla="*/ 1377108 h 1983036"/>
              <a:gd name="connsiteX83" fmla="*/ 2693396 w 8642505"/>
              <a:gd name="connsiteY83" fmla="*/ 1355075 h 1983036"/>
              <a:gd name="connsiteX84" fmla="*/ 2649329 w 8642505"/>
              <a:gd name="connsiteY84" fmla="*/ 1344058 h 1983036"/>
              <a:gd name="connsiteX85" fmla="*/ 2583227 w 8642505"/>
              <a:gd name="connsiteY85" fmla="*/ 1333041 h 1983036"/>
              <a:gd name="connsiteX86" fmla="*/ 2495092 w 8642505"/>
              <a:gd name="connsiteY86" fmla="*/ 1355075 h 1983036"/>
              <a:gd name="connsiteX87" fmla="*/ 2462042 w 8642505"/>
              <a:gd name="connsiteY87" fmla="*/ 1377108 h 1983036"/>
              <a:gd name="connsiteX88" fmla="*/ 2296789 w 8642505"/>
              <a:gd name="connsiteY88" fmla="*/ 1355075 h 1983036"/>
              <a:gd name="connsiteX89" fmla="*/ 2241705 w 8642505"/>
              <a:gd name="connsiteY89" fmla="*/ 1333041 h 1983036"/>
              <a:gd name="connsiteX90" fmla="*/ 2142553 w 8642505"/>
              <a:gd name="connsiteY90" fmla="*/ 1311007 h 1983036"/>
              <a:gd name="connsiteX91" fmla="*/ 2032384 w 8642505"/>
              <a:gd name="connsiteY91" fmla="*/ 1266940 h 1983036"/>
              <a:gd name="connsiteX92" fmla="*/ 1944249 w 8642505"/>
              <a:gd name="connsiteY92" fmla="*/ 1233889 h 1983036"/>
              <a:gd name="connsiteX93" fmla="*/ 1668827 w 8642505"/>
              <a:gd name="connsiteY93" fmla="*/ 1233889 h 1983036"/>
              <a:gd name="connsiteX94" fmla="*/ 1635777 w 8642505"/>
              <a:gd name="connsiteY94" fmla="*/ 1167788 h 1983036"/>
              <a:gd name="connsiteX95" fmla="*/ 1536625 w 8642505"/>
              <a:gd name="connsiteY95" fmla="*/ 1134737 h 1983036"/>
              <a:gd name="connsiteX96" fmla="*/ 1503574 w 8642505"/>
              <a:gd name="connsiteY96" fmla="*/ 1123720 h 1983036"/>
              <a:gd name="connsiteX97" fmla="*/ 1448490 w 8642505"/>
              <a:gd name="connsiteY97" fmla="*/ 1112704 h 1983036"/>
              <a:gd name="connsiteX98" fmla="*/ 1415439 w 8642505"/>
              <a:gd name="connsiteY98" fmla="*/ 1101687 h 1983036"/>
              <a:gd name="connsiteX99" fmla="*/ 1316288 w 8642505"/>
              <a:gd name="connsiteY99" fmla="*/ 1079653 h 1983036"/>
              <a:gd name="connsiteX100" fmla="*/ 1062900 w 8642505"/>
              <a:gd name="connsiteY100" fmla="*/ 1090670 h 1983036"/>
              <a:gd name="connsiteX101" fmla="*/ 1018832 w 8642505"/>
              <a:gd name="connsiteY101" fmla="*/ 1112704 h 1983036"/>
              <a:gd name="connsiteX102" fmla="*/ 952731 w 8642505"/>
              <a:gd name="connsiteY102" fmla="*/ 1156771 h 1983036"/>
              <a:gd name="connsiteX103" fmla="*/ 941714 w 8642505"/>
              <a:gd name="connsiteY103" fmla="*/ 1189822 h 1983036"/>
              <a:gd name="connsiteX104" fmla="*/ 875613 w 8642505"/>
              <a:gd name="connsiteY104" fmla="*/ 1244906 h 1983036"/>
              <a:gd name="connsiteX105" fmla="*/ 820529 w 8642505"/>
              <a:gd name="connsiteY105" fmla="*/ 1255923 h 1983036"/>
              <a:gd name="connsiteX106" fmla="*/ 666292 w 8642505"/>
              <a:gd name="connsiteY106" fmla="*/ 1277957 h 1983036"/>
              <a:gd name="connsiteX107" fmla="*/ 600191 w 8642505"/>
              <a:gd name="connsiteY107" fmla="*/ 1288973 h 1983036"/>
              <a:gd name="connsiteX108" fmla="*/ 501039 w 8642505"/>
              <a:gd name="connsiteY108" fmla="*/ 1299990 h 1983036"/>
              <a:gd name="connsiteX109" fmla="*/ 467989 w 8642505"/>
              <a:gd name="connsiteY109" fmla="*/ 1311007 h 1983036"/>
              <a:gd name="connsiteX110" fmla="*/ 423921 w 8642505"/>
              <a:gd name="connsiteY110" fmla="*/ 1322024 h 1983036"/>
              <a:gd name="connsiteX111" fmla="*/ 390871 w 8642505"/>
              <a:gd name="connsiteY111" fmla="*/ 1355075 h 1983036"/>
              <a:gd name="connsiteX112" fmla="*/ 346803 w 8642505"/>
              <a:gd name="connsiteY112" fmla="*/ 1377108 h 1983036"/>
              <a:gd name="connsiteX113" fmla="*/ 302736 w 8642505"/>
              <a:gd name="connsiteY113" fmla="*/ 1410159 h 1983036"/>
              <a:gd name="connsiteX114" fmla="*/ 236635 w 8642505"/>
              <a:gd name="connsiteY114" fmla="*/ 1454226 h 1983036"/>
              <a:gd name="connsiteX115" fmla="*/ 203584 w 8642505"/>
              <a:gd name="connsiteY115" fmla="*/ 1476260 h 1983036"/>
              <a:gd name="connsiteX116" fmla="*/ 115449 w 8642505"/>
              <a:gd name="connsiteY116" fmla="*/ 1498294 h 1983036"/>
              <a:gd name="connsiteX117" fmla="*/ 71382 w 8642505"/>
              <a:gd name="connsiteY117" fmla="*/ 1509311 h 1983036"/>
              <a:gd name="connsiteX118" fmla="*/ 38331 w 8642505"/>
              <a:gd name="connsiteY118" fmla="*/ 1520328 h 1983036"/>
              <a:gd name="connsiteX119" fmla="*/ 16297 w 8642505"/>
              <a:gd name="connsiteY119" fmla="*/ 1641513 h 1983036"/>
              <a:gd name="connsiteX120" fmla="*/ 38331 w 8642505"/>
              <a:gd name="connsiteY120" fmla="*/ 1983036 h 1983036"/>
              <a:gd name="connsiteX121" fmla="*/ 401888 w 8642505"/>
              <a:gd name="connsiteY121" fmla="*/ 1949985 h 19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8642505" h="1983036">
                <a:moveTo>
                  <a:pt x="93415" y="1916935"/>
                </a:moveTo>
                <a:lnTo>
                  <a:pt x="8642505" y="1894901"/>
                </a:lnTo>
                <a:lnTo>
                  <a:pt x="8642505" y="11017"/>
                </a:lnTo>
                <a:lnTo>
                  <a:pt x="8598437" y="0"/>
                </a:lnTo>
                <a:cubicBezTo>
                  <a:pt x="8554370" y="7345"/>
                  <a:pt x="8507715" y="5442"/>
                  <a:pt x="8466235" y="22034"/>
                </a:cubicBezTo>
                <a:cubicBezTo>
                  <a:pt x="8432935" y="35354"/>
                  <a:pt x="8434741" y="74004"/>
                  <a:pt x="8422167" y="99152"/>
                </a:cubicBezTo>
                <a:cubicBezTo>
                  <a:pt x="8416246" y="110995"/>
                  <a:pt x="8411361" y="125185"/>
                  <a:pt x="8400133" y="132202"/>
                </a:cubicBezTo>
                <a:cubicBezTo>
                  <a:pt x="8382252" y="143378"/>
                  <a:pt x="8315765" y="158803"/>
                  <a:pt x="8289965" y="165253"/>
                </a:cubicBezTo>
                <a:lnTo>
                  <a:pt x="8190813" y="231354"/>
                </a:lnTo>
                <a:cubicBezTo>
                  <a:pt x="8179796" y="238699"/>
                  <a:pt x="8170607" y="250177"/>
                  <a:pt x="8157762" y="253388"/>
                </a:cubicBezTo>
                <a:cubicBezTo>
                  <a:pt x="8143073" y="257060"/>
                  <a:pt x="8128254" y="260245"/>
                  <a:pt x="8113695" y="264405"/>
                </a:cubicBezTo>
                <a:cubicBezTo>
                  <a:pt x="8102529" y="267595"/>
                  <a:pt x="8091980" y="272903"/>
                  <a:pt x="8080644" y="275422"/>
                </a:cubicBezTo>
                <a:cubicBezTo>
                  <a:pt x="8058838" y="280268"/>
                  <a:pt x="8036577" y="282766"/>
                  <a:pt x="8014543" y="286438"/>
                </a:cubicBezTo>
                <a:cubicBezTo>
                  <a:pt x="8003526" y="293783"/>
                  <a:pt x="7993662" y="303256"/>
                  <a:pt x="7981492" y="308472"/>
                </a:cubicBezTo>
                <a:cubicBezTo>
                  <a:pt x="7967575" y="314436"/>
                  <a:pt x="7952322" y="316780"/>
                  <a:pt x="7937425" y="319489"/>
                </a:cubicBezTo>
                <a:cubicBezTo>
                  <a:pt x="7846239" y="336068"/>
                  <a:pt x="7785988" y="335151"/>
                  <a:pt x="7684037" y="341523"/>
                </a:cubicBezTo>
                <a:cubicBezTo>
                  <a:pt x="7658331" y="345195"/>
                  <a:pt x="7631155" y="343218"/>
                  <a:pt x="7606919" y="352540"/>
                </a:cubicBezTo>
                <a:cubicBezTo>
                  <a:pt x="7582203" y="362046"/>
                  <a:pt x="7564503" y="384764"/>
                  <a:pt x="7540818" y="396607"/>
                </a:cubicBezTo>
                <a:cubicBezTo>
                  <a:pt x="7483207" y="425412"/>
                  <a:pt x="7512683" y="414658"/>
                  <a:pt x="7452683" y="429658"/>
                </a:cubicBezTo>
                <a:cubicBezTo>
                  <a:pt x="7441666" y="437002"/>
                  <a:pt x="7428995" y="442328"/>
                  <a:pt x="7419632" y="451691"/>
                </a:cubicBezTo>
                <a:cubicBezTo>
                  <a:pt x="7410269" y="461054"/>
                  <a:pt x="7407938" y="476471"/>
                  <a:pt x="7397599" y="484742"/>
                </a:cubicBezTo>
                <a:cubicBezTo>
                  <a:pt x="7383317" y="496168"/>
                  <a:pt x="7299140" y="506650"/>
                  <a:pt x="7298447" y="506776"/>
                </a:cubicBezTo>
                <a:cubicBezTo>
                  <a:pt x="7280024" y="510126"/>
                  <a:pt x="7261899" y="515145"/>
                  <a:pt x="7243362" y="517793"/>
                </a:cubicBezTo>
                <a:cubicBezTo>
                  <a:pt x="7100522" y="538199"/>
                  <a:pt x="7189907" y="519237"/>
                  <a:pt x="7056076" y="539826"/>
                </a:cubicBezTo>
                <a:cubicBezTo>
                  <a:pt x="7019712" y="545420"/>
                  <a:pt x="6992015" y="553087"/>
                  <a:pt x="6956924" y="561860"/>
                </a:cubicBezTo>
                <a:cubicBezTo>
                  <a:pt x="6920201" y="558188"/>
                  <a:pt x="6883029" y="557644"/>
                  <a:pt x="6846755" y="550843"/>
                </a:cubicBezTo>
                <a:cubicBezTo>
                  <a:pt x="6823927" y="546563"/>
                  <a:pt x="6780654" y="528810"/>
                  <a:pt x="6780654" y="528810"/>
                </a:cubicBezTo>
                <a:cubicBezTo>
                  <a:pt x="6765965" y="532482"/>
                  <a:pt x="6750503" y="533862"/>
                  <a:pt x="6736586" y="539826"/>
                </a:cubicBezTo>
                <a:cubicBezTo>
                  <a:pt x="6724416" y="545042"/>
                  <a:pt x="6715032" y="555291"/>
                  <a:pt x="6703536" y="561860"/>
                </a:cubicBezTo>
                <a:cubicBezTo>
                  <a:pt x="6689277" y="570008"/>
                  <a:pt x="6674476" y="577224"/>
                  <a:pt x="6659468" y="583894"/>
                </a:cubicBezTo>
                <a:cubicBezTo>
                  <a:pt x="6606356" y="607500"/>
                  <a:pt x="6607772" y="600844"/>
                  <a:pt x="6560317" y="627961"/>
                </a:cubicBezTo>
                <a:cubicBezTo>
                  <a:pt x="6451295" y="690258"/>
                  <a:pt x="6616388" y="605433"/>
                  <a:pt x="6483199" y="672029"/>
                </a:cubicBezTo>
                <a:cubicBezTo>
                  <a:pt x="6468510" y="694063"/>
                  <a:pt x="6447505" y="713008"/>
                  <a:pt x="6439131" y="738130"/>
                </a:cubicBezTo>
                <a:cubicBezTo>
                  <a:pt x="6425487" y="779062"/>
                  <a:pt x="6432777" y="766855"/>
                  <a:pt x="6406080" y="804231"/>
                </a:cubicBezTo>
                <a:cubicBezTo>
                  <a:pt x="6395408" y="819172"/>
                  <a:pt x="6384979" y="834358"/>
                  <a:pt x="6373030" y="848299"/>
                </a:cubicBezTo>
                <a:cubicBezTo>
                  <a:pt x="6362891" y="860128"/>
                  <a:pt x="6349544" y="869051"/>
                  <a:pt x="6339979" y="881349"/>
                </a:cubicBezTo>
                <a:cubicBezTo>
                  <a:pt x="6323721" y="902252"/>
                  <a:pt x="6310601" y="925416"/>
                  <a:pt x="6295912" y="947450"/>
                </a:cubicBezTo>
                <a:lnTo>
                  <a:pt x="6273878" y="980501"/>
                </a:lnTo>
                <a:cubicBezTo>
                  <a:pt x="6266533" y="991518"/>
                  <a:pt x="6264689" y="1010341"/>
                  <a:pt x="6251844" y="1013552"/>
                </a:cubicBezTo>
                <a:lnTo>
                  <a:pt x="6207777" y="1024569"/>
                </a:lnTo>
                <a:cubicBezTo>
                  <a:pt x="6178399" y="1020897"/>
                  <a:pt x="6148771" y="1018848"/>
                  <a:pt x="6119642" y="1013552"/>
                </a:cubicBezTo>
                <a:cubicBezTo>
                  <a:pt x="6108216" y="1011475"/>
                  <a:pt x="6098204" y="1002535"/>
                  <a:pt x="6086591" y="1002535"/>
                </a:cubicBezTo>
                <a:cubicBezTo>
                  <a:pt x="6071450" y="1002535"/>
                  <a:pt x="6057213" y="1009880"/>
                  <a:pt x="6042524" y="1013552"/>
                </a:cubicBezTo>
                <a:cubicBezTo>
                  <a:pt x="5964652" y="1065465"/>
                  <a:pt x="6061035" y="1000329"/>
                  <a:pt x="5965406" y="1068636"/>
                </a:cubicBezTo>
                <a:cubicBezTo>
                  <a:pt x="5954632" y="1076332"/>
                  <a:pt x="5943129" y="1082974"/>
                  <a:pt x="5932355" y="1090670"/>
                </a:cubicBezTo>
                <a:cubicBezTo>
                  <a:pt x="5917414" y="1101342"/>
                  <a:pt x="5903858" y="1113989"/>
                  <a:pt x="5888288" y="1123720"/>
                </a:cubicBezTo>
                <a:cubicBezTo>
                  <a:pt x="5874361" y="1132424"/>
                  <a:pt x="5858479" y="1137606"/>
                  <a:pt x="5844220" y="1145754"/>
                </a:cubicBezTo>
                <a:cubicBezTo>
                  <a:pt x="5832724" y="1152323"/>
                  <a:pt x="5823013" y="1161867"/>
                  <a:pt x="5811170" y="1167788"/>
                </a:cubicBezTo>
                <a:cubicBezTo>
                  <a:pt x="5800783" y="1172982"/>
                  <a:pt x="5789323" y="1175749"/>
                  <a:pt x="5778119" y="1178805"/>
                </a:cubicBezTo>
                <a:cubicBezTo>
                  <a:pt x="5748904" y="1186773"/>
                  <a:pt x="5689984" y="1200838"/>
                  <a:pt x="5689984" y="1200838"/>
                </a:cubicBezTo>
                <a:cubicBezTo>
                  <a:pt x="5642244" y="1197166"/>
                  <a:pt x="5593069" y="1202007"/>
                  <a:pt x="5546765" y="1189822"/>
                </a:cubicBezTo>
                <a:cubicBezTo>
                  <a:pt x="5521156" y="1183083"/>
                  <a:pt x="5505786" y="1154128"/>
                  <a:pt x="5480664" y="1145754"/>
                </a:cubicBezTo>
                <a:lnTo>
                  <a:pt x="5414562" y="1123720"/>
                </a:lnTo>
                <a:cubicBezTo>
                  <a:pt x="5403545" y="1120048"/>
                  <a:pt x="5392967" y="1114613"/>
                  <a:pt x="5381512" y="1112704"/>
                </a:cubicBezTo>
                <a:lnTo>
                  <a:pt x="5249309" y="1090670"/>
                </a:lnTo>
                <a:cubicBezTo>
                  <a:pt x="5220030" y="1086278"/>
                  <a:pt x="5190521" y="1083566"/>
                  <a:pt x="5161174" y="1079653"/>
                </a:cubicBezTo>
                <a:cubicBezTo>
                  <a:pt x="5090295" y="1070202"/>
                  <a:pt x="5085281" y="1068840"/>
                  <a:pt x="5017955" y="1057619"/>
                </a:cubicBezTo>
                <a:cubicBezTo>
                  <a:pt x="4900442" y="1061291"/>
                  <a:pt x="4782794" y="1061929"/>
                  <a:pt x="4665415" y="1068636"/>
                </a:cubicBezTo>
                <a:cubicBezTo>
                  <a:pt x="4653821" y="1069299"/>
                  <a:pt x="4642213" y="1073498"/>
                  <a:pt x="4632365" y="1079653"/>
                </a:cubicBezTo>
                <a:cubicBezTo>
                  <a:pt x="4612425" y="1092115"/>
                  <a:pt x="4593907" y="1107093"/>
                  <a:pt x="4577280" y="1123720"/>
                </a:cubicBezTo>
                <a:cubicBezTo>
                  <a:pt x="4564296" y="1136704"/>
                  <a:pt x="4555247" y="1153099"/>
                  <a:pt x="4544230" y="1167788"/>
                </a:cubicBezTo>
                <a:cubicBezTo>
                  <a:pt x="4540558" y="1178805"/>
                  <a:pt x="4542281" y="1193584"/>
                  <a:pt x="4533213" y="1200838"/>
                </a:cubicBezTo>
                <a:cubicBezTo>
                  <a:pt x="4521389" y="1210297"/>
                  <a:pt x="4503704" y="1207695"/>
                  <a:pt x="4489145" y="1211855"/>
                </a:cubicBezTo>
                <a:cubicBezTo>
                  <a:pt x="4477979" y="1215045"/>
                  <a:pt x="4467482" y="1220595"/>
                  <a:pt x="4456095" y="1222872"/>
                </a:cubicBezTo>
                <a:cubicBezTo>
                  <a:pt x="4359190" y="1242253"/>
                  <a:pt x="4350209" y="1235813"/>
                  <a:pt x="4279825" y="1255923"/>
                </a:cubicBezTo>
                <a:cubicBezTo>
                  <a:pt x="4268659" y="1259113"/>
                  <a:pt x="4256926" y="1261300"/>
                  <a:pt x="4246774" y="1266940"/>
                </a:cubicBezTo>
                <a:cubicBezTo>
                  <a:pt x="4223625" y="1279800"/>
                  <a:pt x="4206363" y="1304584"/>
                  <a:pt x="4180673" y="1311007"/>
                </a:cubicBezTo>
                <a:lnTo>
                  <a:pt x="4136606" y="1322024"/>
                </a:lnTo>
                <a:cubicBezTo>
                  <a:pt x="4125589" y="1333041"/>
                  <a:pt x="4115524" y="1345101"/>
                  <a:pt x="4103555" y="1355075"/>
                </a:cubicBezTo>
                <a:cubicBezTo>
                  <a:pt x="4093383" y="1363551"/>
                  <a:pt x="4079867" y="1367746"/>
                  <a:pt x="4070505" y="1377108"/>
                </a:cubicBezTo>
                <a:cubicBezTo>
                  <a:pt x="4033823" y="1413790"/>
                  <a:pt x="4059855" y="1402888"/>
                  <a:pt x="4037454" y="1443210"/>
                </a:cubicBezTo>
                <a:cubicBezTo>
                  <a:pt x="3999651" y="1511255"/>
                  <a:pt x="4008615" y="1499158"/>
                  <a:pt x="3960336" y="1531344"/>
                </a:cubicBezTo>
                <a:cubicBezTo>
                  <a:pt x="3894235" y="1527672"/>
                  <a:pt x="3827986" y="1526063"/>
                  <a:pt x="3762032" y="1520328"/>
                </a:cubicBezTo>
                <a:cubicBezTo>
                  <a:pt x="3699773" y="1514914"/>
                  <a:pt x="3722099" y="1510345"/>
                  <a:pt x="3673897" y="1498294"/>
                </a:cubicBezTo>
                <a:cubicBezTo>
                  <a:pt x="3655731" y="1493752"/>
                  <a:pt x="3636979" y="1491819"/>
                  <a:pt x="3618813" y="1487277"/>
                </a:cubicBezTo>
                <a:cubicBezTo>
                  <a:pt x="3607547" y="1484460"/>
                  <a:pt x="3597304" y="1477542"/>
                  <a:pt x="3585762" y="1476260"/>
                </a:cubicBezTo>
                <a:cubicBezTo>
                  <a:pt x="3530893" y="1470163"/>
                  <a:pt x="3475593" y="1468915"/>
                  <a:pt x="3420509" y="1465243"/>
                </a:cubicBezTo>
                <a:cubicBezTo>
                  <a:pt x="3373346" y="1453452"/>
                  <a:pt x="3372652" y="1452536"/>
                  <a:pt x="3321358" y="1443210"/>
                </a:cubicBezTo>
                <a:cubicBezTo>
                  <a:pt x="3299380" y="1439214"/>
                  <a:pt x="3277160" y="1436574"/>
                  <a:pt x="3255256" y="1432193"/>
                </a:cubicBezTo>
                <a:cubicBezTo>
                  <a:pt x="3240409" y="1429224"/>
                  <a:pt x="3226297" y="1422183"/>
                  <a:pt x="3211189" y="1421176"/>
                </a:cubicBezTo>
                <a:cubicBezTo>
                  <a:pt x="3115850" y="1414820"/>
                  <a:pt x="3020230" y="1413831"/>
                  <a:pt x="2924750" y="1410159"/>
                </a:cubicBezTo>
                <a:cubicBezTo>
                  <a:pt x="2893248" y="1399658"/>
                  <a:pt x="2882218" y="1395042"/>
                  <a:pt x="2847632" y="1388125"/>
                </a:cubicBezTo>
                <a:cubicBezTo>
                  <a:pt x="2825728" y="1383744"/>
                  <a:pt x="2803373" y="1381788"/>
                  <a:pt x="2781531" y="1377108"/>
                </a:cubicBezTo>
                <a:cubicBezTo>
                  <a:pt x="2751921" y="1370763"/>
                  <a:pt x="2722774" y="1362419"/>
                  <a:pt x="2693396" y="1355075"/>
                </a:cubicBezTo>
                <a:cubicBezTo>
                  <a:pt x="2678707" y="1351403"/>
                  <a:pt x="2664264" y="1346547"/>
                  <a:pt x="2649329" y="1344058"/>
                </a:cubicBezTo>
                <a:lnTo>
                  <a:pt x="2583227" y="1333041"/>
                </a:lnTo>
                <a:cubicBezTo>
                  <a:pt x="2553849" y="1340386"/>
                  <a:pt x="2523551" y="1344726"/>
                  <a:pt x="2495092" y="1355075"/>
                </a:cubicBezTo>
                <a:cubicBezTo>
                  <a:pt x="2482649" y="1359600"/>
                  <a:pt x="2475282" y="1377108"/>
                  <a:pt x="2462042" y="1377108"/>
                </a:cubicBezTo>
                <a:cubicBezTo>
                  <a:pt x="2406470" y="1377108"/>
                  <a:pt x="2351873" y="1362419"/>
                  <a:pt x="2296789" y="1355075"/>
                </a:cubicBezTo>
                <a:cubicBezTo>
                  <a:pt x="2278428" y="1347730"/>
                  <a:pt x="2260466" y="1339295"/>
                  <a:pt x="2241705" y="1333041"/>
                </a:cubicBezTo>
                <a:cubicBezTo>
                  <a:pt x="2218369" y="1325262"/>
                  <a:pt x="2164381" y="1315373"/>
                  <a:pt x="2142553" y="1311007"/>
                </a:cubicBezTo>
                <a:cubicBezTo>
                  <a:pt x="2039202" y="1259331"/>
                  <a:pt x="2168525" y="1321396"/>
                  <a:pt x="2032384" y="1266940"/>
                </a:cubicBezTo>
                <a:cubicBezTo>
                  <a:pt x="1936362" y="1228531"/>
                  <a:pt x="2039664" y="1257743"/>
                  <a:pt x="1944249" y="1233889"/>
                </a:cubicBezTo>
                <a:cubicBezTo>
                  <a:pt x="1917544" y="1235460"/>
                  <a:pt x="1728999" y="1257958"/>
                  <a:pt x="1668827" y="1233889"/>
                </a:cubicBezTo>
                <a:cubicBezTo>
                  <a:pt x="1625962" y="1216743"/>
                  <a:pt x="1663603" y="1190976"/>
                  <a:pt x="1635777" y="1167788"/>
                </a:cubicBezTo>
                <a:cubicBezTo>
                  <a:pt x="1615959" y="1151273"/>
                  <a:pt x="1562113" y="1142019"/>
                  <a:pt x="1536625" y="1134737"/>
                </a:cubicBezTo>
                <a:cubicBezTo>
                  <a:pt x="1525459" y="1131547"/>
                  <a:pt x="1514840" y="1126536"/>
                  <a:pt x="1503574" y="1123720"/>
                </a:cubicBezTo>
                <a:cubicBezTo>
                  <a:pt x="1485408" y="1119179"/>
                  <a:pt x="1466656" y="1117245"/>
                  <a:pt x="1448490" y="1112704"/>
                </a:cubicBezTo>
                <a:cubicBezTo>
                  <a:pt x="1437224" y="1109888"/>
                  <a:pt x="1426605" y="1104877"/>
                  <a:pt x="1415439" y="1101687"/>
                </a:cubicBezTo>
                <a:cubicBezTo>
                  <a:pt x="1379135" y="1091314"/>
                  <a:pt x="1354153" y="1087226"/>
                  <a:pt x="1316288" y="1079653"/>
                </a:cubicBezTo>
                <a:cubicBezTo>
                  <a:pt x="1231825" y="1083325"/>
                  <a:pt x="1146925" y="1081334"/>
                  <a:pt x="1062900" y="1090670"/>
                </a:cubicBezTo>
                <a:cubicBezTo>
                  <a:pt x="1046577" y="1092484"/>
                  <a:pt x="1032915" y="1104254"/>
                  <a:pt x="1018832" y="1112704"/>
                </a:cubicBezTo>
                <a:cubicBezTo>
                  <a:pt x="996125" y="1126328"/>
                  <a:pt x="952731" y="1156771"/>
                  <a:pt x="952731" y="1156771"/>
                </a:cubicBezTo>
                <a:cubicBezTo>
                  <a:pt x="949059" y="1167788"/>
                  <a:pt x="948156" y="1180159"/>
                  <a:pt x="941714" y="1189822"/>
                </a:cubicBezTo>
                <a:cubicBezTo>
                  <a:pt x="932189" y="1204110"/>
                  <a:pt x="893678" y="1238132"/>
                  <a:pt x="875613" y="1244906"/>
                </a:cubicBezTo>
                <a:cubicBezTo>
                  <a:pt x="858080" y="1251481"/>
                  <a:pt x="838808" y="1251861"/>
                  <a:pt x="820529" y="1255923"/>
                </a:cubicBezTo>
                <a:cubicBezTo>
                  <a:pt x="704631" y="1281678"/>
                  <a:pt x="879337" y="1251327"/>
                  <a:pt x="666292" y="1277957"/>
                </a:cubicBezTo>
                <a:cubicBezTo>
                  <a:pt x="644127" y="1280728"/>
                  <a:pt x="622333" y="1286021"/>
                  <a:pt x="600191" y="1288973"/>
                </a:cubicBezTo>
                <a:cubicBezTo>
                  <a:pt x="567229" y="1293368"/>
                  <a:pt x="534090" y="1296318"/>
                  <a:pt x="501039" y="1299990"/>
                </a:cubicBezTo>
                <a:cubicBezTo>
                  <a:pt x="490022" y="1303662"/>
                  <a:pt x="479155" y="1307817"/>
                  <a:pt x="467989" y="1311007"/>
                </a:cubicBezTo>
                <a:cubicBezTo>
                  <a:pt x="453430" y="1315167"/>
                  <a:pt x="437067" y="1314512"/>
                  <a:pt x="423921" y="1322024"/>
                </a:cubicBezTo>
                <a:cubicBezTo>
                  <a:pt x="410394" y="1329754"/>
                  <a:pt x="403549" y="1346019"/>
                  <a:pt x="390871" y="1355075"/>
                </a:cubicBezTo>
                <a:cubicBezTo>
                  <a:pt x="377507" y="1364621"/>
                  <a:pt x="360730" y="1368404"/>
                  <a:pt x="346803" y="1377108"/>
                </a:cubicBezTo>
                <a:cubicBezTo>
                  <a:pt x="331233" y="1386839"/>
                  <a:pt x="317778" y="1399629"/>
                  <a:pt x="302736" y="1410159"/>
                </a:cubicBezTo>
                <a:cubicBezTo>
                  <a:pt x="281042" y="1425345"/>
                  <a:pt x="258669" y="1439537"/>
                  <a:pt x="236635" y="1454226"/>
                </a:cubicBezTo>
                <a:cubicBezTo>
                  <a:pt x="225618" y="1461571"/>
                  <a:pt x="216429" y="1473049"/>
                  <a:pt x="203584" y="1476260"/>
                </a:cubicBezTo>
                <a:lnTo>
                  <a:pt x="115449" y="1498294"/>
                </a:lnTo>
                <a:cubicBezTo>
                  <a:pt x="100760" y="1501966"/>
                  <a:pt x="85746" y="1504523"/>
                  <a:pt x="71382" y="1509311"/>
                </a:cubicBezTo>
                <a:lnTo>
                  <a:pt x="38331" y="1520328"/>
                </a:lnTo>
                <a:cubicBezTo>
                  <a:pt x="0" y="1577822"/>
                  <a:pt x="16297" y="1540137"/>
                  <a:pt x="16297" y="1641513"/>
                </a:cubicBezTo>
                <a:lnTo>
                  <a:pt x="38331" y="1983036"/>
                </a:lnTo>
                <a:lnTo>
                  <a:pt x="401888" y="1949985"/>
                </a:lnTo>
              </a:path>
            </a:pathLst>
          </a:cu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4857760"/>
            <a:ext cx="571504" cy="808027"/>
          </a:xfrm>
          <a:prstGeom prst="rect">
            <a:avLst/>
          </a:prstGeom>
          <a:noFill/>
        </p:spPr>
      </p:pic>
      <p:pic>
        <p:nvPicPr>
          <p:cNvPr id="5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43306" y="5214950"/>
            <a:ext cx="571504" cy="808027"/>
          </a:xfrm>
          <a:prstGeom prst="rect">
            <a:avLst/>
          </a:prstGeom>
          <a:noFill/>
        </p:spPr>
      </p:pic>
      <p:pic>
        <p:nvPicPr>
          <p:cNvPr id="6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57884" y="5276486"/>
            <a:ext cx="714380" cy="1010034"/>
          </a:xfrm>
          <a:prstGeom prst="rect">
            <a:avLst/>
          </a:prstGeom>
          <a:noFill/>
        </p:spPr>
      </p:pic>
      <p:pic>
        <p:nvPicPr>
          <p:cNvPr id="7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4572008"/>
            <a:ext cx="419923" cy="593713"/>
          </a:xfrm>
          <a:prstGeom prst="rect">
            <a:avLst/>
          </a:prstGeom>
          <a:noFill/>
        </p:spPr>
      </p:pic>
      <p:pic>
        <p:nvPicPr>
          <p:cNvPr id="9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4942" y="3786190"/>
            <a:ext cx="505269" cy="714380"/>
          </a:xfrm>
          <a:prstGeom prst="rect">
            <a:avLst/>
          </a:prstGeom>
          <a:noFill/>
        </p:spPr>
      </p:pic>
      <p:pic>
        <p:nvPicPr>
          <p:cNvPr id="10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00496" y="3429000"/>
            <a:ext cx="428628" cy="606020"/>
          </a:xfrm>
          <a:prstGeom prst="rect">
            <a:avLst/>
          </a:prstGeom>
          <a:noFill/>
        </p:spPr>
      </p:pic>
      <p:pic>
        <p:nvPicPr>
          <p:cNvPr id="11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43240" y="3643314"/>
            <a:ext cx="428628" cy="606020"/>
          </a:xfrm>
          <a:prstGeom prst="rect">
            <a:avLst/>
          </a:prstGeom>
          <a:noFill/>
        </p:spPr>
      </p:pic>
      <p:pic>
        <p:nvPicPr>
          <p:cNvPr id="13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14612" y="4180302"/>
            <a:ext cx="428628" cy="606020"/>
          </a:xfrm>
          <a:prstGeom prst="rect">
            <a:avLst/>
          </a:prstGeom>
          <a:noFill/>
        </p:spPr>
      </p:pic>
      <p:pic>
        <p:nvPicPr>
          <p:cNvPr id="14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90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4810" y="4071942"/>
            <a:ext cx="714380" cy="1010033"/>
          </a:xfrm>
          <a:prstGeom prst="rect">
            <a:avLst/>
          </a:prstGeom>
          <a:noFill/>
        </p:spPr>
      </p:pic>
      <p:sp>
        <p:nvSpPr>
          <p:cNvPr id="15" name="Volný tvar 14"/>
          <p:cNvSpPr/>
          <p:nvPr/>
        </p:nvSpPr>
        <p:spPr>
          <a:xfrm>
            <a:off x="500034" y="3113060"/>
            <a:ext cx="8643965" cy="1599753"/>
          </a:xfrm>
          <a:custGeom>
            <a:avLst/>
            <a:gdLst>
              <a:gd name="connsiteX0" fmla="*/ 0 w 8416887"/>
              <a:gd name="connsiteY0" fmla="*/ 698776 h 1599753"/>
              <a:gd name="connsiteX1" fmla="*/ 0 w 8416887"/>
              <a:gd name="connsiteY1" fmla="*/ 698776 h 1599753"/>
              <a:gd name="connsiteX2" fmla="*/ 143219 w 8416887"/>
              <a:gd name="connsiteY2" fmla="*/ 588607 h 1599753"/>
              <a:gd name="connsiteX3" fmla="*/ 176270 w 8416887"/>
              <a:gd name="connsiteY3" fmla="*/ 566574 h 1599753"/>
              <a:gd name="connsiteX4" fmla="*/ 209321 w 8416887"/>
              <a:gd name="connsiteY4" fmla="*/ 555557 h 1599753"/>
              <a:gd name="connsiteX5" fmla="*/ 308472 w 8416887"/>
              <a:gd name="connsiteY5" fmla="*/ 511489 h 1599753"/>
              <a:gd name="connsiteX6" fmla="*/ 341523 w 8416887"/>
              <a:gd name="connsiteY6" fmla="*/ 500473 h 1599753"/>
              <a:gd name="connsiteX7" fmla="*/ 374574 w 8416887"/>
              <a:gd name="connsiteY7" fmla="*/ 478439 h 1599753"/>
              <a:gd name="connsiteX8" fmla="*/ 627962 w 8416887"/>
              <a:gd name="connsiteY8" fmla="*/ 478439 h 1599753"/>
              <a:gd name="connsiteX9" fmla="*/ 661012 w 8416887"/>
              <a:gd name="connsiteY9" fmla="*/ 500473 h 1599753"/>
              <a:gd name="connsiteX10" fmla="*/ 694063 w 8416887"/>
              <a:gd name="connsiteY10" fmla="*/ 511489 h 1599753"/>
              <a:gd name="connsiteX11" fmla="*/ 716097 w 8416887"/>
              <a:gd name="connsiteY11" fmla="*/ 544540 h 1599753"/>
              <a:gd name="connsiteX12" fmla="*/ 749147 w 8416887"/>
              <a:gd name="connsiteY12" fmla="*/ 566574 h 1599753"/>
              <a:gd name="connsiteX13" fmla="*/ 716097 w 8416887"/>
              <a:gd name="connsiteY13" fmla="*/ 665726 h 1599753"/>
              <a:gd name="connsiteX14" fmla="*/ 672029 w 8416887"/>
              <a:gd name="connsiteY14" fmla="*/ 764877 h 1599753"/>
              <a:gd name="connsiteX15" fmla="*/ 661012 w 8416887"/>
              <a:gd name="connsiteY15" fmla="*/ 963181 h 1599753"/>
              <a:gd name="connsiteX16" fmla="*/ 683046 w 8416887"/>
              <a:gd name="connsiteY16" fmla="*/ 996232 h 1599753"/>
              <a:gd name="connsiteX17" fmla="*/ 716097 w 8416887"/>
              <a:gd name="connsiteY17" fmla="*/ 1007248 h 1599753"/>
              <a:gd name="connsiteX18" fmla="*/ 782198 w 8416887"/>
              <a:gd name="connsiteY18" fmla="*/ 1051316 h 1599753"/>
              <a:gd name="connsiteX19" fmla="*/ 815248 w 8416887"/>
              <a:gd name="connsiteY19" fmla="*/ 1062333 h 1599753"/>
              <a:gd name="connsiteX20" fmla="*/ 848299 w 8416887"/>
              <a:gd name="connsiteY20" fmla="*/ 1084367 h 1599753"/>
              <a:gd name="connsiteX21" fmla="*/ 969485 w 8416887"/>
              <a:gd name="connsiteY21" fmla="*/ 1117417 h 1599753"/>
              <a:gd name="connsiteX22" fmla="*/ 1002535 w 8416887"/>
              <a:gd name="connsiteY22" fmla="*/ 1128434 h 1599753"/>
              <a:gd name="connsiteX23" fmla="*/ 1057619 w 8416887"/>
              <a:gd name="connsiteY23" fmla="*/ 1139451 h 1599753"/>
              <a:gd name="connsiteX24" fmla="*/ 1200839 w 8416887"/>
              <a:gd name="connsiteY24" fmla="*/ 1117417 h 1599753"/>
              <a:gd name="connsiteX25" fmla="*/ 1266940 w 8416887"/>
              <a:gd name="connsiteY25" fmla="*/ 1073350 h 1599753"/>
              <a:gd name="connsiteX26" fmla="*/ 1288974 w 8416887"/>
              <a:gd name="connsiteY26" fmla="*/ 1040299 h 1599753"/>
              <a:gd name="connsiteX27" fmla="*/ 1311007 w 8416887"/>
              <a:gd name="connsiteY27" fmla="*/ 974198 h 1599753"/>
              <a:gd name="connsiteX28" fmla="*/ 1288974 w 8416887"/>
              <a:gd name="connsiteY28" fmla="*/ 797928 h 1599753"/>
              <a:gd name="connsiteX29" fmla="*/ 1244906 w 8416887"/>
              <a:gd name="connsiteY29" fmla="*/ 731827 h 1599753"/>
              <a:gd name="connsiteX30" fmla="*/ 1244906 w 8416887"/>
              <a:gd name="connsiteY30" fmla="*/ 522506 h 1599753"/>
              <a:gd name="connsiteX31" fmla="*/ 1311007 w 8416887"/>
              <a:gd name="connsiteY31" fmla="*/ 478439 h 1599753"/>
              <a:gd name="connsiteX32" fmla="*/ 1333041 w 8416887"/>
              <a:gd name="connsiteY32" fmla="*/ 445388 h 1599753"/>
              <a:gd name="connsiteX33" fmla="*/ 1366092 w 8416887"/>
              <a:gd name="connsiteY33" fmla="*/ 434371 h 1599753"/>
              <a:gd name="connsiteX34" fmla="*/ 1465244 w 8416887"/>
              <a:gd name="connsiteY34" fmla="*/ 390304 h 1599753"/>
              <a:gd name="connsiteX35" fmla="*/ 1531345 w 8416887"/>
              <a:gd name="connsiteY35" fmla="*/ 368270 h 1599753"/>
              <a:gd name="connsiteX36" fmla="*/ 1564395 w 8416887"/>
              <a:gd name="connsiteY36" fmla="*/ 357253 h 1599753"/>
              <a:gd name="connsiteX37" fmla="*/ 1674564 w 8416887"/>
              <a:gd name="connsiteY37" fmla="*/ 346236 h 1599753"/>
              <a:gd name="connsiteX38" fmla="*/ 1751682 w 8416887"/>
              <a:gd name="connsiteY38" fmla="*/ 324203 h 1599753"/>
              <a:gd name="connsiteX39" fmla="*/ 1839817 w 8416887"/>
              <a:gd name="connsiteY39" fmla="*/ 335220 h 1599753"/>
              <a:gd name="connsiteX40" fmla="*/ 1883885 w 8416887"/>
              <a:gd name="connsiteY40" fmla="*/ 401321 h 1599753"/>
              <a:gd name="connsiteX41" fmla="*/ 1850834 w 8416887"/>
              <a:gd name="connsiteY41" fmla="*/ 665726 h 1599753"/>
              <a:gd name="connsiteX42" fmla="*/ 1817783 w 8416887"/>
              <a:gd name="connsiteY42" fmla="*/ 687759 h 1599753"/>
              <a:gd name="connsiteX43" fmla="*/ 1795750 w 8416887"/>
              <a:gd name="connsiteY43" fmla="*/ 720810 h 1599753"/>
              <a:gd name="connsiteX44" fmla="*/ 1696598 w 8416887"/>
              <a:gd name="connsiteY44" fmla="*/ 764877 h 1599753"/>
              <a:gd name="connsiteX45" fmla="*/ 1663547 w 8416887"/>
              <a:gd name="connsiteY45" fmla="*/ 786911 h 1599753"/>
              <a:gd name="connsiteX46" fmla="*/ 1652530 w 8416887"/>
              <a:gd name="connsiteY46" fmla="*/ 908097 h 1599753"/>
              <a:gd name="connsiteX47" fmla="*/ 1685581 w 8416887"/>
              <a:gd name="connsiteY47" fmla="*/ 919113 h 1599753"/>
              <a:gd name="connsiteX48" fmla="*/ 1817783 w 8416887"/>
              <a:gd name="connsiteY48" fmla="*/ 908097 h 1599753"/>
              <a:gd name="connsiteX49" fmla="*/ 1883885 w 8416887"/>
              <a:gd name="connsiteY49" fmla="*/ 886063 h 1599753"/>
              <a:gd name="connsiteX50" fmla="*/ 1938969 w 8416887"/>
              <a:gd name="connsiteY50" fmla="*/ 897080 h 1599753"/>
              <a:gd name="connsiteX51" fmla="*/ 1927952 w 8416887"/>
              <a:gd name="connsiteY51" fmla="*/ 1106400 h 1599753"/>
              <a:gd name="connsiteX52" fmla="*/ 1916935 w 8416887"/>
              <a:gd name="connsiteY52" fmla="*/ 1139451 h 1599753"/>
              <a:gd name="connsiteX53" fmla="*/ 1894901 w 8416887"/>
              <a:gd name="connsiteY53" fmla="*/ 1172501 h 1599753"/>
              <a:gd name="connsiteX54" fmla="*/ 1927952 w 8416887"/>
              <a:gd name="connsiteY54" fmla="*/ 1337754 h 1599753"/>
              <a:gd name="connsiteX55" fmla="*/ 2027104 w 8416887"/>
              <a:gd name="connsiteY55" fmla="*/ 1370805 h 1599753"/>
              <a:gd name="connsiteX56" fmla="*/ 2060154 w 8416887"/>
              <a:gd name="connsiteY56" fmla="*/ 1381822 h 1599753"/>
              <a:gd name="connsiteX57" fmla="*/ 2148289 w 8416887"/>
              <a:gd name="connsiteY57" fmla="*/ 1370805 h 1599753"/>
              <a:gd name="connsiteX58" fmla="*/ 2181340 w 8416887"/>
              <a:gd name="connsiteY58" fmla="*/ 1348771 h 1599753"/>
              <a:gd name="connsiteX59" fmla="*/ 2214391 w 8416887"/>
              <a:gd name="connsiteY59" fmla="*/ 1337754 h 1599753"/>
              <a:gd name="connsiteX60" fmla="*/ 2236424 w 8416887"/>
              <a:gd name="connsiteY60" fmla="*/ 1304704 h 1599753"/>
              <a:gd name="connsiteX61" fmla="*/ 2269475 w 8416887"/>
              <a:gd name="connsiteY61" fmla="*/ 1271653 h 1599753"/>
              <a:gd name="connsiteX62" fmla="*/ 2280492 w 8416887"/>
              <a:gd name="connsiteY62" fmla="*/ 1238603 h 1599753"/>
              <a:gd name="connsiteX63" fmla="*/ 2313542 w 8416887"/>
              <a:gd name="connsiteY63" fmla="*/ 1172501 h 1599753"/>
              <a:gd name="connsiteX64" fmla="*/ 2302525 w 8416887"/>
              <a:gd name="connsiteY64" fmla="*/ 1073350 h 1599753"/>
              <a:gd name="connsiteX65" fmla="*/ 2236424 w 8416887"/>
              <a:gd name="connsiteY65" fmla="*/ 1029282 h 1599753"/>
              <a:gd name="connsiteX66" fmla="*/ 2126256 w 8416887"/>
              <a:gd name="connsiteY66" fmla="*/ 996232 h 1599753"/>
              <a:gd name="connsiteX67" fmla="*/ 2093205 w 8416887"/>
              <a:gd name="connsiteY67" fmla="*/ 974198 h 1599753"/>
              <a:gd name="connsiteX68" fmla="*/ 2071171 w 8416887"/>
              <a:gd name="connsiteY68" fmla="*/ 908097 h 1599753"/>
              <a:gd name="connsiteX69" fmla="*/ 2170323 w 8416887"/>
              <a:gd name="connsiteY69" fmla="*/ 864029 h 1599753"/>
              <a:gd name="connsiteX70" fmla="*/ 2203374 w 8416887"/>
              <a:gd name="connsiteY70" fmla="*/ 853012 h 1599753"/>
              <a:gd name="connsiteX71" fmla="*/ 2236424 w 8416887"/>
              <a:gd name="connsiteY71" fmla="*/ 841995 h 1599753"/>
              <a:gd name="connsiteX72" fmla="*/ 2269475 w 8416887"/>
              <a:gd name="connsiteY72" fmla="*/ 808945 h 1599753"/>
              <a:gd name="connsiteX73" fmla="*/ 2313542 w 8416887"/>
              <a:gd name="connsiteY73" fmla="*/ 742844 h 1599753"/>
              <a:gd name="connsiteX74" fmla="*/ 2302525 w 8416887"/>
              <a:gd name="connsiteY74" fmla="*/ 643692 h 1599753"/>
              <a:gd name="connsiteX75" fmla="*/ 2291509 w 8416887"/>
              <a:gd name="connsiteY75" fmla="*/ 610641 h 1599753"/>
              <a:gd name="connsiteX76" fmla="*/ 2258458 w 8416887"/>
              <a:gd name="connsiteY76" fmla="*/ 588607 h 1599753"/>
              <a:gd name="connsiteX77" fmla="*/ 2225407 w 8416887"/>
              <a:gd name="connsiteY77" fmla="*/ 522506 h 1599753"/>
              <a:gd name="connsiteX78" fmla="*/ 2192357 w 8416887"/>
              <a:gd name="connsiteY78" fmla="*/ 456405 h 1599753"/>
              <a:gd name="connsiteX79" fmla="*/ 2203374 w 8416887"/>
              <a:gd name="connsiteY79" fmla="*/ 379287 h 1599753"/>
              <a:gd name="connsiteX80" fmla="*/ 2335576 w 8416887"/>
              <a:gd name="connsiteY80" fmla="*/ 368270 h 1599753"/>
              <a:gd name="connsiteX81" fmla="*/ 2368627 w 8416887"/>
              <a:gd name="connsiteY81" fmla="*/ 357253 h 1599753"/>
              <a:gd name="connsiteX82" fmla="*/ 2423711 w 8416887"/>
              <a:gd name="connsiteY82" fmla="*/ 346236 h 1599753"/>
              <a:gd name="connsiteX83" fmla="*/ 2456762 w 8416887"/>
              <a:gd name="connsiteY83" fmla="*/ 335220 h 1599753"/>
              <a:gd name="connsiteX84" fmla="*/ 2533880 w 8416887"/>
              <a:gd name="connsiteY84" fmla="*/ 313186 h 1599753"/>
              <a:gd name="connsiteX85" fmla="*/ 2886419 w 8416887"/>
              <a:gd name="connsiteY85" fmla="*/ 324203 h 1599753"/>
              <a:gd name="connsiteX86" fmla="*/ 2941504 w 8416887"/>
              <a:gd name="connsiteY86" fmla="*/ 335220 h 1599753"/>
              <a:gd name="connsiteX87" fmla="*/ 3007605 w 8416887"/>
              <a:gd name="connsiteY87" fmla="*/ 379287 h 1599753"/>
              <a:gd name="connsiteX88" fmla="*/ 3018622 w 8416887"/>
              <a:gd name="connsiteY88" fmla="*/ 412338 h 1599753"/>
              <a:gd name="connsiteX89" fmla="*/ 3029639 w 8416887"/>
              <a:gd name="connsiteY89" fmla="*/ 489456 h 1599753"/>
              <a:gd name="connsiteX90" fmla="*/ 3040656 w 8416887"/>
              <a:gd name="connsiteY90" fmla="*/ 555557 h 1599753"/>
              <a:gd name="connsiteX91" fmla="*/ 3051672 w 8416887"/>
              <a:gd name="connsiteY91" fmla="*/ 753860 h 1599753"/>
              <a:gd name="connsiteX92" fmla="*/ 3062689 w 8416887"/>
              <a:gd name="connsiteY92" fmla="*/ 786911 h 1599753"/>
              <a:gd name="connsiteX93" fmla="*/ 3095740 w 8416887"/>
              <a:gd name="connsiteY93" fmla="*/ 808945 h 1599753"/>
              <a:gd name="connsiteX94" fmla="*/ 3128791 w 8416887"/>
              <a:gd name="connsiteY94" fmla="*/ 841995 h 1599753"/>
              <a:gd name="connsiteX95" fmla="*/ 3249976 w 8416887"/>
              <a:gd name="connsiteY95" fmla="*/ 819962 h 1599753"/>
              <a:gd name="connsiteX96" fmla="*/ 3283027 w 8416887"/>
              <a:gd name="connsiteY96" fmla="*/ 797928 h 1599753"/>
              <a:gd name="connsiteX97" fmla="*/ 3305060 w 8416887"/>
              <a:gd name="connsiteY97" fmla="*/ 731827 h 1599753"/>
              <a:gd name="connsiteX98" fmla="*/ 3294044 w 8416887"/>
              <a:gd name="connsiteY98" fmla="*/ 588607 h 1599753"/>
              <a:gd name="connsiteX99" fmla="*/ 3249976 w 8416887"/>
              <a:gd name="connsiteY99" fmla="*/ 489456 h 1599753"/>
              <a:gd name="connsiteX100" fmla="*/ 3216925 w 8416887"/>
              <a:gd name="connsiteY100" fmla="*/ 456405 h 1599753"/>
              <a:gd name="connsiteX101" fmla="*/ 3227942 w 8416887"/>
              <a:gd name="connsiteY101" fmla="*/ 324203 h 1599753"/>
              <a:gd name="connsiteX102" fmla="*/ 3294044 w 8416887"/>
              <a:gd name="connsiteY102" fmla="*/ 280135 h 1599753"/>
              <a:gd name="connsiteX103" fmla="*/ 3327094 w 8416887"/>
              <a:gd name="connsiteY103" fmla="*/ 258101 h 1599753"/>
              <a:gd name="connsiteX104" fmla="*/ 3393195 w 8416887"/>
              <a:gd name="connsiteY104" fmla="*/ 236068 h 1599753"/>
              <a:gd name="connsiteX105" fmla="*/ 3624550 w 8416887"/>
              <a:gd name="connsiteY105" fmla="*/ 247085 h 1599753"/>
              <a:gd name="connsiteX106" fmla="*/ 3668617 w 8416887"/>
              <a:gd name="connsiteY106" fmla="*/ 313186 h 1599753"/>
              <a:gd name="connsiteX107" fmla="*/ 3701668 w 8416887"/>
              <a:gd name="connsiteY107" fmla="*/ 324203 h 1599753"/>
              <a:gd name="connsiteX108" fmla="*/ 3723701 w 8416887"/>
              <a:gd name="connsiteY108" fmla="*/ 357253 h 1599753"/>
              <a:gd name="connsiteX109" fmla="*/ 3767769 w 8416887"/>
              <a:gd name="connsiteY109" fmla="*/ 368270 h 1599753"/>
              <a:gd name="connsiteX110" fmla="*/ 3800819 w 8416887"/>
              <a:gd name="connsiteY110" fmla="*/ 379287 h 1599753"/>
              <a:gd name="connsiteX111" fmla="*/ 3899971 w 8416887"/>
              <a:gd name="connsiteY111" fmla="*/ 357253 h 1599753"/>
              <a:gd name="connsiteX112" fmla="*/ 3933022 w 8416887"/>
              <a:gd name="connsiteY112" fmla="*/ 324203 h 1599753"/>
              <a:gd name="connsiteX113" fmla="*/ 3966072 w 8416887"/>
              <a:gd name="connsiteY113" fmla="*/ 302169 h 1599753"/>
              <a:gd name="connsiteX114" fmla="*/ 4010140 w 8416887"/>
              <a:gd name="connsiteY114" fmla="*/ 236068 h 1599753"/>
              <a:gd name="connsiteX115" fmla="*/ 4087258 w 8416887"/>
              <a:gd name="connsiteY115" fmla="*/ 192000 h 1599753"/>
              <a:gd name="connsiteX116" fmla="*/ 4362680 w 8416887"/>
              <a:gd name="connsiteY116" fmla="*/ 180983 h 1599753"/>
              <a:gd name="connsiteX117" fmla="*/ 4461832 w 8416887"/>
              <a:gd name="connsiteY117" fmla="*/ 158950 h 1599753"/>
              <a:gd name="connsiteX118" fmla="*/ 4505899 w 8416887"/>
              <a:gd name="connsiteY118" fmla="*/ 136916 h 1599753"/>
              <a:gd name="connsiteX119" fmla="*/ 4572000 w 8416887"/>
              <a:gd name="connsiteY119" fmla="*/ 114882 h 1599753"/>
              <a:gd name="connsiteX120" fmla="*/ 4605051 w 8416887"/>
              <a:gd name="connsiteY120" fmla="*/ 92848 h 1599753"/>
              <a:gd name="connsiteX121" fmla="*/ 4671152 w 8416887"/>
              <a:gd name="connsiteY121" fmla="*/ 70815 h 1599753"/>
              <a:gd name="connsiteX122" fmla="*/ 4704203 w 8416887"/>
              <a:gd name="connsiteY122" fmla="*/ 59798 h 1599753"/>
              <a:gd name="connsiteX123" fmla="*/ 4737253 w 8416887"/>
              <a:gd name="connsiteY123" fmla="*/ 48781 h 1599753"/>
              <a:gd name="connsiteX124" fmla="*/ 4770304 w 8416887"/>
              <a:gd name="connsiteY124" fmla="*/ 37764 h 1599753"/>
              <a:gd name="connsiteX125" fmla="*/ 4858439 w 8416887"/>
              <a:gd name="connsiteY125" fmla="*/ 48781 h 1599753"/>
              <a:gd name="connsiteX126" fmla="*/ 4924540 w 8416887"/>
              <a:gd name="connsiteY126" fmla="*/ 70815 h 1599753"/>
              <a:gd name="connsiteX127" fmla="*/ 5244029 w 8416887"/>
              <a:gd name="connsiteY127" fmla="*/ 59798 h 1599753"/>
              <a:gd name="connsiteX128" fmla="*/ 5277080 w 8416887"/>
              <a:gd name="connsiteY128" fmla="*/ 48781 h 1599753"/>
              <a:gd name="connsiteX129" fmla="*/ 5343181 w 8416887"/>
              <a:gd name="connsiteY129" fmla="*/ 37764 h 1599753"/>
              <a:gd name="connsiteX130" fmla="*/ 5376232 w 8416887"/>
              <a:gd name="connsiteY130" fmla="*/ 26747 h 1599753"/>
              <a:gd name="connsiteX131" fmla="*/ 5464366 w 8416887"/>
              <a:gd name="connsiteY131" fmla="*/ 4713 h 1599753"/>
              <a:gd name="connsiteX132" fmla="*/ 5717754 w 8416887"/>
              <a:gd name="connsiteY132" fmla="*/ 37764 h 1599753"/>
              <a:gd name="connsiteX133" fmla="*/ 5783856 w 8416887"/>
              <a:gd name="connsiteY133" fmla="*/ 81832 h 1599753"/>
              <a:gd name="connsiteX134" fmla="*/ 5849957 w 8416887"/>
              <a:gd name="connsiteY134" fmla="*/ 103865 h 1599753"/>
              <a:gd name="connsiteX135" fmla="*/ 5916058 w 8416887"/>
              <a:gd name="connsiteY135" fmla="*/ 147933 h 1599753"/>
              <a:gd name="connsiteX136" fmla="*/ 5949109 w 8416887"/>
              <a:gd name="connsiteY136" fmla="*/ 214034 h 1599753"/>
              <a:gd name="connsiteX137" fmla="*/ 5971142 w 8416887"/>
              <a:gd name="connsiteY137" fmla="*/ 291152 h 1599753"/>
              <a:gd name="connsiteX138" fmla="*/ 5993176 w 8416887"/>
              <a:gd name="connsiteY138" fmla="*/ 412338 h 1599753"/>
              <a:gd name="connsiteX139" fmla="*/ 5982159 w 8416887"/>
              <a:gd name="connsiteY139" fmla="*/ 588607 h 1599753"/>
              <a:gd name="connsiteX140" fmla="*/ 5982159 w 8416887"/>
              <a:gd name="connsiteY140" fmla="*/ 753860 h 1599753"/>
              <a:gd name="connsiteX141" fmla="*/ 6048260 w 8416887"/>
              <a:gd name="connsiteY141" fmla="*/ 775894 h 1599753"/>
              <a:gd name="connsiteX142" fmla="*/ 6081311 w 8416887"/>
              <a:gd name="connsiteY142" fmla="*/ 786911 h 1599753"/>
              <a:gd name="connsiteX143" fmla="*/ 6147412 w 8416887"/>
              <a:gd name="connsiteY143" fmla="*/ 764877 h 1599753"/>
              <a:gd name="connsiteX144" fmla="*/ 6180463 w 8416887"/>
              <a:gd name="connsiteY144" fmla="*/ 742844 h 1599753"/>
              <a:gd name="connsiteX145" fmla="*/ 6246564 w 8416887"/>
              <a:gd name="connsiteY145" fmla="*/ 720810 h 1599753"/>
              <a:gd name="connsiteX146" fmla="*/ 6268598 w 8416887"/>
              <a:gd name="connsiteY146" fmla="*/ 687759 h 1599753"/>
              <a:gd name="connsiteX147" fmla="*/ 6301648 w 8416887"/>
              <a:gd name="connsiteY147" fmla="*/ 588607 h 1599753"/>
              <a:gd name="connsiteX148" fmla="*/ 6312665 w 8416887"/>
              <a:gd name="connsiteY148" fmla="*/ 555557 h 1599753"/>
              <a:gd name="connsiteX149" fmla="*/ 6323682 w 8416887"/>
              <a:gd name="connsiteY149" fmla="*/ 522506 h 1599753"/>
              <a:gd name="connsiteX150" fmla="*/ 6334699 w 8416887"/>
              <a:gd name="connsiteY150" fmla="*/ 269118 h 1599753"/>
              <a:gd name="connsiteX151" fmla="*/ 6345716 w 8416887"/>
              <a:gd name="connsiteY151" fmla="*/ 236068 h 1599753"/>
              <a:gd name="connsiteX152" fmla="*/ 6411817 w 8416887"/>
              <a:gd name="connsiteY152" fmla="*/ 192000 h 1599753"/>
              <a:gd name="connsiteX153" fmla="*/ 6477918 w 8416887"/>
              <a:gd name="connsiteY153" fmla="*/ 169967 h 1599753"/>
              <a:gd name="connsiteX154" fmla="*/ 6555036 w 8416887"/>
              <a:gd name="connsiteY154" fmla="*/ 180983 h 1599753"/>
              <a:gd name="connsiteX155" fmla="*/ 6588087 w 8416887"/>
              <a:gd name="connsiteY155" fmla="*/ 214034 h 1599753"/>
              <a:gd name="connsiteX156" fmla="*/ 6632154 w 8416887"/>
              <a:gd name="connsiteY156" fmla="*/ 236068 h 1599753"/>
              <a:gd name="connsiteX157" fmla="*/ 6731306 w 8416887"/>
              <a:gd name="connsiteY157" fmla="*/ 291152 h 1599753"/>
              <a:gd name="connsiteX158" fmla="*/ 6753340 w 8416887"/>
              <a:gd name="connsiteY158" fmla="*/ 324203 h 1599753"/>
              <a:gd name="connsiteX159" fmla="*/ 6786391 w 8416887"/>
              <a:gd name="connsiteY159" fmla="*/ 346236 h 1599753"/>
              <a:gd name="connsiteX160" fmla="*/ 6830458 w 8416887"/>
              <a:gd name="connsiteY160" fmla="*/ 401321 h 1599753"/>
              <a:gd name="connsiteX161" fmla="*/ 6841475 w 8416887"/>
              <a:gd name="connsiteY161" fmla="*/ 434371 h 1599753"/>
              <a:gd name="connsiteX162" fmla="*/ 6874525 w 8416887"/>
              <a:gd name="connsiteY162" fmla="*/ 456405 h 1599753"/>
              <a:gd name="connsiteX163" fmla="*/ 6896559 w 8416887"/>
              <a:gd name="connsiteY163" fmla="*/ 522506 h 1599753"/>
              <a:gd name="connsiteX164" fmla="*/ 6907576 w 8416887"/>
              <a:gd name="connsiteY164" fmla="*/ 555557 h 1599753"/>
              <a:gd name="connsiteX165" fmla="*/ 6885542 w 8416887"/>
              <a:gd name="connsiteY165" fmla="*/ 665726 h 1599753"/>
              <a:gd name="connsiteX166" fmla="*/ 6863509 w 8416887"/>
              <a:gd name="connsiteY166" fmla="*/ 698776 h 1599753"/>
              <a:gd name="connsiteX167" fmla="*/ 6841475 w 8416887"/>
              <a:gd name="connsiteY167" fmla="*/ 775894 h 1599753"/>
              <a:gd name="connsiteX168" fmla="*/ 6819441 w 8416887"/>
              <a:gd name="connsiteY168" fmla="*/ 808945 h 1599753"/>
              <a:gd name="connsiteX169" fmla="*/ 6786391 w 8416887"/>
              <a:gd name="connsiteY169" fmla="*/ 830979 h 1599753"/>
              <a:gd name="connsiteX170" fmla="*/ 6764357 w 8416887"/>
              <a:gd name="connsiteY170" fmla="*/ 864029 h 1599753"/>
              <a:gd name="connsiteX171" fmla="*/ 6830458 w 8416887"/>
              <a:gd name="connsiteY171" fmla="*/ 886063 h 1599753"/>
              <a:gd name="connsiteX172" fmla="*/ 6885542 w 8416887"/>
              <a:gd name="connsiteY172" fmla="*/ 952164 h 1599753"/>
              <a:gd name="connsiteX173" fmla="*/ 6907576 w 8416887"/>
              <a:gd name="connsiteY173" fmla="*/ 985215 h 1599753"/>
              <a:gd name="connsiteX174" fmla="*/ 6907576 w 8416887"/>
              <a:gd name="connsiteY174" fmla="*/ 1161485 h 1599753"/>
              <a:gd name="connsiteX175" fmla="*/ 6885542 w 8416887"/>
              <a:gd name="connsiteY175" fmla="*/ 1227586 h 1599753"/>
              <a:gd name="connsiteX176" fmla="*/ 6874525 w 8416887"/>
              <a:gd name="connsiteY176" fmla="*/ 1260636 h 1599753"/>
              <a:gd name="connsiteX177" fmla="*/ 6907576 w 8416887"/>
              <a:gd name="connsiteY177" fmla="*/ 1447923 h 1599753"/>
              <a:gd name="connsiteX178" fmla="*/ 6940627 w 8416887"/>
              <a:gd name="connsiteY178" fmla="*/ 1469957 h 1599753"/>
              <a:gd name="connsiteX179" fmla="*/ 6995711 w 8416887"/>
              <a:gd name="connsiteY179" fmla="*/ 1514024 h 1599753"/>
              <a:gd name="connsiteX180" fmla="*/ 7028762 w 8416887"/>
              <a:gd name="connsiteY180" fmla="*/ 1547075 h 1599753"/>
              <a:gd name="connsiteX181" fmla="*/ 7061812 w 8416887"/>
              <a:gd name="connsiteY181" fmla="*/ 1558092 h 1599753"/>
              <a:gd name="connsiteX182" fmla="*/ 7182998 w 8416887"/>
              <a:gd name="connsiteY182" fmla="*/ 1591142 h 1599753"/>
              <a:gd name="connsiteX183" fmla="*/ 7282150 w 8416887"/>
              <a:gd name="connsiteY183" fmla="*/ 1580126 h 1599753"/>
              <a:gd name="connsiteX184" fmla="*/ 7315200 w 8416887"/>
              <a:gd name="connsiteY184" fmla="*/ 1569109 h 1599753"/>
              <a:gd name="connsiteX185" fmla="*/ 7326217 w 8416887"/>
              <a:gd name="connsiteY185" fmla="*/ 1525041 h 1599753"/>
              <a:gd name="connsiteX186" fmla="*/ 7348251 w 8416887"/>
              <a:gd name="connsiteY186" fmla="*/ 1491991 h 1599753"/>
              <a:gd name="connsiteX187" fmla="*/ 7359268 w 8416887"/>
              <a:gd name="connsiteY187" fmla="*/ 1425889 h 1599753"/>
              <a:gd name="connsiteX188" fmla="*/ 7326217 w 8416887"/>
              <a:gd name="connsiteY188" fmla="*/ 1271653 h 1599753"/>
              <a:gd name="connsiteX189" fmla="*/ 7315200 w 8416887"/>
              <a:gd name="connsiteY189" fmla="*/ 1238603 h 1599753"/>
              <a:gd name="connsiteX190" fmla="*/ 7282150 w 8416887"/>
              <a:gd name="connsiteY190" fmla="*/ 1205552 h 1599753"/>
              <a:gd name="connsiteX191" fmla="*/ 7271133 w 8416887"/>
              <a:gd name="connsiteY191" fmla="*/ 1172501 h 1599753"/>
              <a:gd name="connsiteX192" fmla="*/ 7216048 w 8416887"/>
              <a:gd name="connsiteY192" fmla="*/ 1073350 h 1599753"/>
              <a:gd name="connsiteX193" fmla="*/ 7260116 w 8416887"/>
              <a:gd name="connsiteY193" fmla="*/ 930130 h 1599753"/>
              <a:gd name="connsiteX194" fmla="*/ 7326217 w 8416887"/>
              <a:gd name="connsiteY194" fmla="*/ 886063 h 1599753"/>
              <a:gd name="connsiteX195" fmla="*/ 7359268 w 8416887"/>
              <a:gd name="connsiteY195" fmla="*/ 864029 h 1599753"/>
              <a:gd name="connsiteX196" fmla="*/ 7381301 w 8416887"/>
              <a:gd name="connsiteY196" fmla="*/ 830979 h 1599753"/>
              <a:gd name="connsiteX197" fmla="*/ 7425369 w 8416887"/>
              <a:gd name="connsiteY197" fmla="*/ 819962 h 1599753"/>
              <a:gd name="connsiteX198" fmla="*/ 7546554 w 8416887"/>
              <a:gd name="connsiteY198" fmla="*/ 808945 h 1599753"/>
              <a:gd name="connsiteX199" fmla="*/ 7612656 w 8416887"/>
              <a:gd name="connsiteY199" fmla="*/ 764877 h 1599753"/>
              <a:gd name="connsiteX200" fmla="*/ 7579605 w 8416887"/>
              <a:gd name="connsiteY200" fmla="*/ 665726 h 1599753"/>
              <a:gd name="connsiteX201" fmla="*/ 7546554 w 8416887"/>
              <a:gd name="connsiteY201" fmla="*/ 654709 h 1599753"/>
              <a:gd name="connsiteX202" fmla="*/ 7513504 w 8416887"/>
              <a:gd name="connsiteY202" fmla="*/ 621658 h 1599753"/>
              <a:gd name="connsiteX203" fmla="*/ 7480453 w 8416887"/>
              <a:gd name="connsiteY203" fmla="*/ 599624 h 1599753"/>
              <a:gd name="connsiteX204" fmla="*/ 7469436 w 8416887"/>
              <a:gd name="connsiteY204" fmla="*/ 566574 h 1599753"/>
              <a:gd name="connsiteX205" fmla="*/ 7436386 w 8416887"/>
              <a:gd name="connsiteY205" fmla="*/ 500473 h 1599753"/>
              <a:gd name="connsiteX206" fmla="*/ 7447403 w 8416887"/>
              <a:gd name="connsiteY206" fmla="*/ 445388 h 1599753"/>
              <a:gd name="connsiteX207" fmla="*/ 7711807 w 8416887"/>
              <a:gd name="connsiteY207" fmla="*/ 423354 h 1599753"/>
              <a:gd name="connsiteX208" fmla="*/ 7965195 w 8416887"/>
              <a:gd name="connsiteY208" fmla="*/ 412338 h 1599753"/>
              <a:gd name="connsiteX209" fmla="*/ 8108415 w 8416887"/>
              <a:gd name="connsiteY209" fmla="*/ 423354 h 1599753"/>
              <a:gd name="connsiteX210" fmla="*/ 8174516 w 8416887"/>
              <a:gd name="connsiteY210" fmla="*/ 445388 h 1599753"/>
              <a:gd name="connsiteX211" fmla="*/ 8273668 w 8416887"/>
              <a:gd name="connsiteY211" fmla="*/ 511489 h 1599753"/>
              <a:gd name="connsiteX212" fmla="*/ 8306718 w 8416887"/>
              <a:gd name="connsiteY212" fmla="*/ 533523 h 1599753"/>
              <a:gd name="connsiteX213" fmla="*/ 8339769 w 8416887"/>
              <a:gd name="connsiteY213" fmla="*/ 566574 h 1599753"/>
              <a:gd name="connsiteX214" fmla="*/ 8372819 w 8416887"/>
              <a:gd name="connsiteY214" fmla="*/ 588607 h 1599753"/>
              <a:gd name="connsiteX215" fmla="*/ 8416887 w 8416887"/>
              <a:gd name="connsiteY215" fmla="*/ 621658 h 1599753"/>
              <a:gd name="connsiteX216" fmla="*/ 8416887 w 8416887"/>
              <a:gd name="connsiteY216" fmla="*/ 621658 h 159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8416887" h="1599753">
                <a:moveTo>
                  <a:pt x="0" y="698776"/>
                </a:moveTo>
                <a:lnTo>
                  <a:pt x="0" y="698776"/>
                </a:lnTo>
                <a:cubicBezTo>
                  <a:pt x="97216" y="615449"/>
                  <a:pt x="48954" y="651450"/>
                  <a:pt x="143219" y="588607"/>
                </a:cubicBezTo>
                <a:cubicBezTo>
                  <a:pt x="154236" y="581262"/>
                  <a:pt x="163709" y="570761"/>
                  <a:pt x="176270" y="566574"/>
                </a:cubicBezTo>
                <a:lnTo>
                  <a:pt x="209321" y="555557"/>
                </a:lnTo>
                <a:cubicBezTo>
                  <a:pt x="261694" y="520641"/>
                  <a:pt x="229813" y="537708"/>
                  <a:pt x="308472" y="511489"/>
                </a:cubicBezTo>
                <a:lnTo>
                  <a:pt x="341523" y="500473"/>
                </a:lnTo>
                <a:cubicBezTo>
                  <a:pt x="352540" y="493128"/>
                  <a:pt x="362731" y="484361"/>
                  <a:pt x="374574" y="478439"/>
                </a:cubicBezTo>
                <a:cubicBezTo>
                  <a:pt x="446233" y="442609"/>
                  <a:pt x="593316" y="476707"/>
                  <a:pt x="627962" y="478439"/>
                </a:cubicBezTo>
                <a:cubicBezTo>
                  <a:pt x="638979" y="485784"/>
                  <a:pt x="649169" y="494552"/>
                  <a:pt x="661012" y="500473"/>
                </a:cubicBezTo>
                <a:cubicBezTo>
                  <a:pt x="671399" y="505666"/>
                  <a:pt x="684995" y="504235"/>
                  <a:pt x="694063" y="511489"/>
                </a:cubicBezTo>
                <a:cubicBezTo>
                  <a:pt x="704402" y="519760"/>
                  <a:pt x="706734" y="535177"/>
                  <a:pt x="716097" y="544540"/>
                </a:cubicBezTo>
                <a:cubicBezTo>
                  <a:pt x="725459" y="553903"/>
                  <a:pt x="738130" y="559229"/>
                  <a:pt x="749147" y="566574"/>
                </a:cubicBezTo>
                <a:cubicBezTo>
                  <a:pt x="724339" y="715422"/>
                  <a:pt x="757405" y="572782"/>
                  <a:pt x="716097" y="665726"/>
                </a:cubicBezTo>
                <a:cubicBezTo>
                  <a:pt x="663660" y="783711"/>
                  <a:pt x="721892" y="690085"/>
                  <a:pt x="672029" y="764877"/>
                </a:cubicBezTo>
                <a:cubicBezTo>
                  <a:pt x="641961" y="855081"/>
                  <a:pt x="636739" y="841816"/>
                  <a:pt x="661012" y="963181"/>
                </a:cubicBezTo>
                <a:cubicBezTo>
                  <a:pt x="663609" y="976165"/>
                  <a:pt x="672707" y="987961"/>
                  <a:pt x="683046" y="996232"/>
                </a:cubicBezTo>
                <a:cubicBezTo>
                  <a:pt x="692114" y="1003486"/>
                  <a:pt x="705080" y="1003576"/>
                  <a:pt x="716097" y="1007248"/>
                </a:cubicBezTo>
                <a:cubicBezTo>
                  <a:pt x="738131" y="1021937"/>
                  <a:pt x="757076" y="1042942"/>
                  <a:pt x="782198" y="1051316"/>
                </a:cubicBezTo>
                <a:cubicBezTo>
                  <a:pt x="793215" y="1054988"/>
                  <a:pt x="804861" y="1057140"/>
                  <a:pt x="815248" y="1062333"/>
                </a:cubicBezTo>
                <a:cubicBezTo>
                  <a:pt x="827091" y="1068255"/>
                  <a:pt x="836199" y="1078989"/>
                  <a:pt x="848299" y="1084367"/>
                </a:cubicBezTo>
                <a:cubicBezTo>
                  <a:pt x="909072" y="1111377"/>
                  <a:pt x="910243" y="1102606"/>
                  <a:pt x="969485" y="1117417"/>
                </a:cubicBezTo>
                <a:cubicBezTo>
                  <a:pt x="980751" y="1120234"/>
                  <a:pt x="991269" y="1125617"/>
                  <a:pt x="1002535" y="1128434"/>
                </a:cubicBezTo>
                <a:cubicBezTo>
                  <a:pt x="1020701" y="1132976"/>
                  <a:pt x="1039258" y="1135779"/>
                  <a:pt x="1057619" y="1139451"/>
                </a:cubicBezTo>
                <a:cubicBezTo>
                  <a:pt x="1073829" y="1137830"/>
                  <a:pt x="1165977" y="1136785"/>
                  <a:pt x="1200839" y="1117417"/>
                </a:cubicBezTo>
                <a:cubicBezTo>
                  <a:pt x="1223988" y="1104557"/>
                  <a:pt x="1266940" y="1073350"/>
                  <a:pt x="1266940" y="1073350"/>
                </a:cubicBezTo>
                <a:cubicBezTo>
                  <a:pt x="1274285" y="1062333"/>
                  <a:pt x="1283596" y="1052399"/>
                  <a:pt x="1288974" y="1040299"/>
                </a:cubicBezTo>
                <a:cubicBezTo>
                  <a:pt x="1298407" y="1019075"/>
                  <a:pt x="1311007" y="974198"/>
                  <a:pt x="1311007" y="974198"/>
                </a:cubicBezTo>
                <a:cubicBezTo>
                  <a:pt x="1310655" y="969622"/>
                  <a:pt x="1312330" y="839968"/>
                  <a:pt x="1288974" y="797928"/>
                </a:cubicBezTo>
                <a:cubicBezTo>
                  <a:pt x="1276113" y="774779"/>
                  <a:pt x="1244906" y="731827"/>
                  <a:pt x="1244906" y="731827"/>
                </a:cubicBezTo>
                <a:cubicBezTo>
                  <a:pt x="1237589" y="673288"/>
                  <a:pt x="1219247" y="577489"/>
                  <a:pt x="1244906" y="522506"/>
                </a:cubicBezTo>
                <a:cubicBezTo>
                  <a:pt x="1256104" y="498509"/>
                  <a:pt x="1311007" y="478439"/>
                  <a:pt x="1311007" y="478439"/>
                </a:cubicBezTo>
                <a:cubicBezTo>
                  <a:pt x="1318352" y="467422"/>
                  <a:pt x="1322702" y="453659"/>
                  <a:pt x="1333041" y="445388"/>
                </a:cubicBezTo>
                <a:cubicBezTo>
                  <a:pt x="1342109" y="438133"/>
                  <a:pt x="1355705" y="439564"/>
                  <a:pt x="1366092" y="434371"/>
                </a:cubicBezTo>
                <a:cubicBezTo>
                  <a:pt x="1470846" y="381995"/>
                  <a:pt x="1294700" y="447153"/>
                  <a:pt x="1465244" y="390304"/>
                </a:cubicBezTo>
                <a:lnTo>
                  <a:pt x="1531345" y="368270"/>
                </a:lnTo>
                <a:cubicBezTo>
                  <a:pt x="1542362" y="364598"/>
                  <a:pt x="1552840" y="358409"/>
                  <a:pt x="1564395" y="357253"/>
                </a:cubicBezTo>
                <a:lnTo>
                  <a:pt x="1674564" y="346236"/>
                </a:lnTo>
                <a:cubicBezTo>
                  <a:pt x="1690146" y="341042"/>
                  <a:pt x="1737853" y="324203"/>
                  <a:pt x="1751682" y="324203"/>
                </a:cubicBezTo>
                <a:cubicBezTo>
                  <a:pt x="1781289" y="324203"/>
                  <a:pt x="1810439" y="331548"/>
                  <a:pt x="1839817" y="335220"/>
                </a:cubicBezTo>
                <a:cubicBezTo>
                  <a:pt x="1854506" y="357254"/>
                  <a:pt x="1885145" y="374870"/>
                  <a:pt x="1883885" y="401321"/>
                </a:cubicBezTo>
                <a:cubicBezTo>
                  <a:pt x="1881693" y="447344"/>
                  <a:pt x="1914072" y="602489"/>
                  <a:pt x="1850834" y="665726"/>
                </a:cubicBezTo>
                <a:cubicBezTo>
                  <a:pt x="1841471" y="675088"/>
                  <a:pt x="1828800" y="680415"/>
                  <a:pt x="1817783" y="687759"/>
                </a:cubicBezTo>
                <a:cubicBezTo>
                  <a:pt x="1810439" y="698776"/>
                  <a:pt x="1805112" y="711447"/>
                  <a:pt x="1795750" y="720810"/>
                </a:cubicBezTo>
                <a:cubicBezTo>
                  <a:pt x="1750906" y="765655"/>
                  <a:pt x="1762049" y="721243"/>
                  <a:pt x="1696598" y="764877"/>
                </a:cubicBezTo>
                <a:lnTo>
                  <a:pt x="1663547" y="786911"/>
                </a:lnTo>
                <a:cubicBezTo>
                  <a:pt x="1633771" y="831575"/>
                  <a:pt x="1620460" y="835940"/>
                  <a:pt x="1652530" y="908097"/>
                </a:cubicBezTo>
                <a:cubicBezTo>
                  <a:pt x="1657246" y="918709"/>
                  <a:pt x="1674564" y="915441"/>
                  <a:pt x="1685581" y="919113"/>
                </a:cubicBezTo>
                <a:cubicBezTo>
                  <a:pt x="1729648" y="915441"/>
                  <a:pt x="1774165" y="915367"/>
                  <a:pt x="1817783" y="908097"/>
                </a:cubicBezTo>
                <a:cubicBezTo>
                  <a:pt x="1840693" y="904279"/>
                  <a:pt x="1883885" y="886063"/>
                  <a:pt x="1883885" y="886063"/>
                </a:cubicBezTo>
                <a:cubicBezTo>
                  <a:pt x="1902246" y="889735"/>
                  <a:pt x="1935297" y="878719"/>
                  <a:pt x="1938969" y="897080"/>
                </a:cubicBezTo>
                <a:cubicBezTo>
                  <a:pt x="1952671" y="965593"/>
                  <a:pt x="1934278" y="1036817"/>
                  <a:pt x="1927952" y="1106400"/>
                </a:cubicBezTo>
                <a:cubicBezTo>
                  <a:pt x="1926901" y="1117965"/>
                  <a:pt x="1922129" y="1129064"/>
                  <a:pt x="1916935" y="1139451"/>
                </a:cubicBezTo>
                <a:cubicBezTo>
                  <a:pt x="1911014" y="1151294"/>
                  <a:pt x="1902246" y="1161484"/>
                  <a:pt x="1894901" y="1172501"/>
                </a:cubicBezTo>
                <a:cubicBezTo>
                  <a:pt x="1895056" y="1174356"/>
                  <a:pt x="1884970" y="1310890"/>
                  <a:pt x="1927952" y="1337754"/>
                </a:cubicBezTo>
                <a:cubicBezTo>
                  <a:pt x="1927954" y="1337755"/>
                  <a:pt x="2010578" y="1365296"/>
                  <a:pt x="2027104" y="1370805"/>
                </a:cubicBezTo>
                <a:lnTo>
                  <a:pt x="2060154" y="1381822"/>
                </a:lnTo>
                <a:cubicBezTo>
                  <a:pt x="2089532" y="1378150"/>
                  <a:pt x="2119725" y="1378595"/>
                  <a:pt x="2148289" y="1370805"/>
                </a:cubicBezTo>
                <a:cubicBezTo>
                  <a:pt x="2161063" y="1367321"/>
                  <a:pt x="2169497" y="1354692"/>
                  <a:pt x="2181340" y="1348771"/>
                </a:cubicBezTo>
                <a:cubicBezTo>
                  <a:pt x="2191727" y="1343578"/>
                  <a:pt x="2203374" y="1341426"/>
                  <a:pt x="2214391" y="1337754"/>
                </a:cubicBezTo>
                <a:cubicBezTo>
                  <a:pt x="2221735" y="1326737"/>
                  <a:pt x="2227948" y="1314876"/>
                  <a:pt x="2236424" y="1304704"/>
                </a:cubicBezTo>
                <a:cubicBezTo>
                  <a:pt x="2246398" y="1292735"/>
                  <a:pt x="2260832" y="1284617"/>
                  <a:pt x="2269475" y="1271653"/>
                </a:cubicBezTo>
                <a:cubicBezTo>
                  <a:pt x="2275917" y="1261991"/>
                  <a:pt x="2275299" y="1248990"/>
                  <a:pt x="2280492" y="1238603"/>
                </a:cubicBezTo>
                <a:cubicBezTo>
                  <a:pt x="2323203" y="1153180"/>
                  <a:pt x="2285851" y="1255573"/>
                  <a:pt x="2313542" y="1172501"/>
                </a:cubicBezTo>
                <a:cubicBezTo>
                  <a:pt x="2309870" y="1139451"/>
                  <a:pt x="2318291" y="1102629"/>
                  <a:pt x="2302525" y="1073350"/>
                </a:cubicBezTo>
                <a:cubicBezTo>
                  <a:pt x="2289970" y="1050034"/>
                  <a:pt x="2261546" y="1037656"/>
                  <a:pt x="2236424" y="1029282"/>
                </a:cubicBezTo>
                <a:cubicBezTo>
                  <a:pt x="2155959" y="1002460"/>
                  <a:pt x="2192855" y="1012881"/>
                  <a:pt x="2126256" y="996232"/>
                </a:cubicBezTo>
                <a:cubicBezTo>
                  <a:pt x="2115239" y="988887"/>
                  <a:pt x="2100223" y="985426"/>
                  <a:pt x="2093205" y="974198"/>
                </a:cubicBezTo>
                <a:cubicBezTo>
                  <a:pt x="2080895" y="954503"/>
                  <a:pt x="2071171" y="908097"/>
                  <a:pt x="2071171" y="908097"/>
                </a:cubicBezTo>
                <a:cubicBezTo>
                  <a:pt x="2123547" y="873180"/>
                  <a:pt x="2091661" y="890250"/>
                  <a:pt x="2170323" y="864029"/>
                </a:cubicBezTo>
                <a:lnTo>
                  <a:pt x="2203374" y="853012"/>
                </a:lnTo>
                <a:lnTo>
                  <a:pt x="2236424" y="841995"/>
                </a:lnTo>
                <a:cubicBezTo>
                  <a:pt x="2247441" y="830978"/>
                  <a:pt x="2259910" y="821243"/>
                  <a:pt x="2269475" y="808945"/>
                </a:cubicBezTo>
                <a:cubicBezTo>
                  <a:pt x="2285733" y="788042"/>
                  <a:pt x="2313542" y="742844"/>
                  <a:pt x="2313542" y="742844"/>
                </a:cubicBezTo>
                <a:cubicBezTo>
                  <a:pt x="2309870" y="709793"/>
                  <a:pt x="2307992" y="676494"/>
                  <a:pt x="2302525" y="643692"/>
                </a:cubicBezTo>
                <a:cubicBezTo>
                  <a:pt x="2300616" y="632237"/>
                  <a:pt x="2298763" y="619709"/>
                  <a:pt x="2291509" y="610641"/>
                </a:cubicBezTo>
                <a:cubicBezTo>
                  <a:pt x="2283238" y="600302"/>
                  <a:pt x="2269475" y="595952"/>
                  <a:pt x="2258458" y="588607"/>
                </a:cubicBezTo>
                <a:cubicBezTo>
                  <a:pt x="2230765" y="505529"/>
                  <a:pt x="2268123" y="607939"/>
                  <a:pt x="2225407" y="522506"/>
                </a:cubicBezTo>
                <a:cubicBezTo>
                  <a:pt x="2179796" y="431282"/>
                  <a:pt x="2255505" y="551127"/>
                  <a:pt x="2192357" y="456405"/>
                </a:cubicBezTo>
                <a:cubicBezTo>
                  <a:pt x="2196029" y="430699"/>
                  <a:pt x="2181259" y="392896"/>
                  <a:pt x="2203374" y="379287"/>
                </a:cubicBezTo>
                <a:cubicBezTo>
                  <a:pt x="2241034" y="356111"/>
                  <a:pt x="2291744" y="374114"/>
                  <a:pt x="2335576" y="368270"/>
                </a:cubicBezTo>
                <a:cubicBezTo>
                  <a:pt x="2347087" y="366735"/>
                  <a:pt x="2357361" y="360070"/>
                  <a:pt x="2368627" y="357253"/>
                </a:cubicBezTo>
                <a:cubicBezTo>
                  <a:pt x="2386793" y="352711"/>
                  <a:pt x="2405545" y="350777"/>
                  <a:pt x="2423711" y="346236"/>
                </a:cubicBezTo>
                <a:cubicBezTo>
                  <a:pt x="2434977" y="343420"/>
                  <a:pt x="2445596" y="338410"/>
                  <a:pt x="2456762" y="335220"/>
                </a:cubicBezTo>
                <a:cubicBezTo>
                  <a:pt x="2553570" y="307562"/>
                  <a:pt x="2454655" y="339594"/>
                  <a:pt x="2533880" y="313186"/>
                </a:cubicBezTo>
                <a:cubicBezTo>
                  <a:pt x="2651393" y="316858"/>
                  <a:pt x="2769020" y="317857"/>
                  <a:pt x="2886419" y="324203"/>
                </a:cubicBezTo>
                <a:cubicBezTo>
                  <a:pt x="2905117" y="325214"/>
                  <a:pt x="2924457" y="327471"/>
                  <a:pt x="2941504" y="335220"/>
                </a:cubicBezTo>
                <a:cubicBezTo>
                  <a:pt x="2965612" y="346178"/>
                  <a:pt x="3007605" y="379287"/>
                  <a:pt x="3007605" y="379287"/>
                </a:cubicBezTo>
                <a:cubicBezTo>
                  <a:pt x="3011277" y="390304"/>
                  <a:pt x="3016344" y="400951"/>
                  <a:pt x="3018622" y="412338"/>
                </a:cubicBezTo>
                <a:cubicBezTo>
                  <a:pt x="3023715" y="437801"/>
                  <a:pt x="3025690" y="463791"/>
                  <a:pt x="3029639" y="489456"/>
                </a:cubicBezTo>
                <a:cubicBezTo>
                  <a:pt x="3033036" y="511534"/>
                  <a:pt x="3036984" y="533523"/>
                  <a:pt x="3040656" y="555557"/>
                </a:cubicBezTo>
                <a:cubicBezTo>
                  <a:pt x="3044328" y="621658"/>
                  <a:pt x="3045396" y="687955"/>
                  <a:pt x="3051672" y="753860"/>
                </a:cubicBezTo>
                <a:cubicBezTo>
                  <a:pt x="3052773" y="765421"/>
                  <a:pt x="3055434" y="777843"/>
                  <a:pt x="3062689" y="786911"/>
                </a:cubicBezTo>
                <a:cubicBezTo>
                  <a:pt x="3070960" y="797250"/>
                  <a:pt x="3085568" y="800469"/>
                  <a:pt x="3095740" y="808945"/>
                </a:cubicBezTo>
                <a:cubicBezTo>
                  <a:pt x="3107709" y="818919"/>
                  <a:pt x="3117774" y="830978"/>
                  <a:pt x="3128791" y="841995"/>
                </a:cubicBezTo>
                <a:cubicBezTo>
                  <a:pt x="3159175" y="838197"/>
                  <a:pt x="3216010" y="836945"/>
                  <a:pt x="3249976" y="819962"/>
                </a:cubicBezTo>
                <a:cubicBezTo>
                  <a:pt x="3261819" y="814041"/>
                  <a:pt x="3272010" y="805273"/>
                  <a:pt x="3283027" y="797928"/>
                </a:cubicBezTo>
                <a:cubicBezTo>
                  <a:pt x="3290371" y="775894"/>
                  <a:pt x="3306841" y="754984"/>
                  <a:pt x="3305060" y="731827"/>
                </a:cubicBezTo>
                <a:cubicBezTo>
                  <a:pt x="3301388" y="684087"/>
                  <a:pt x="3301511" y="635902"/>
                  <a:pt x="3294044" y="588607"/>
                </a:cubicBezTo>
                <a:cubicBezTo>
                  <a:pt x="3288429" y="553045"/>
                  <a:pt x="3273146" y="517260"/>
                  <a:pt x="3249976" y="489456"/>
                </a:cubicBezTo>
                <a:cubicBezTo>
                  <a:pt x="3240002" y="477487"/>
                  <a:pt x="3227942" y="467422"/>
                  <a:pt x="3216925" y="456405"/>
                </a:cubicBezTo>
                <a:cubicBezTo>
                  <a:pt x="3220597" y="412338"/>
                  <a:pt x="3210218" y="364715"/>
                  <a:pt x="3227942" y="324203"/>
                </a:cubicBezTo>
                <a:cubicBezTo>
                  <a:pt x="3238556" y="299942"/>
                  <a:pt x="3272010" y="294824"/>
                  <a:pt x="3294044" y="280135"/>
                </a:cubicBezTo>
                <a:cubicBezTo>
                  <a:pt x="3305061" y="272790"/>
                  <a:pt x="3314533" y="262288"/>
                  <a:pt x="3327094" y="258101"/>
                </a:cubicBezTo>
                <a:lnTo>
                  <a:pt x="3393195" y="236068"/>
                </a:lnTo>
                <a:cubicBezTo>
                  <a:pt x="3470313" y="239740"/>
                  <a:pt x="3550204" y="226268"/>
                  <a:pt x="3624550" y="247085"/>
                </a:cubicBezTo>
                <a:cubicBezTo>
                  <a:pt x="3650050" y="254225"/>
                  <a:pt x="3643495" y="304812"/>
                  <a:pt x="3668617" y="313186"/>
                </a:cubicBezTo>
                <a:lnTo>
                  <a:pt x="3701668" y="324203"/>
                </a:lnTo>
                <a:cubicBezTo>
                  <a:pt x="3709012" y="335220"/>
                  <a:pt x="3712684" y="349909"/>
                  <a:pt x="3723701" y="357253"/>
                </a:cubicBezTo>
                <a:cubicBezTo>
                  <a:pt x="3736299" y="365652"/>
                  <a:pt x="3753210" y="364110"/>
                  <a:pt x="3767769" y="368270"/>
                </a:cubicBezTo>
                <a:cubicBezTo>
                  <a:pt x="3778935" y="371460"/>
                  <a:pt x="3789802" y="375615"/>
                  <a:pt x="3800819" y="379287"/>
                </a:cubicBezTo>
                <a:cubicBezTo>
                  <a:pt x="3808819" y="377954"/>
                  <a:pt x="3881889" y="369307"/>
                  <a:pt x="3899971" y="357253"/>
                </a:cubicBezTo>
                <a:cubicBezTo>
                  <a:pt x="3912935" y="348611"/>
                  <a:pt x="3921053" y="334177"/>
                  <a:pt x="3933022" y="324203"/>
                </a:cubicBezTo>
                <a:cubicBezTo>
                  <a:pt x="3943194" y="315727"/>
                  <a:pt x="3955055" y="309514"/>
                  <a:pt x="3966072" y="302169"/>
                </a:cubicBezTo>
                <a:lnTo>
                  <a:pt x="4010140" y="236068"/>
                </a:lnTo>
                <a:cubicBezTo>
                  <a:pt x="4038084" y="194153"/>
                  <a:pt x="4025522" y="196116"/>
                  <a:pt x="4087258" y="192000"/>
                </a:cubicBezTo>
                <a:cubicBezTo>
                  <a:pt x="4178935" y="185888"/>
                  <a:pt x="4270873" y="184655"/>
                  <a:pt x="4362680" y="180983"/>
                </a:cubicBezTo>
                <a:cubicBezTo>
                  <a:pt x="4402296" y="174381"/>
                  <a:pt x="4427314" y="173744"/>
                  <a:pt x="4461832" y="158950"/>
                </a:cubicBezTo>
                <a:cubicBezTo>
                  <a:pt x="4476927" y="152481"/>
                  <a:pt x="4490651" y="143015"/>
                  <a:pt x="4505899" y="136916"/>
                </a:cubicBezTo>
                <a:cubicBezTo>
                  <a:pt x="4527463" y="128290"/>
                  <a:pt x="4552675" y="127765"/>
                  <a:pt x="4572000" y="114882"/>
                </a:cubicBezTo>
                <a:cubicBezTo>
                  <a:pt x="4583017" y="107537"/>
                  <a:pt x="4592951" y="98226"/>
                  <a:pt x="4605051" y="92848"/>
                </a:cubicBezTo>
                <a:cubicBezTo>
                  <a:pt x="4626275" y="83415"/>
                  <a:pt x="4649118" y="78159"/>
                  <a:pt x="4671152" y="70815"/>
                </a:cubicBezTo>
                <a:lnTo>
                  <a:pt x="4704203" y="59798"/>
                </a:lnTo>
                <a:lnTo>
                  <a:pt x="4737253" y="48781"/>
                </a:lnTo>
                <a:lnTo>
                  <a:pt x="4770304" y="37764"/>
                </a:lnTo>
                <a:cubicBezTo>
                  <a:pt x="4799682" y="41436"/>
                  <a:pt x="4829489" y="42577"/>
                  <a:pt x="4858439" y="48781"/>
                </a:cubicBezTo>
                <a:cubicBezTo>
                  <a:pt x="4881149" y="53647"/>
                  <a:pt x="4924540" y="70815"/>
                  <a:pt x="4924540" y="70815"/>
                </a:cubicBezTo>
                <a:cubicBezTo>
                  <a:pt x="5031036" y="67143"/>
                  <a:pt x="5137677" y="66445"/>
                  <a:pt x="5244029" y="59798"/>
                </a:cubicBezTo>
                <a:cubicBezTo>
                  <a:pt x="5255619" y="59074"/>
                  <a:pt x="5265744" y="51300"/>
                  <a:pt x="5277080" y="48781"/>
                </a:cubicBezTo>
                <a:cubicBezTo>
                  <a:pt x="5298886" y="43935"/>
                  <a:pt x="5321375" y="42610"/>
                  <a:pt x="5343181" y="37764"/>
                </a:cubicBezTo>
                <a:cubicBezTo>
                  <a:pt x="5354517" y="35245"/>
                  <a:pt x="5364966" y="29564"/>
                  <a:pt x="5376232" y="26747"/>
                </a:cubicBezTo>
                <a:lnTo>
                  <a:pt x="5464366" y="4713"/>
                </a:lnTo>
                <a:cubicBezTo>
                  <a:pt x="5489635" y="6199"/>
                  <a:pt x="5661108" y="0"/>
                  <a:pt x="5717754" y="37764"/>
                </a:cubicBezTo>
                <a:cubicBezTo>
                  <a:pt x="5739788" y="52453"/>
                  <a:pt x="5758733" y="73458"/>
                  <a:pt x="5783856" y="81832"/>
                </a:cubicBezTo>
                <a:lnTo>
                  <a:pt x="5849957" y="103865"/>
                </a:lnTo>
                <a:cubicBezTo>
                  <a:pt x="5871991" y="118554"/>
                  <a:pt x="5907684" y="122811"/>
                  <a:pt x="5916058" y="147933"/>
                </a:cubicBezTo>
                <a:cubicBezTo>
                  <a:pt x="5931262" y="193544"/>
                  <a:pt x="5920633" y="171321"/>
                  <a:pt x="5949109" y="214034"/>
                </a:cubicBezTo>
                <a:cubicBezTo>
                  <a:pt x="5957838" y="240225"/>
                  <a:pt x="5966532" y="263492"/>
                  <a:pt x="5971142" y="291152"/>
                </a:cubicBezTo>
                <a:cubicBezTo>
                  <a:pt x="5991905" y="415726"/>
                  <a:pt x="5969539" y="341427"/>
                  <a:pt x="5993176" y="412338"/>
                </a:cubicBezTo>
                <a:cubicBezTo>
                  <a:pt x="5989504" y="471094"/>
                  <a:pt x="5988322" y="530059"/>
                  <a:pt x="5982159" y="588607"/>
                </a:cubicBezTo>
                <a:cubicBezTo>
                  <a:pt x="5974025" y="665878"/>
                  <a:pt x="5905952" y="601446"/>
                  <a:pt x="5982159" y="753860"/>
                </a:cubicBezTo>
                <a:cubicBezTo>
                  <a:pt x="5992546" y="774634"/>
                  <a:pt x="6026226" y="768549"/>
                  <a:pt x="6048260" y="775894"/>
                </a:cubicBezTo>
                <a:lnTo>
                  <a:pt x="6081311" y="786911"/>
                </a:lnTo>
                <a:cubicBezTo>
                  <a:pt x="6103345" y="779566"/>
                  <a:pt x="6128087" y="777760"/>
                  <a:pt x="6147412" y="764877"/>
                </a:cubicBezTo>
                <a:cubicBezTo>
                  <a:pt x="6158429" y="757533"/>
                  <a:pt x="6168364" y="748221"/>
                  <a:pt x="6180463" y="742844"/>
                </a:cubicBezTo>
                <a:cubicBezTo>
                  <a:pt x="6201687" y="733411"/>
                  <a:pt x="6246564" y="720810"/>
                  <a:pt x="6246564" y="720810"/>
                </a:cubicBezTo>
                <a:cubicBezTo>
                  <a:pt x="6253909" y="709793"/>
                  <a:pt x="6263220" y="699859"/>
                  <a:pt x="6268598" y="687759"/>
                </a:cubicBezTo>
                <a:cubicBezTo>
                  <a:pt x="6268612" y="687729"/>
                  <a:pt x="6296134" y="605148"/>
                  <a:pt x="6301648" y="588607"/>
                </a:cubicBezTo>
                <a:lnTo>
                  <a:pt x="6312665" y="555557"/>
                </a:lnTo>
                <a:lnTo>
                  <a:pt x="6323682" y="522506"/>
                </a:lnTo>
                <a:cubicBezTo>
                  <a:pt x="6327354" y="438043"/>
                  <a:pt x="6328215" y="353411"/>
                  <a:pt x="6334699" y="269118"/>
                </a:cubicBezTo>
                <a:cubicBezTo>
                  <a:pt x="6335590" y="257540"/>
                  <a:pt x="6337505" y="244279"/>
                  <a:pt x="6345716" y="236068"/>
                </a:cubicBezTo>
                <a:cubicBezTo>
                  <a:pt x="6364441" y="217343"/>
                  <a:pt x="6386695" y="200374"/>
                  <a:pt x="6411817" y="192000"/>
                </a:cubicBezTo>
                <a:lnTo>
                  <a:pt x="6477918" y="169967"/>
                </a:lnTo>
                <a:cubicBezTo>
                  <a:pt x="6503624" y="173639"/>
                  <a:pt x="6530926" y="171339"/>
                  <a:pt x="6555036" y="180983"/>
                </a:cubicBezTo>
                <a:cubicBezTo>
                  <a:pt x="6569502" y="186769"/>
                  <a:pt x="6575409" y="204978"/>
                  <a:pt x="6588087" y="214034"/>
                </a:cubicBezTo>
                <a:cubicBezTo>
                  <a:pt x="6601451" y="223580"/>
                  <a:pt x="6618071" y="227619"/>
                  <a:pt x="6632154" y="236068"/>
                </a:cubicBezTo>
                <a:cubicBezTo>
                  <a:pt x="6726857" y="292890"/>
                  <a:pt x="6664829" y="268992"/>
                  <a:pt x="6731306" y="291152"/>
                </a:cubicBezTo>
                <a:cubicBezTo>
                  <a:pt x="6738651" y="302169"/>
                  <a:pt x="6743977" y="314840"/>
                  <a:pt x="6753340" y="324203"/>
                </a:cubicBezTo>
                <a:cubicBezTo>
                  <a:pt x="6762703" y="333565"/>
                  <a:pt x="6778120" y="335897"/>
                  <a:pt x="6786391" y="346236"/>
                </a:cubicBezTo>
                <a:cubicBezTo>
                  <a:pt x="6847209" y="422258"/>
                  <a:pt x="6735735" y="338172"/>
                  <a:pt x="6830458" y="401321"/>
                </a:cubicBezTo>
                <a:cubicBezTo>
                  <a:pt x="6834130" y="412338"/>
                  <a:pt x="6834221" y="425303"/>
                  <a:pt x="6841475" y="434371"/>
                </a:cubicBezTo>
                <a:cubicBezTo>
                  <a:pt x="6849746" y="444710"/>
                  <a:pt x="6867508" y="445177"/>
                  <a:pt x="6874525" y="456405"/>
                </a:cubicBezTo>
                <a:cubicBezTo>
                  <a:pt x="6886834" y="476100"/>
                  <a:pt x="6889214" y="500472"/>
                  <a:pt x="6896559" y="522506"/>
                </a:cubicBezTo>
                <a:lnTo>
                  <a:pt x="6907576" y="555557"/>
                </a:lnTo>
                <a:cubicBezTo>
                  <a:pt x="6903516" y="583978"/>
                  <a:pt x="6900925" y="634960"/>
                  <a:pt x="6885542" y="665726"/>
                </a:cubicBezTo>
                <a:cubicBezTo>
                  <a:pt x="6879621" y="677569"/>
                  <a:pt x="6869430" y="686933"/>
                  <a:pt x="6863509" y="698776"/>
                </a:cubicBezTo>
                <a:cubicBezTo>
                  <a:pt x="6842068" y="741659"/>
                  <a:pt x="6862657" y="726470"/>
                  <a:pt x="6841475" y="775894"/>
                </a:cubicBezTo>
                <a:cubicBezTo>
                  <a:pt x="6836259" y="788064"/>
                  <a:pt x="6828804" y="799582"/>
                  <a:pt x="6819441" y="808945"/>
                </a:cubicBezTo>
                <a:cubicBezTo>
                  <a:pt x="6810079" y="818308"/>
                  <a:pt x="6797408" y="823634"/>
                  <a:pt x="6786391" y="830979"/>
                </a:cubicBezTo>
                <a:cubicBezTo>
                  <a:pt x="6779046" y="841996"/>
                  <a:pt x="6756086" y="853690"/>
                  <a:pt x="6764357" y="864029"/>
                </a:cubicBezTo>
                <a:cubicBezTo>
                  <a:pt x="6778866" y="882165"/>
                  <a:pt x="6830458" y="886063"/>
                  <a:pt x="6830458" y="886063"/>
                </a:cubicBezTo>
                <a:cubicBezTo>
                  <a:pt x="6885168" y="968125"/>
                  <a:pt x="6814850" y="867332"/>
                  <a:pt x="6885542" y="952164"/>
                </a:cubicBezTo>
                <a:cubicBezTo>
                  <a:pt x="6894018" y="962336"/>
                  <a:pt x="6900231" y="974198"/>
                  <a:pt x="6907576" y="985215"/>
                </a:cubicBezTo>
                <a:cubicBezTo>
                  <a:pt x="6923614" y="1065402"/>
                  <a:pt x="6926644" y="1053431"/>
                  <a:pt x="6907576" y="1161485"/>
                </a:cubicBezTo>
                <a:cubicBezTo>
                  <a:pt x="6903540" y="1184357"/>
                  <a:pt x="6892887" y="1205552"/>
                  <a:pt x="6885542" y="1227586"/>
                </a:cubicBezTo>
                <a:lnTo>
                  <a:pt x="6874525" y="1260636"/>
                </a:lnTo>
                <a:cubicBezTo>
                  <a:pt x="6878906" y="1321967"/>
                  <a:pt x="6858897" y="1399245"/>
                  <a:pt x="6907576" y="1447923"/>
                </a:cubicBezTo>
                <a:cubicBezTo>
                  <a:pt x="6916939" y="1457286"/>
                  <a:pt x="6929610" y="1462612"/>
                  <a:pt x="6940627" y="1469957"/>
                </a:cubicBezTo>
                <a:cubicBezTo>
                  <a:pt x="6989903" y="1543871"/>
                  <a:pt x="6931855" y="1471453"/>
                  <a:pt x="6995711" y="1514024"/>
                </a:cubicBezTo>
                <a:cubicBezTo>
                  <a:pt x="7008675" y="1522666"/>
                  <a:pt x="7015798" y="1538432"/>
                  <a:pt x="7028762" y="1547075"/>
                </a:cubicBezTo>
                <a:cubicBezTo>
                  <a:pt x="7038424" y="1553517"/>
                  <a:pt x="7051425" y="1552899"/>
                  <a:pt x="7061812" y="1558092"/>
                </a:cubicBezTo>
                <a:cubicBezTo>
                  <a:pt x="7145133" y="1599753"/>
                  <a:pt x="7024402" y="1571319"/>
                  <a:pt x="7182998" y="1591142"/>
                </a:cubicBezTo>
                <a:cubicBezTo>
                  <a:pt x="7216049" y="1587470"/>
                  <a:pt x="7249348" y="1585593"/>
                  <a:pt x="7282150" y="1580126"/>
                </a:cubicBezTo>
                <a:cubicBezTo>
                  <a:pt x="7293605" y="1578217"/>
                  <a:pt x="7307946" y="1578177"/>
                  <a:pt x="7315200" y="1569109"/>
                </a:cubicBezTo>
                <a:cubicBezTo>
                  <a:pt x="7324659" y="1557285"/>
                  <a:pt x="7320252" y="1538958"/>
                  <a:pt x="7326217" y="1525041"/>
                </a:cubicBezTo>
                <a:cubicBezTo>
                  <a:pt x="7331433" y="1512871"/>
                  <a:pt x="7340906" y="1503008"/>
                  <a:pt x="7348251" y="1491991"/>
                </a:cubicBezTo>
                <a:cubicBezTo>
                  <a:pt x="7351923" y="1469957"/>
                  <a:pt x="7359268" y="1448227"/>
                  <a:pt x="7359268" y="1425889"/>
                </a:cubicBezTo>
                <a:cubicBezTo>
                  <a:pt x="7359268" y="1356401"/>
                  <a:pt x="7346711" y="1333135"/>
                  <a:pt x="7326217" y="1271653"/>
                </a:cubicBezTo>
                <a:cubicBezTo>
                  <a:pt x="7322545" y="1260636"/>
                  <a:pt x="7323411" y="1246814"/>
                  <a:pt x="7315200" y="1238603"/>
                </a:cubicBezTo>
                <a:lnTo>
                  <a:pt x="7282150" y="1205552"/>
                </a:lnTo>
                <a:cubicBezTo>
                  <a:pt x="7278478" y="1194535"/>
                  <a:pt x="7276773" y="1182653"/>
                  <a:pt x="7271133" y="1172501"/>
                </a:cubicBezTo>
                <a:cubicBezTo>
                  <a:pt x="7207995" y="1058854"/>
                  <a:pt x="7240977" y="1148135"/>
                  <a:pt x="7216048" y="1073350"/>
                </a:cubicBezTo>
                <a:cubicBezTo>
                  <a:pt x="7223833" y="1003287"/>
                  <a:pt x="7210017" y="974662"/>
                  <a:pt x="7260116" y="930130"/>
                </a:cubicBezTo>
                <a:cubicBezTo>
                  <a:pt x="7279908" y="912537"/>
                  <a:pt x="7304183" y="900752"/>
                  <a:pt x="7326217" y="886063"/>
                </a:cubicBezTo>
                <a:lnTo>
                  <a:pt x="7359268" y="864029"/>
                </a:lnTo>
                <a:cubicBezTo>
                  <a:pt x="7366612" y="853012"/>
                  <a:pt x="7370284" y="838323"/>
                  <a:pt x="7381301" y="830979"/>
                </a:cubicBezTo>
                <a:cubicBezTo>
                  <a:pt x="7393899" y="822580"/>
                  <a:pt x="7410360" y="821963"/>
                  <a:pt x="7425369" y="819962"/>
                </a:cubicBezTo>
                <a:cubicBezTo>
                  <a:pt x="7465575" y="814601"/>
                  <a:pt x="7506159" y="812617"/>
                  <a:pt x="7546554" y="808945"/>
                </a:cubicBezTo>
                <a:cubicBezTo>
                  <a:pt x="7568588" y="794256"/>
                  <a:pt x="7617010" y="790998"/>
                  <a:pt x="7612656" y="764877"/>
                </a:cubicBezTo>
                <a:cubicBezTo>
                  <a:pt x="7607280" y="732622"/>
                  <a:pt x="7609396" y="689558"/>
                  <a:pt x="7579605" y="665726"/>
                </a:cubicBezTo>
                <a:cubicBezTo>
                  <a:pt x="7570537" y="658472"/>
                  <a:pt x="7557571" y="658381"/>
                  <a:pt x="7546554" y="654709"/>
                </a:cubicBezTo>
                <a:cubicBezTo>
                  <a:pt x="7535537" y="643692"/>
                  <a:pt x="7525473" y="631632"/>
                  <a:pt x="7513504" y="621658"/>
                </a:cubicBezTo>
                <a:cubicBezTo>
                  <a:pt x="7503332" y="613181"/>
                  <a:pt x="7488725" y="609963"/>
                  <a:pt x="7480453" y="599624"/>
                </a:cubicBezTo>
                <a:cubicBezTo>
                  <a:pt x="7473199" y="590556"/>
                  <a:pt x="7474629" y="576961"/>
                  <a:pt x="7469436" y="566574"/>
                </a:cubicBezTo>
                <a:cubicBezTo>
                  <a:pt x="7426724" y="481148"/>
                  <a:pt x="7464077" y="583545"/>
                  <a:pt x="7436386" y="500473"/>
                </a:cubicBezTo>
                <a:cubicBezTo>
                  <a:pt x="7440058" y="482111"/>
                  <a:pt x="7440828" y="462921"/>
                  <a:pt x="7447403" y="445388"/>
                </a:cubicBezTo>
                <a:cubicBezTo>
                  <a:pt x="7485521" y="343739"/>
                  <a:pt x="7631974" y="419726"/>
                  <a:pt x="7711807" y="423354"/>
                </a:cubicBezTo>
                <a:cubicBezTo>
                  <a:pt x="7796270" y="419682"/>
                  <a:pt x="7880653" y="412338"/>
                  <a:pt x="7965195" y="412338"/>
                </a:cubicBezTo>
                <a:cubicBezTo>
                  <a:pt x="8013076" y="412338"/>
                  <a:pt x="8061120" y="415887"/>
                  <a:pt x="8108415" y="423354"/>
                </a:cubicBezTo>
                <a:cubicBezTo>
                  <a:pt x="8131356" y="426976"/>
                  <a:pt x="8174516" y="445388"/>
                  <a:pt x="8174516" y="445388"/>
                </a:cubicBezTo>
                <a:lnTo>
                  <a:pt x="8273668" y="511489"/>
                </a:lnTo>
                <a:cubicBezTo>
                  <a:pt x="8284685" y="518833"/>
                  <a:pt x="8297356" y="524161"/>
                  <a:pt x="8306718" y="533523"/>
                </a:cubicBezTo>
                <a:cubicBezTo>
                  <a:pt x="8317735" y="544540"/>
                  <a:pt x="8327800" y="556600"/>
                  <a:pt x="8339769" y="566574"/>
                </a:cubicBezTo>
                <a:cubicBezTo>
                  <a:pt x="8349941" y="575050"/>
                  <a:pt x="8362647" y="580131"/>
                  <a:pt x="8372819" y="588607"/>
                </a:cubicBezTo>
                <a:cubicBezTo>
                  <a:pt x="8415596" y="624255"/>
                  <a:pt x="8388609" y="621658"/>
                  <a:pt x="8416887" y="621658"/>
                </a:cubicBezTo>
                <a:lnTo>
                  <a:pt x="8416887" y="621658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rot="510010">
            <a:off x="1557656" y="2810429"/>
            <a:ext cx="1227048" cy="1823785"/>
          </a:xfrm>
          <a:custGeom>
            <a:avLst/>
            <a:gdLst>
              <a:gd name="connsiteX0" fmla="*/ 934598 w 934598"/>
              <a:gd name="connsiteY0" fmla="*/ 2115239 h 2115239"/>
              <a:gd name="connsiteX1" fmla="*/ 240536 w 934598"/>
              <a:gd name="connsiteY1" fmla="*/ 1266940 h 2115239"/>
              <a:gd name="connsiteX2" fmla="*/ 20198 w 934598"/>
              <a:gd name="connsiteY2" fmla="*/ 594911 h 2115239"/>
              <a:gd name="connsiteX3" fmla="*/ 119350 w 934598"/>
              <a:gd name="connsiteY3" fmla="*/ 0 h 2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598" h="2115239">
                <a:moveTo>
                  <a:pt x="934598" y="2115239"/>
                </a:moveTo>
                <a:cubicBezTo>
                  <a:pt x="663767" y="1817783"/>
                  <a:pt x="392936" y="1520328"/>
                  <a:pt x="240536" y="1266940"/>
                </a:cubicBezTo>
                <a:cubicBezTo>
                  <a:pt x="88136" y="1013552"/>
                  <a:pt x="40396" y="806068"/>
                  <a:pt x="20198" y="594911"/>
                </a:cubicBezTo>
                <a:cubicBezTo>
                  <a:pt x="0" y="383754"/>
                  <a:pt x="59675" y="191877"/>
                  <a:pt x="119350" y="0"/>
                </a:cubicBezTo>
              </a:path>
            </a:pathLst>
          </a:custGeom>
          <a:ln w="7620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771180" y="727113"/>
            <a:ext cx="943299" cy="2987639"/>
          </a:xfrm>
          <a:custGeom>
            <a:avLst/>
            <a:gdLst>
              <a:gd name="connsiteX0" fmla="*/ 837282 w 837282"/>
              <a:gd name="connsiteY0" fmla="*/ 3040656 h 3040656"/>
              <a:gd name="connsiteX1" fmla="*/ 110168 w 837282"/>
              <a:gd name="connsiteY1" fmla="*/ 1002535 h 3040656"/>
              <a:gd name="connsiteX2" fmla="*/ 44067 w 837282"/>
              <a:gd name="connsiteY2" fmla="*/ 727114 h 3040656"/>
              <a:gd name="connsiteX3" fmla="*/ 0 w 837282"/>
              <a:gd name="connsiteY3" fmla="*/ 385591 h 3040656"/>
              <a:gd name="connsiteX4" fmla="*/ 55084 w 837282"/>
              <a:gd name="connsiteY4" fmla="*/ 143220 h 3040656"/>
              <a:gd name="connsiteX5" fmla="*/ 176270 w 837282"/>
              <a:gd name="connsiteY5" fmla="*/ 22034 h 3040656"/>
              <a:gd name="connsiteX6" fmla="*/ 374573 w 837282"/>
              <a:gd name="connsiteY6" fmla="*/ 0 h 3040656"/>
              <a:gd name="connsiteX7" fmla="*/ 550843 w 837282"/>
              <a:gd name="connsiteY7" fmla="*/ 66101 h 3040656"/>
              <a:gd name="connsiteX8" fmla="*/ 550843 w 837282"/>
              <a:gd name="connsiteY8" fmla="*/ 66101 h 304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282" h="3040656">
                <a:moveTo>
                  <a:pt x="837282" y="3040656"/>
                </a:moveTo>
                <a:lnTo>
                  <a:pt x="110168" y="1002535"/>
                </a:lnTo>
                <a:lnTo>
                  <a:pt x="44067" y="727114"/>
                </a:lnTo>
                <a:lnTo>
                  <a:pt x="0" y="385591"/>
                </a:lnTo>
                <a:lnTo>
                  <a:pt x="55084" y="143220"/>
                </a:lnTo>
                <a:lnTo>
                  <a:pt x="176270" y="22034"/>
                </a:lnTo>
                <a:lnTo>
                  <a:pt x="374573" y="0"/>
                </a:lnTo>
                <a:lnTo>
                  <a:pt x="550843" y="66101"/>
                </a:lnTo>
                <a:lnTo>
                  <a:pt x="550843" y="66101"/>
                </a:lnTo>
              </a:path>
            </a:pathLst>
          </a:custGeom>
          <a:ln w="57150">
            <a:solidFill>
              <a:srgbClr val="FF090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3426246" y="1008043"/>
            <a:ext cx="5596568" cy="1098014"/>
          </a:xfrm>
          <a:custGeom>
            <a:avLst/>
            <a:gdLst>
              <a:gd name="connsiteX0" fmla="*/ 5596568 w 5596568"/>
              <a:gd name="connsiteY0" fmla="*/ 941943 h 1098014"/>
              <a:gd name="connsiteX1" fmla="*/ 5012674 w 5596568"/>
              <a:gd name="connsiteY1" fmla="*/ 986010 h 1098014"/>
              <a:gd name="connsiteX2" fmla="*/ 4164376 w 5596568"/>
              <a:gd name="connsiteY2" fmla="*/ 1085162 h 1098014"/>
              <a:gd name="connsiteX3" fmla="*/ 3194891 w 5596568"/>
              <a:gd name="connsiteY3" fmla="*/ 1030077 h 1098014"/>
              <a:gd name="connsiteX4" fmla="*/ 2115238 w 5596568"/>
              <a:gd name="connsiteY4" fmla="*/ 677538 h 1098014"/>
              <a:gd name="connsiteX5" fmla="*/ 1729648 w 5596568"/>
              <a:gd name="connsiteY5" fmla="*/ 336015 h 1098014"/>
              <a:gd name="connsiteX6" fmla="*/ 1046602 w 5596568"/>
              <a:gd name="connsiteY6" fmla="*/ 82627 h 1098014"/>
              <a:gd name="connsiteX7" fmla="*/ 517793 w 5596568"/>
              <a:gd name="connsiteY7" fmla="*/ 60593 h 1098014"/>
              <a:gd name="connsiteX8" fmla="*/ 0 w 5596568"/>
              <a:gd name="connsiteY8" fmla="*/ 446184 h 109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6568" h="1098014">
                <a:moveTo>
                  <a:pt x="5596568" y="941943"/>
                </a:moveTo>
                <a:cubicBezTo>
                  <a:pt x="5423970" y="952041"/>
                  <a:pt x="5251373" y="962140"/>
                  <a:pt x="5012674" y="986010"/>
                </a:cubicBezTo>
                <a:cubicBezTo>
                  <a:pt x="4773975" y="1009880"/>
                  <a:pt x="4467340" y="1077818"/>
                  <a:pt x="4164376" y="1085162"/>
                </a:cubicBezTo>
                <a:cubicBezTo>
                  <a:pt x="3861412" y="1092506"/>
                  <a:pt x="3536414" y="1098014"/>
                  <a:pt x="3194891" y="1030077"/>
                </a:cubicBezTo>
                <a:cubicBezTo>
                  <a:pt x="2853368" y="962140"/>
                  <a:pt x="2359445" y="793215"/>
                  <a:pt x="2115238" y="677538"/>
                </a:cubicBezTo>
                <a:cubicBezTo>
                  <a:pt x="1871031" y="561861"/>
                  <a:pt x="1907754" y="435167"/>
                  <a:pt x="1729648" y="336015"/>
                </a:cubicBezTo>
                <a:cubicBezTo>
                  <a:pt x="1551542" y="236863"/>
                  <a:pt x="1248578" y="128531"/>
                  <a:pt x="1046602" y="82627"/>
                </a:cubicBezTo>
                <a:cubicBezTo>
                  <a:pt x="844626" y="36723"/>
                  <a:pt x="692227" y="0"/>
                  <a:pt x="517793" y="60593"/>
                </a:cubicBezTo>
                <a:cubicBezTo>
                  <a:pt x="343359" y="121186"/>
                  <a:pt x="171679" y="283685"/>
                  <a:pt x="0" y="446184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4935" t="11725" r="11373" b="5649"/>
          <a:stretch>
            <a:fillRect/>
          </a:stretch>
        </p:blipFill>
        <p:spPr bwMode="auto">
          <a:xfrm rot="13552369">
            <a:off x="1396282" y="2436624"/>
            <a:ext cx="128588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4935" t="11725" r="11373" b="5649"/>
          <a:stretch>
            <a:fillRect/>
          </a:stretch>
        </p:blipFill>
        <p:spPr bwMode="auto">
          <a:xfrm rot="8657154">
            <a:off x="4315734" y="2762054"/>
            <a:ext cx="705986" cy="33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 l="4935" t="11725" r="11373" b="5649"/>
          <a:stretch>
            <a:fillRect/>
          </a:stretch>
        </p:blipFill>
        <p:spPr bwMode="auto">
          <a:xfrm rot="16605514">
            <a:off x="6135760" y="2522916"/>
            <a:ext cx="420193" cy="2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4935" t="11725" r="11373" b="5649"/>
          <a:stretch>
            <a:fillRect/>
          </a:stretch>
        </p:blipFill>
        <p:spPr bwMode="auto">
          <a:xfrm rot="16964337">
            <a:off x="6978582" y="4837059"/>
            <a:ext cx="645423" cy="37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 l="4935" t="11725" r="11373" b="5649"/>
          <a:stretch>
            <a:fillRect/>
          </a:stretch>
        </p:blipFill>
        <p:spPr bwMode="auto">
          <a:xfrm rot="9796310">
            <a:off x="1724136" y="1462307"/>
            <a:ext cx="514757" cy="1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 l="4935" t="11725" r="11373" b="5649"/>
          <a:stretch>
            <a:fillRect/>
          </a:stretch>
        </p:blipFill>
        <p:spPr bwMode="auto">
          <a:xfrm rot="11980017">
            <a:off x="1131828" y="1457481"/>
            <a:ext cx="438306" cy="1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 l="4935" t="11725" r="11373" b="5649"/>
          <a:stretch>
            <a:fillRect/>
          </a:stretch>
        </p:blipFill>
        <p:spPr bwMode="auto">
          <a:xfrm rot="20014671">
            <a:off x="1218569" y="805525"/>
            <a:ext cx="438306" cy="1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/>
          <a:srcRect l="4935" t="11723" r="8154" b="5649"/>
          <a:stretch>
            <a:fillRect/>
          </a:stretch>
        </p:blipFill>
        <p:spPr bwMode="auto">
          <a:xfrm rot="13219035">
            <a:off x="2747438" y="1445432"/>
            <a:ext cx="982711" cy="4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/>
          <a:srcRect l="4935" t="11723" r="8154" b="5649"/>
          <a:stretch>
            <a:fillRect/>
          </a:stretch>
        </p:blipFill>
        <p:spPr bwMode="auto">
          <a:xfrm rot="9931010">
            <a:off x="3741060" y="2445605"/>
            <a:ext cx="638700" cy="2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 l="4935" t="11723" r="8154" b="5649"/>
          <a:stretch>
            <a:fillRect/>
          </a:stretch>
        </p:blipFill>
        <p:spPr bwMode="auto">
          <a:xfrm rot="1895727">
            <a:off x="2348187" y="2044554"/>
            <a:ext cx="630435" cy="2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print"/>
          <a:srcRect l="4935" t="11723" r="8154" b="5649"/>
          <a:stretch>
            <a:fillRect/>
          </a:stretch>
        </p:blipFill>
        <p:spPr bwMode="auto">
          <a:xfrm rot="169572">
            <a:off x="1355373" y="1067739"/>
            <a:ext cx="585253" cy="24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/>
          <a:srcRect l="4935" t="11723" r="8154" b="5649"/>
          <a:stretch>
            <a:fillRect/>
          </a:stretch>
        </p:blipFill>
        <p:spPr bwMode="auto">
          <a:xfrm rot="16200000">
            <a:off x="6808406" y="2626638"/>
            <a:ext cx="373148" cy="1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/>
          <a:srcRect l="4935" t="11723" r="8154" b="5649"/>
          <a:stretch>
            <a:fillRect/>
          </a:stretch>
        </p:blipFill>
        <p:spPr bwMode="auto">
          <a:xfrm rot="11451475">
            <a:off x="8444383" y="2973218"/>
            <a:ext cx="489445" cy="20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1" cstate="print"/>
          <a:srcRect l="4935" t="11723" r="8154" b="5649"/>
          <a:stretch>
            <a:fillRect/>
          </a:stretch>
        </p:blipFill>
        <p:spPr bwMode="auto">
          <a:xfrm rot="9909337">
            <a:off x="8445238" y="3857628"/>
            <a:ext cx="427939" cy="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 l="4935" t="11723" r="8154" b="5649"/>
          <a:stretch>
            <a:fillRect/>
          </a:stretch>
        </p:blipFill>
        <p:spPr bwMode="auto">
          <a:xfrm rot="16729082">
            <a:off x="7792646" y="4973580"/>
            <a:ext cx="638656" cy="33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Volný tvar 36"/>
          <p:cNvSpPr/>
          <p:nvPr/>
        </p:nvSpPr>
        <p:spPr>
          <a:xfrm>
            <a:off x="5849957" y="5012675"/>
            <a:ext cx="1200838" cy="161581"/>
          </a:xfrm>
          <a:custGeom>
            <a:avLst/>
            <a:gdLst>
              <a:gd name="connsiteX0" fmla="*/ 0 w 1200838"/>
              <a:gd name="connsiteY0" fmla="*/ 0 h 161581"/>
              <a:gd name="connsiteX1" fmla="*/ 484742 w 1200838"/>
              <a:gd name="connsiteY1" fmla="*/ 154236 h 161581"/>
              <a:gd name="connsiteX2" fmla="*/ 1200838 w 1200838"/>
              <a:gd name="connsiteY2" fmla="*/ 44067 h 1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838" h="161581">
                <a:moveTo>
                  <a:pt x="0" y="0"/>
                </a:moveTo>
                <a:cubicBezTo>
                  <a:pt x="142301" y="73446"/>
                  <a:pt x="284602" y="146892"/>
                  <a:pt x="484742" y="154236"/>
                </a:cubicBezTo>
                <a:cubicBezTo>
                  <a:pt x="684882" y="161581"/>
                  <a:pt x="942860" y="102824"/>
                  <a:pt x="1200838" y="44067"/>
                </a:cubicBezTo>
              </a:path>
            </a:pathLst>
          </a:custGeom>
          <a:ln w="3810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5629619" y="4153359"/>
            <a:ext cx="1465244" cy="727113"/>
          </a:xfrm>
          <a:custGeom>
            <a:avLst/>
            <a:gdLst>
              <a:gd name="connsiteX0" fmla="*/ 0 w 1465244"/>
              <a:gd name="connsiteY0" fmla="*/ 0 h 727113"/>
              <a:gd name="connsiteX1" fmla="*/ 925417 w 1465244"/>
              <a:gd name="connsiteY1" fmla="*/ 308472 h 727113"/>
              <a:gd name="connsiteX2" fmla="*/ 1465244 w 1465244"/>
              <a:gd name="connsiteY2" fmla="*/ 727113 h 72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244" h="727113">
                <a:moveTo>
                  <a:pt x="0" y="0"/>
                </a:moveTo>
                <a:cubicBezTo>
                  <a:pt x="340605" y="93643"/>
                  <a:pt x="681210" y="187287"/>
                  <a:pt x="925417" y="308472"/>
                </a:cubicBezTo>
                <a:cubicBezTo>
                  <a:pt x="1169624" y="429657"/>
                  <a:pt x="1317434" y="578385"/>
                  <a:pt x="1465244" y="727113"/>
                </a:cubicBezTo>
              </a:path>
            </a:pathLst>
          </a:custGeom>
          <a:ln w="3810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7425369" y="5365214"/>
            <a:ext cx="605927" cy="194631"/>
          </a:xfrm>
          <a:custGeom>
            <a:avLst/>
            <a:gdLst>
              <a:gd name="connsiteX0" fmla="*/ 0 w 605927"/>
              <a:gd name="connsiteY0" fmla="*/ 0 h 194631"/>
              <a:gd name="connsiteX1" fmla="*/ 132202 w 605927"/>
              <a:gd name="connsiteY1" fmla="*/ 88135 h 194631"/>
              <a:gd name="connsiteX2" fmla="*/ 319489 w 605927"/>
              <a:gd name="connsiteY2" fmla="*/ 165253 h 194631"/>
              <a:gd name="connsiteX3" fmla="*/ 495759 w 605927"/>
              <a:gd name="connsiteY3" fmla="*/ 187287 h 194631"/>
              <a:gd name="connsiteX4" fmla="*/ 605927 w 605927"/>
              <a:gd name="connsiteY4" fmla="*/ 121186 h 194631"/>
              <a:gd name="connsiteX5" fmla="*/ 605927 w 605927"/>
              <a:gd name="connsiteY5" fmla="*/ 121186 h 19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927" h="194631">
                <a:moveTo>
                  <a:pt x="0" y="0"/>
                </a:moveTo>
                <a:cubicBezTo>
                  <a:pt x="39477" y="30296"/>
                  <a:pt x="78954" y="60593"/>
                  <a:pt x="132202" y="88135"/>
                </a:cubicBezTo>
                <a:cubicBezTo>
                  <a:pt x="185450" y="115677"/>
                  <a:pt x="258896" y="148728"/>
                  <a:pt x="319489" y="165253"/>
                </a:cubicBezTo>
                <a:cubicBezTo>
                  <a:pt x="380082" y="181778"/>
                  <a:pt x="448019" y="194631"/>
                  <a:pt x="495759" y="187287"/>
                </a:cubicBezTo>
                <a:cubicBezTo>
                  <a:pt x="543499" y="179943"/>
                  <a:pt x="605927" y="121186"/>
                  <a:pt x="605927" y="121186"/>
                </a:cubicBezTo>
                <a:lnTo>
                  <a:pt x="605927" y="121186"/>
                </a:lnTo>
              </a:path>
            </a:pathLst>
          </a:custGeom>
          <a:ln w="28575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7513504" y="5034708"/>
            <a:ext cx="374573" cy="77119"/>
          </a:xfrm>
          <a:custGeom>
            <a:avLst/>
            <a:gdLst>
              <a:gd name="connsiteX0" fmla="*/ 0 w 374573"/>
              <a:gd name="connsiteY0" fmla="*/ 0 h 77119"/>
              <a:gd name="connsiteX1" fmla="*/ 374573 w 374573"/>
              <a:gd name="connsiteY1" fmla="*/ 77119 h 7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573" h="77119">
                <a:moveTo>
                  <a:pt x="0" y="0"/>
                </a:moveTo>
                <a:lnTo>
                  <a:pt x="374573" y="77119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7524520" y="4120308"/>
            <a:ext cx="1068637" cy="716097"/>
          </a:xfrm>
          <a:custGeom>
            <a:avLst/>
            <a:gdLst>
              <a:gd name="connsiteX0" fmla="*/ 0 w 1068637"/>
              <a:gd name="connsiteY0" fmla="*/ 716097 h 716097"/>
              <a:gd name="connsiteX1" fmla="*/ 495760 w 1068637"/>
              <a:gd name="connsiteY1" fmla="*/ 616945 h 716097"/>
              <a:gd name="connsiteX2" fmla="*/ 694063 w 1068637"/>
              <a:gd name="connsiteY2" fmla="*/ 462709 h 716097"/>
              <a:gd name="connsiteX3" fmla="*/ 848299 w 1068637"/>
              <a:gd name="connsiteY3" fmla="*/ 253388 h 716097"/>
              <a:gd name="connsiteX4" fmla="*/ 936434 w 1068637"/>
              <a:gd name="connsiteY4" fmla="*/ 132203 h 716097"/>
              <a:gd name="connsiteX5" fmla="*/ 1068637 w 1068637"/>
              <a:gd name="connsiteY5" fmla="*/ 0 h 71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637" h="716097">
                <a:moveTo>
                  <a:pt x="0" y="716097"/>
                </a:moveTo>
                <a:lnTo>
                  <a:pt x="495760" y="616945"/>
                </a:lnTo>
                <a:lnTo>
                  <a:pt x="694063" y="462709"/>
                </a:lnTo>
                <a:lnTo>
                  <a:pt x="848299" y="253388"/>
                </a:lnTo>
                <a:lnTo>
                  <a:pt x="936434" y="132203"/>
                </a:lnTo>
                <a:lnTo>
                  <a:pt x="1068637" y="0"/>
                </a:lnTo>
              </a:path>
            </a:pathLst>
          </a:custGeom>
          <a:ln w="28575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4770304" y="3084723"/>
            <a:ext cx="594910" cy="892366"/>
          </a:xfrm>
          <a:custGeom>
            <a:avLst/>
            <a:gdLst>
              <a:gd name="connsiteX0" fmla="*/ 594910 w 594910"/>
              <a:gd name="connsiteY0" fmla="*/ 892366 h 892366"/>
              <a:gd name="connsiteX1" fmla="*/ 484742 w 594910"/>
              <a:gd name="connsiteY1" fmla="*/ 484742 h 892366"/>
              <a:gd name="connsiteX2" fmla="*/ 374573 w 594910"/>
              <a:gd name="connsiteY2" fmla="*/ 275422 h 892366"/>
              <a:gd name="connsiteX3" fmla="*/ 209320 w 594910"/>
              <a:gd name="connsiteY3" fmla="*/ 77118 h 892366"/>
              <a:gd name="connsiteX4" fmla="*/ 0 w 594910"/>
              <a:gd name="connsiteY4" fmla="*/ 0 h 8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0" h="892366">
                <a:moveTo>
                  <a:pt x="594910" y="892366"/>
                </a:moveTo>
                <a:lnTo>
                  <a:pt x="484742" y="484742"/>
                </a:lnTo>
                <a:lnTo>
                  <a:pt x="374573" y="275422"/>
                </a:lnTo>
                <a:lnTo>
                  <a:pt x="209320" y="77118"/>
                </a:lnTo>
                <a:lnTo>
                  <a:pt x="0" y="0"/>
                </a:lnTo>
              </a:path>
            </a:pathLst>
          </a:custGeom>
          <a:ln w="3810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4902506" y="2522863"/>
            <a:ext cx="1299990" cy="154236"/>
          </a:xfrm>
          <a:custGeom>
            <a:avLst/>
            <a:gdLst>
              <a:gd name="connsiteX0" fmla="*/ 0 w 1299990"/>
              <a:gd name="connsiteY0" fmla="*/ 110168 h 154236"/>
              <a:gd name="connsiteX1" fmla="*/ 727113 w 1299990"/>
              <a:gd name="connsiteY1" fmla="*/ 0 h 154236"/>
              <a:gd name="connsiteX2" fmla="*/ 1090670 w 1299990"/>
              <a:gd name="connsiteY2" fmla="*/ 44067 h 154236"/>
              <a:gd name="connsiteX3" fmla="*/ 1299990 w 1299990"/>
              <a:gd name="connsiteY3" fmla="*/ 154236 h 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990" h="154236">
                <a:moveTo>
                  <a:pt x="0" y="110168"/>
                </a:moveTo>
                <a:lnTo>
                  <a:pt x="727113" y="0"/>
                </a:lnTo>
                <a:lnTo>
                  <a:pt x="1090670" y="44067"/>
                </a:lnTo>
                <a:lnTo>
                  <a:pt x="1299990" y="154236"/>
                </a:lnTo>
              </a:path>
            </a:pathLst>
          </a:custGeom>
          <a:ln w="3810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olný tvar 43"/>
          <p:cNvSpPr/>
          <p:nvPr/>
        </p:nvSpPr>
        <p:spPr>
          <a:xfrm>
            <a:off x="4329629" y="2390660"/>
            <a:ext cx="462708" cy="231354"/>
          </a:xfrm>
          <a:custGeom>
            <a:avLst/>
            <a:gdLst>
              <a:gd name="connsiteX0" fmla="*/ 462708 w 462708"/>
              <a:gd name="connsiteY0" fmla="*/ 231354 h 231354"/>
              <a:gd name="connsiteX1" fmla="*/ 407624 w 462708"/>
              <a:gd name="connsiteY1" fmla="*/ 88135 h 231354"/>
              <a:gd name="connsiteX2" fmla="*/ 297455 w 462708"/>
              <a:gd name="connsiteY2" fmla="*/ 22034 h 231354"/>
              <a:gd name="connsiteX3" fmla="*/ 165253 w 462708"/>
              <a:gd name="connsiteY3" fmla="*/ 0 h 231354"/>
              <a:gd name="connsiteX4" fmla="*/ 0 w 46270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08" h="231354">
                <a:moveTo>
                  <a:pt x="462708" y="231354"/>
                </a:moveTo>
                <a:lnTo>
                  <a:pt x="407624" y="88135"/>
                </a:lnTo>
                <a:lnTo>
                  <a:pt x="297455" y="22034"/>
                </a:lnTo>
                <a:lnTo>
                  <a:pt x="165253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Volný tvar 44"/>
          <p:cNvSpPr/>
          <p:nvPr/>
        </p:nvSpPr>
        <p:spPr>
          <a:xfrm>
            <a:off x="3966072" y="2765234"/>
            <a:ext cx="396608" cy="352539"/>
          </a:xfrm>
          <a:custGeom>
            <a:avLst/>
            <a:gdLst>
              <a:gd name="connsiteX0" fmla="*/ 396608 w 396608"/>
              <a:gd name="connsiteY0" fmla="*/ 352539 h 352539"/>
              <a:gd name="connsiteX1" fmla="*/ 209321 w 396608"/>
              <a:gd name="connsiteY1" fmla="*/ 319489 h 352539"/>
              <a:gd name="connsiteX2" fmla="*/ 77118 w 396608"/>
              <a:gd name="connsiteY2" fmla="*/ 209320 h 352539"/>
              <a:gd name="connsiteX3" fmla="*/ 0 w 396608"/>
              <a:gd name="connsiteY3" fmla="*/ 0 h 3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608" h="352539">
                <a:moveTo>
                  <a:pt x="396608" y="352539"/>
                </a:moveTo>
                <a:cubicBezTo>
                  <a:pt x="329588" y="347949"/>
                  <a:pt x="262569" y="343359"/>
                  <a:pt x="209321" y="319489"/>
                </a:cubicBezTo>
                <a:cubicBezTo>
                  <a:pt x="156073" y="295619"/>
                  <a:pt x="112005" y="262568"/>
                  <a:pt x="77118" y="209320"/>
                </a:cubicBezTo>
                <a:cubicBezTo>
                  <a:pt x="42231" y="156072"/>
                  <a:pt x="21115" y="78036"/>
                  <a:pt x="0" y="0"/>
                </a:cubicBezTo>
              </a:path>
            </a:pathLst>
          </a:custGeom>
          <a:ln w="28575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6477918" y="2666082"/>
            <a:ext cx="407624" cy="33051"/>
          </a:xfrm>
          <a:custGeom>
            <a:avLst/>
            <a:gdLst>
              <a:gd name="connsiteX0" fmla="*/ 0 w 407624"/>
              <a:gd name="connsiteY0" fmla="*/ 0 h 33051"/>
              <a:gd name="connsiteX1" fmla="*/ 407624 w 407624"/>
              <a:gd name="connsiteY1" fmla="*/ 33051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24" h="33051">
                <a:moveTo>
                  <a:pt x="0" y="0"/>
                </a:moveTo>
                <a:lnTo>
                  <a:pt x="407624" y="33051"/>
                </a:lnTo>
              </a:path>
            </a:pathLst>
          </a:custGeom>
          <a:ln w="28575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2423711" y="2500829"/>
            <a:ext cx="275422" cy="264405"/>
          </a:xfrm>
          <a:custGeom>
            <a:avLst/>
            <a:gdLst>
              <a:gd name="connsiteX0" fmla="*/ 0 w 275422"/>
              <a:gd name="connsiteY0" fmla="*/ 264405 h 264405"/>
              <a:gd name="connsiteX1" fmla="*/ 275422 w 275422"/>
              <a:gd name="connsiteY1" fmla="*/ 0 h 2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22" h="264405">
                <a:moveTo>
                  <a:pt x="0" y="264405"/>
                </a:moveTo>
                <a:lnTo>
                  <a:pt x="275422" y="0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Volný tvar 47"/>
          <p:cNvSpPr/>
          <p:nvPr/>
        </p:nvSpPr>
        <p:spPr>
          <a:xfrm>
            <a:off x="2285984" y="2307339"/>
            <a:ext cx="275422" cy="264405"/>
          </a:xfrm>
          <a:custGeom>
            <a:avLst/>
            <a:gdLst>
              <a:gd name="connsiteX0" fmla="*/ 0 w 275422"/>
              <a:gd name="connsiteY0" fmla="*/ 264405 h 264405"/>
              <a:gd name="connsiteX1" fmla="*/ 275422 w 275422"/>
              <a:gd name="connsiteY1" fmla="*/ 0 h 2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22" h="264405">
                <a:moveTo>
                  <a:pt x="0" y="264405"/>
                </a:moveTo>
                <a:lnTo>
                  <a:pt x="275422" y="0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48"/>
          <p:cNvSpPr/>
          <p:nvPr/>
        </p:nvSpPr>
        <p:spPr>
          <a:xfrm rot="1309431">
            <a:off x="2007227" y="2147042"/>
            <a:ext cx="303921" cy="307537"/>
          </a:xfrm>
          <a:custGeom>
            <a:avLst/>
            <a:gdLst>
              <a:gd name="connsiteX0" fmla="*/ 0 w 275422"/>
              <a:gd name="connsiteY0" fmla="*/ 264405 h 264405"/>
              <a:gd name="connsiteX1" fmla="*/ 275422 w 275422"/>
              <a:gd name="connsiteY1" fmla="*/ 0 h 2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22" h="264405">
                <a:moveTo>
                  <a:pt x="0" y="264405"/>
                </a:moveTo>
                <a:lnTo>
                  <a:pt x="275422" y="0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Volný tvar 49"/>
          <p:cNvSpPr/>
          <p:nvPr/>
        </p:nvSpPr>
        <p:spPr>
          <a:xfrm>
            <a:off x="1311007" y="1630496"/>
            <a:ext cx="991518" cy="583894"/>
          </a:xfrm>
          <a:custGeom>
            <a:avLst/>
            <a:gdLst>
              <a:gd name="connsiteX0" fmla="*/ 991518 w 991518"/>
              <a:gd name="connsiteY0" fmla="*/ 583894 h 583894"/>
              <a:gd name="connsiteX1" fmla="*/ 242371 w 991518"/>
              <a:gd name="connsiteY1" fmla="*/ 253388 h 583894"/>
              <a:gd name="connsiteX2" fmla="*/ 22034 w 991518"/>
              <a:gd name="connsiteY2" fmla="*/ 132203 h 583894"/>
              <a:gd name="connsiteX3" fmla="*/ 0 w 991518"/>
              <a:gd name="connsiteY3" fmla="*/ 55085 h 583894"/>
              <a:gd name="connsiteX4" fmla="*/ 0 w 991518"/>
              <a:gd name="connsiteY4" fmla="*/ 0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18" h="583894">
                <a:moveTo>
                  <a:pt x="991518" y="583894"/>
                </a:moveTo>
                <a:lnTo>
                  <a:pt x="242371" y="253388"/>
                </a:lnTo>
                <a:lnTo>
                  <a:pt x="22034" y="132203"/>
                </a:lnTo>
                <a:lnTo>
                  <a:pt x="0" y="55085"/>
                </a:lnTo>
                <a:lnTo>
                  <a:pt x="0" y="0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olný tvar 50"/>
          <p:cNvSpPr/>
          <p:nvPr/>
        </p:nvSpPr>
        <p:spPr>
          <a:xfrm>
            <a:off x="1949986" y="1619480"/>
            <a:ext cx="121185" cy="506775"/>
          </a:xfrm>
          <a:custGeom>
            <a:avLst/>
            <a:gdLst>
              <a:gd name="connsiteX0" fmla="*/ 121185 w 121185"/>
              <a:gd name="connsiteY0" fmla="*/ 506775 h 506775"/>
              <a:gd name="connsiteX1" fmla="*/ 44067 w 121185"/>
              <a:gd name="connsiteY1" fmla="*/ 385590 h 506775"/>
              <a:gd name="connsiteX2" fmla="*/ 0 w 121185"/>
              <a:gd name="connsiteY2" fmla="*/ 242371 h 506775"/>
              <a:gd name="connsiteX3" fmla="*/ 11016 w 121185"/>
              <a:gd name="connsiteY3" fmla="*/ 99151 h 506775"/>
              <a:gd name="connsiteX4" fmla="*/ 22033 w 121185"/>
              <a:gd name="connsiteY4" fmla="*/ 0 h 5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85" h="506775">
                <a:moveTo>
                  <a:pt x="121185" y="506775"/>
                </a:moveTo>
                <a:lnTo>
                  <a:pt x="44067" y="385590"/>
                </a:lnTo>
                <a:lnTo>
                  <a:pt x="0" y="242371"/>
                </a:lnTo>
                <a:lnTo>
                  <a:pt x="11016" y="99151"/>
                </a:lnTo>
                <a:lnTo>
                  <a:pt x="22033" y="0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1531345" y="903383"/>
            <a:ext cx="132202" cy="165253"/>
          </a:xfrm>
          <a:custGeom>
            <a:avLst/>
            <a:gdLst>
              <a:gd name="connsiteX0" fmla="*/ 0 w 132202"/>
              <a:gd name="connsiteY0" fmla="*/ 0 h 165253"/>
              <a:gd name="connsiteX1" fmla="*/ 132202 w 132202"/>
              <a:gd name="connsiteY1" fmla="*/ 165253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02" h="165253">
                <a:moveTo>
                  <a:pt x="0" y="0"/>
                </a:moveTo>
                <a:lnTo>
                  <a:pt x="132202" y="165253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 rot="16859109">
            <a:off x="1352985" y="1316813"/>
            <a:ext cx="174407" cy="135037"/>
          </a:xfrm>
          <a:custGeom>
            <a:avLst/>
            <a:gdLst>
              <a:gd name="connsiteX0" fmla="*/ 0 w 132202"/>
              <a:gd name="connsiteY0" fmla="*/ 0 h 165253"/>
              <a:gd name="connsiteX1" fmla="*/ 132202 w 132202"/>
              <a:gd name="connsiteY1" fmla="*/ 165253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02" h="165253">
                <a:moveTo>
                  <a:pt x="0" y="0"/>
                </a:moveTo>
                <a:lnTo>
                  <a:pt x="132202" y="165253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53"/>
          <p:cNvSpPr/>
          <p:nvPr/>
        </p:nvSpPr>
        <p:spPr>
          <a:xfrm rot="11822246">
            <a:off x="1737632" y="1301882"/>
            <a:ext cx="136093" cy="178421"/>
          </a:xfrm>
          <a:custGeom>
            <a:avLst/>
            <a:gdLst>
              <a:gd name="connsiteX0" fmla="*/ 0 w 132202"/>
              <a:gd name="connsiteY0" fmla="*/ 0 h 165253"/>
              <a:gd name="connsiteX1" fmla="*/ 132202 w 132202"/>
              <a:gd name="connsiteY1" fmla="*/ 165253 h 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02" h="165253">
                <a:moveTo>
                  <a:pt x="0" y="0"/>
                </a:moveTo>
                <a:lnTo>
                  <a:pt x="132202" y="165253"/>
                </a:lnTo>
              </a:path>
            </a:pathLst>
          </a:custGeom>
          <a:ln w="19050">
            <a:solidFill>
              <a:srgbClr val="FF090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 55"/>
          <p:cNvSpPr/>
          <p:nvPr/>
        </p:nvSpPr>
        <p:spPr>
          <a:xfrm>
            <a:off x="2928926" y="1928802"/>
            <a:ext cx="264405" cy="231355"/>
          </a:xfrm>
          <a:custGeom>
            <a:avLst/>
            <a:gdLst>
              <a:gd name="connsiteX0" fmla="*/ 264405 w 264405"/>
              <a:gd name="connsiteY0" fmla="*/ 0 h 231355"/>
              <a:gd name="connsiteX1" fmla="*/ 0 w 264405"/>
              <a:gd name="connsiteY1" fmla="*/ 231355 h 231355"/>
              <a:gd name="connsiteX2" fmla="*/ 0 w 264405"/>
              <a:gd name="connsiteY2" fmla="*/ 231355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05" h="231355">
                <a:moveTo>
                  <a:pt x="264405" y="0"/>
                </a:moveTo>
                <a:lnTo>
                  <a:pt x="0" y="231355"/>
                </a:lnTo>
                <a:lnTo>
                  <a:pt x="0" y="231355"/>
                </a:lnTo>
              </a:path>
            </a:pathLst>
          </a:custGeom>
          <a:ln w="190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 56"/>
          <p:cNvSpPr/>
          <p:nvPr/>
        </p:nvSpPr>
        <p:spPr>
          <a:xfrm>
            <a:off x="2714612" y="1768885"/>
            <a:ext cx="264405" cy="231355"/>
          </a:xfrm>
          <a:custGeom>
            <a:avLst/>
            <a:gdLst>
              <a:gd name="connsiteX0" fmla="*/ 264405 w 264405"/>
              <a:gd name="connsiteY0" fmla="*/ 0 h 231355"/>
              <a:gd name="connsiteX1" fmla="*/ 0 w 264405"/>
              <a:gd name="connsiteY1" fmla="*/ 231355 h 231355"/>
              <a:gd name="connsiteX2" fmla="*/ 0 w 264405"/>
              <a:gd name="connsiteY2" fmla="*/ 231355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05" h="231355">
                <a:moveTo>
                  <a:pt x="264405" y="0"/>
                </a:moveTo>
                <a:lnTo>
                  <a:pt x="0" y="231355"/>
                </a:lnTo>
                <a:lnTo>
                  <a:pt x="0" y="231355"/>
                </a:lnTo>
              </a:path>
            </a:pathLst>
          </a:custGeom>
          <a:ln w="190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 58"/>
          <p:cNvSpPr/>
          <p:nvPr/>
        </p:nvSpPr>
        <p:spPr>
          <a:xfrm>
            <a:off x="1718631" y="866660"/>
            <a:ext cx="1022733" cy="1127393"/>
          </a:xfrm>
          <a:custGeom>
            <a:avLst/>
            <a:gdLst>
              <a:gd name="connsiteX0" fmla="*/ 903383 w 1022733"/>
              <a:gd name="connsiteY0" fmla="*/ 1127393 h 1127393"/>
              <a:gd name="connsiteX1" fmla="*/ 969485 w 1022733"/>
              <a:gd name="connsiteY1" fmla="*/ 642651 h 1127393"/>
              <a:gd name="connsiteX2" fmla="*/ 583894 w 1022733"/>
              <a:gd name="connsiteY2" fmla="*/ 102824 h 1127393"/>
              <a:gd name="connsiteX3" fmla="*/ 583894 w 1022733"/>
              <a:gd name="connsiteY3" fmla="*/ 102824 h 1127393"/>
              <a:gd name="connsiteX4" fmla="*/ 231355 w 1022733"/>
              <a:gd name="connsiteY4" fmla="*/ 14689 h 1127393"/>
              <a:gd name="connsiteX5" fmla="*/ 0 w 1022733"/>
              <a:gd name="connsiteY5" fmla="*/ 190959 h 112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733" h="1127393">
                <a:moveTo>
                  <a:pt x="903383" y="1127393"/>
                </a:moveTo>
                <a:cubicBezTo>
                  <a:pt x="963058" y="970402"/>
                  <a:pt x="1022733" y="813412"/>
                  <a:pt x="969485" y="642651"/>
                </a:cubicBezTo>
                <a:cubicBezTo>
                  <a:pt x="916237" y="471890"/>
                  <a:pt x="583894" y="102824"/>
                  <a:pt x="583894" y="102824"/>
                </a:cubicBezTo>
                <a:lnTo>
                  <a:pt x="583894" y="102824"/>
                </a:lnTo>
                <a:cubicBezTo>
                  <a:pt x="525138" y="88135"/>
                  <a:pt x="328671" y="0"/>
                  <a:pt x="231355" y="14689"/>
                </a:cubicBezTo>
                <a:cubicBezTo>
                  <a:pt x="134039" y="29378"/>
                  <a:pt x="67019" y="110168"/>
                  <a:pt x="0" y="190959"/>
                </a:cubicBezTo>
              </a:path>
            </a:pathLst>
          </a:custGeom>
          <a:ln w="28575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l="4935" t="11725" r="11373" b="5649"/>
          <a:stretch>
            <a:fillRect/>
          </a:stretch>
        </p:blipFill>
        <p:spPr bwMode="auto">
          <a:xfrm rot="11865337">
            <a:off x="8058495" y="4335876"/>
            <a:ext cx="514757" cy="1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Volný tvar 59"/>
          <p:cNvSpPr/>
          <p:nvPr/>
        </p:nvSpPr>
        <p:spPr>
          <a:xfrm rot="16874637">
            <a:off x="3580387" y="2004055"/>
            <a:ext cx="353319" cy="420997"/>
          </a:xfrm>
          <a:custGeom>
            <a:avLst/>
            <a:gdLst>
              <a:gd name="connsiteX0" fmla="*/ 264405 w 264405"/>
              <a:gd name="connsiteY0" fmla="*/ 0 h 231355"/>
              <a:gd name="connsiteX1" fmla="*/ 0 w 264405"/>
              <a:gd name="connsiteY1" fmla="*/ 231355 h 231355"/>
              <a:gd name="connsiteX2" fmla="*/ 0 w 264405"/>
              <a:gd name="connsiteY2" fmla="*/ 231355 h 2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405" h="231355">
                <a:moveTo>
                  <a:pt x="264405" y="0"/>
                </a:moveTo>
                <a:lnTo>
                  <a:pt x="0" y="231355"/>
                </a:lnTo>
                <a:lnTo>
                  <a:pt x="0" y="231355"/>
                </a:lnTo>
              </a:path>
            </a:pathLst>
          </a:custGeom>
          <a:ln w="28575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olný tvar 61"/>
          <p:cNvSpPr/>
          <p:nvPr/>
        </p:nvSpPr>
        <p:spPr>
          <a:xfrm>
            <a:off x="7072829" y="2587128"/>
            <a:ext cx="1388125" cy="376409"/>
          </a:xfrm>
          <a:custGeom>
            <a:avLst/>
            <a:gdLst>
              <a:gd name="connsiteX0" fmla="*/ 1388125 w 1388125"/>
              <a:gd name="connsiteY0" fmla="*/ 376409 h 376409"/>
              <a:gd name="connsiteX1" fmla="*/ 826265 w 1388125"/>
              <a:gd name="connsiteY1" fmla="*/ 56920 h 376409"/>
              <a:gd name="connsiteX2" fmla="*/ 0 w 1388125"/>
              <a:gd name="connsiteY2" fmla="*/ 34886 h 3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125" h="376409">
                <a:moveTo>
                  <a:pt x="1388125" y="376409"/>
                </a:moveTo>
                <a:cubicBezTo>
                  <a:pt x="1222872" y="245124"/>
                  <a:pt x="1057619" y="113840"/>
                  <a:pt x="826265" y="56920"/>
                </a:cubicBezTo>
                <a:cubicBezTo>
                  <a:pt x="594911" y="0"/>
                  <a:pt x="297455" y="17443"/>
                  <a:pt x="0" y="34886"/>
                </a:cubicBezTo>
              </a:path>
            </a:pathLst>
          </a:custGeom>
          <a:ln w="28575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86446" y="4286256"/>
            <a:ext cx="419923" cy="593713"/>
          </a:xfrm>
          <a:prstGeom prst="rect">
            <a:avLst/>
          </a:prstGeom>
          <a:noFill/>
        </p:spPr>
      </p:pic>
      <p:sp>
        <p:nvSpPr>
          <p:cNvPr id="63" name="Volný tvar 62"/>
          <p:cNvSpPr/>
          <p:nvPr/>
        </p:nvSpPr>
        <p:spPr>
          <a:xfrm>
            <a:off x="7039778" y="2897436"/>
            <a:ext cx="1421176" cy="253388"/>
          </a:xfrm>
          <a:custGeom>
            <a:avLst/>
            <a:gdLst>
              <a:gd name="connsiteX0" fmla="*/ 0 w 1421176"/>
              <a:gd name="connsiteY0" fmla="*/ 0 h 253388"/>
              <a:gd name="connsiteX1" fmla="*/ 198304 w 1421176"/>
              <a:gd name="connsiteY1" fmla="*/ 99152 h 253388"/>
              <a:gd name="connsiteX2" fmla="*/ 638979 w 1421176"/>
              <a:gd name="connsiteY2" fmla="*/ 209321 h 253388"/>
              <a:gd name="connsiteX3" fmla="*/ 1421176 w 1421176"/>
              <a:gd name="connsiteY3" fmla="*/ 253388 h 25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176" h="253388">
                <a:moveTo>
                  <a:pt x="0" y="0"/>
                </a:moveTo>
                <a:cubicBezTo>
                  <a:pt x="45904" y="32132"/>
                  <a:pt x="91808" y="64265"/>
                  <a:pt x="198304" y="99152"/>
                </a:cubicBezTo>
                <a:cubicBezTo>
                  <a:pt x="304800" y="134039"/>
                  <a:pt x="435167" y="183615"/>
                  <a:pt x="638979" y="209321"/>
                </a:cubicBezTo>
                <a:cubicBezTo>
                  <a:pt x="842791" y="235027"/>
                  <a:pt x="1131983" y="244207"/>
                  <a:pt x="1421176" y="253388"/>
                </a:cubicBezTo>
              </a:path>
            </a:pathLst>
          </a:custGeom>
          <a:ln w="28575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olný tvar 63"/>
          <p:cNvSpPr/>
          <p:nvPr/>
        </p:nvSpPr>
        <p:spPr>
          <a:xfrm>
            <a:off x="8284684" y="5244029"/>
            <a:ext cx="804232" cy="80790"/>
          </a:xfrm>
          <a:custGeom>
            <a:avLst/>
            <a:gdLst>
              <a:gd name="connsiteX0" fmla="*/ 804232 w 804232"/>
              <a:gd name="connsiteY0" fmla="*/ 22034 h 80790"/>
              <a:gd name="connsiteX1" fmla="*/ 429658 w 804232"/>
              <a:gd name="connsiteY1" fmla="*/ 77118 h 80790"/>
              <a:gd name="connsiteX2" fmla="*/ 0 w 804232"/>
              <a:gd name="connsiteY2" fmla="*/ 0 h 8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232" h="80790">
                <a:moveTo>
                  <a:pt x="804232" y="22034"/>
                </a:moveTo>
                <a:cubicBezTo>
                  <a:pt x="683964" y="51412"/>
                  <a:pt x="563697" y="80790"/>
                  <a:pt x="429658" y="77118"/>
                </a:cubicBezTo>
                <a:cubicBezTo>
                  <a:pt x="295619" y="73446"/>
                  <a:pt x="147809" y="36723"/>
                  <a:pt x="0" y="0"/>
                </a:cubicBezTo>
              </a:path>
            </a:pathLst>
          </a:custGeom>
          <a:ln w="5715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olný tvar 64"/>
          <p:cNvSpPr/>
          <p:nvPr/>
        </p:nvSpPr>
        <p:spPr>
          <a:xfrm>
            <a:off x="8295701" y="4032173"/>
            <a:ext cx="519629" cy="1112704"/>
          </a:xfrm>
          <a:custGeom>
            <a:avLst/>
            <a:gdLst>
              <a:gd name="connsiteX0" fmla="*/ 0 w 519629"/>
              <a:gd name="connsiteY0" fmla="*/ 1112704 h 1112704"/>
              <a:gd name="connsiteX1" fmla="*/ 429658 w 519629"/>
              <a:gd name="connsiteY1" fmla="*/ 826266 h 1112704"/>
              <a:gd name="connsiteX2" fmla="*/ 517793 w 519629"/>
              <a:gd name="connsiteY2" fmla="*/ 407625 h 1112704"/>
              <a:gd name="connsiteX3" fmla="*/ 440675 w 519629"/>
              <a:gd name="connsiteY3" fmla="*/ 0 h 111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629" h="1112704">
                <a:moveTo>
                  <a:pt x="0" y="1112704"/>
                </a:moveTo>
                <a:cubicBezTo>
                  <a:pt x="171679" y="1028241"/>
                  <a:pt x="343359" y="943779"/>
                  <a:pt x="429658" y="826266"/>
                </a:cubicBezTo>
                <a:cubicBezTo>
                  <a:pt x="515957" y="708753"/>
                  <a:pt x="515957" y="545336"/>
                  <a:pt x="517793" y="407625"/>
                </a:cubicBezTo>
                <a:cubicBezTo>
                  <a:pt x="519629" y="269914"/>
                  <a:pt x="480152" y="134957"/>
                  <a:pt x="440675" y="0"/>
                </a:cubicBezTo>
              </a:path>
            </a:pathLst>
          </a:custGeom>
          <a:ln w="38100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olný tvar 65"/>
          <p:cNvSpPr/>
          <p:nvPr/>
        </p:nvSpPr>
        <p:spPr>
          <a:xfrm>
            <a:off x="8648241" y="3172858"/>
            <a:ext cx="11017" cy="672029"/>
          </a:xfrm>
          <a:custGeom>
            <a:avLst/>
            <a:gdLst>
              <a:gd name="connsiteX0" fmla="*/ 11017 w 11017"/>
              <a:gd name="connsiteY0" fmla="*/ 672029 h 672029"/>
              <a:gd name="connsiteX1" fmla="*/ 0 w 11017"/>
              <a:gd name="connsiteY1" fmla="*/ 0 h 67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17" h="672029">
                <a:moveTo>
                  <a:pt x="11017" y="672029"/>
                </a:moveTo>
                <a:lnTo>
                  <a:pt x="0" y="0"/>
                </a:lnTo>
              </a:path>
            </a:pathLst>
          </a:custGeom>
          <a:ln w="28575">
            <a:solidFill>
              <a:srgbClr val="00206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 rot="21358269">
            <a:off x="5081930" y="320055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Litlle</a:t>
            </a:r>
            <a:r>
              <a:rPr lang="cs-CZ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Bighorn</a:t>
            </a:r>
            <a:endParaRPr lang="cs-CZ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 rot="2710654">
            <a:off x="1551398" y="266996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 smtClean="0"/>
              <a:t>Crazy</a:t>
            </a:r>
            <a:r>
              <a:rPr lang="cs-CZ" sz="1200" dirty="0" smtClean="0"/>
              <a:t> </a:t>
            </a:r>
            <a:r>
              <a:rPr lang="cs-CZ" sz="1200" dirty="0" err="1" smtClean="0"/>
              <a:t>Horse</a:t>
            </a:r>
            <a:endParaRPr lang="cs-CZ" sz="1200" dirty="0"/>
          </a:p>
        </p:txBody>
      </p:sp>
      <p:sp>
        <p:nvSpPr>
          <p:cNvPr id="69" name="TextovéPole 68"/>
          <p:cNvSpPr txBox="1"/>
          <p:nvPr/>
        </p:nvSpPr>
        <p:spPr>
          <a:xfrm rot="20929064">
            <a:off x="1231780" y="38007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Déšť ve tváři</a:t>
            </a:r>
            <a:endParaRPr lang="cs-CZ" sz="12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2143108" y="557214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Čejenové</a:t>
            </a: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 rot="19396376">
            <a:off x="4521684" y="2723855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Žluč</a:t>
            </a:r>
            <a:endParaRPr lang="cs-CZ" sz="14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2428860" y="466208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Oglalové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3071802" y="412135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bg1"/>
                </a:solidFill>
              </a:rPr>
              <a:t>Minikojové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3929058" y="385762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bg1"/>
                </a:solidFill>
              </a:rPr>
              <a:t>Brule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3929058" y="49291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Velké </a:t>
            </a:r>
            <a:r>
              <a:rPr lang="cs-CZ" sz="1400" dirty="0" err="1" smtClean="0">
                <a:solidFill>
                  <a:schemeClr val="bg1"/>
                </a:solidFill>
              </a:rPr>
              <a:t>tee</a:t>
            </a:r>
            <a:r>
              <a:rPr lang="cs-CZ" sz="1400" dirty="0" smtClean="0">
                <a:solidFill>
                  <a:schemeClr val="bg1"/>
                </a:solidFill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</a:rPr>
              <a:t>pee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3214678" y="580509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solidFill>
                  <a:schemeClr val="bg1"/>
                </a:solidFill>
              </a:rPr>
              <a:t>Yanktonové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5000628" y="4335669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bg1"/>
                </a:solidFill>
              </a:rPr>
              <a:t>Dakotové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643570" y="471488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No </a:t>
            </a:r>
            <a:r>
              <a:rPr lang="cs-CZ" sz="1400" dirty="0" err="1" smtClean="0">
                <a:solidFill>
                  <a:schemeClr val="bg1"/>
                </a:solidFill>
              </a:rPr>
              <a:t>Bows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6000760" y="507207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bg1"/>
                </a:solidFill>
              </a:rPr>
              <a:t>Hunk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Papa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5500694" y="613037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solidFill>
                  <a:schemeClr val="bg1"/>
                </a:solidFill>
              </a:rPr>
              <a:t>Tatanka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Yotanka</a:t>
            </a:r>
            <a:endParaRPr lang="cs-CZ" sz="1600" dirty="0" smtClean="0">
              <a:solidFill>
                <a:schemeClr val="bg1"/>
              </a:solidFill>
            </a:endParaRP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(Sedící býk)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81" name="Picture 7" descr="http://www.openclipart.org/image/800px/svg_to_png/127615532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4929198"/>
            <a:ext cx="571504" cy="808027"/>
          </a:xfrm>
          <a:prstGeom prst="rect">
            <a:avLst/>
          </a:prstGeom>
          <a:noFill/>
        </p:spPr>
      </p:pic>
      <p:sp>
        <p:nvSpPr>
          <p:cNvPr id="82" name="TextovéPole 81"/>
          <p:cNvSpPr txBox="1"/>
          <p:nvPr/>
        </p:nvSpPr>
        <p:spPr>
          <a:xfrm>
            <a:off x="4572000" y="557214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bg1"/>
                </a:solidFill>
              </a:rPr>
              <a:t>Santee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3" name="TextovéPole 82"/>
          <p:cNvSpPr txBox="1"/>
          <p:nvPr/>
        </p:nvSpPr>
        <p:spPr>
          <a:xfrm rot="2458509">
            <a:off x="2775871" y="15205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Custer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84" name="TextovéPole 83"/>
          <p:cNvSpPr txBox="1"/>
          <p:nvPr/>
        </p:nvSpPr>
        <p:spPr>
          <a:xfrm>
            <a:off x="6429388" y="214290"/>
            <a:ext cx="23574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Bitva  u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Bighornu</a:t>
            </a:r>
            <a:endParaRPr lang="cs-CZ" dirty="0" smtClean="0"/>
          </a:p>
          <a:p>
            <a:r>
              <a:rPr lang="cs-CZ" dirty="0" smtClean="0"/>
              <a:t>25. června 1876 </a:t>
            </a:r>
            <a:endParaRPr lang="cs-CZ" dirty="0"/>
          </a:p>
        </p:txBody>
      </p:sp>
      <p:pic>
        <p:nvPicPr>
          <p:cNvPr id="20486" name="Picture 6" descr="http://www.openclipart.org/image/800px/svg_to_png/mozart_ar_wind_rose_compa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541540">
            <a:off x="719289" y="5202103"/>
            <a:ext cx="1436666" cy="1436666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8286776" y="52863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Reno</a:t>
            </a:r>
            <a:endParaRPr lang="cs-CZ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9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/>
      <p:bldP spid="72" grpId="0"/>
      <p:bldP spid="73" grpId="0"/>
      <p:bldP spid="74" grpId="0"/>
      <p:bldP spid="74" grpId="1"/>
      <p:bldP spid="75" grpId="0"/>
      <p:bldP spid="76" grpId="0"/>
      <p:bldP spid="77" grpId="0"/>
      <p:bldP spid="78" grpId="0"/>
      <p:bldP spid="79" grpId="0"/>
      <p:bldP spid="80" grpId="0"/>
      <p:bldP spid="82" grpId="0"/>
      <p:bldP spid="86" grpId="0"/>
    </p:bldLst>
  </p:timing>
</p:sld>
</file>

<file path=ppt/theme/theme1.xml><?xml version="1.0" encoding="utf-8"?>
<a:theme xmlns:a="http://schemas.openxmlformats.org/drawingml/2006/main" name="Indiáni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Indiáni 2</Template>
  <TotalTime>348</TotalTime>
  <Words>575</Words>
  <Application>Microsoft Office PowerPoint</Application>
  <PresentationFormat>Předvádění na obrazovce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Indiáni 2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harzhe</cp:lastModifiedBy>
  <cp:revision>35</cp:revision>
  <dcterms:created xsi:type="dcterms:W3CDTF">2010-07-01T14:29:29Z</dcterms:created>
  <dcterms:modified xsi:type="dcterms:W3CDTF">2011-10-11T06:36:53Z</dcterms:modified>
</cp:coreProperties>
</file>