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3" r:id="rId5"/>
    <p:sldId id="264" r:id="rId6"/>
    <p:sldId id="266" r:id="rId7"/>
    <p:sldId id="265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A04"/>
    <a:srgbClr val="FF1111"/>
    <a:srgbClr val="FFC91D"/>
    <a:srgbClr val="FFCD2F"/>
    <a:srgbClr val="FFC8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A606-88CC-4DFD-BA13-2C60BAF5337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A606-88CC-4DFD-BA13-2C60BAF5337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81771-6779-4345-BD4F-7389C7376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upload.wikimedia.org/wikipedia/commons/0/00/Russian_Empire_1914_17.svg" TargetMode="External"/><Relationship Id="rId18" Type="http://schemas.openxmlformats.org/officeDocument/2006/relationships/image" Target="../media/image8.png"/><Relationship Id="rId3" Type="http://schemas.openxmlformats.org/officeDocument/2006/relationships/audio" Target="../media/audio2.wav"/><Relationship Id="rId21" Type="http://schemas.openxmlformats.org/officeDocument/2006/relationships/image" Target="../media/image10.png"/><Relationship Id="rId7" Type="http://schemas.openxmlformats.org/officeDocument/2006/relationships/hyperlink" Target="http://upload.wikimedia.org/wikipedia/commons/e/ec/Flag_of_the_German_Empire.svg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upload.wikimedia.org/wikipedia/commons/d/d8/State_Flag_of_Serbia_(1882-1918).svg" TargetMode="External"/><Relationship Id="rId25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hyperlink" Target="http://upload.wikimedia.org/wikipedia/commons/a/ae/Flag_of_the_United_Kingdom.svg" TargetMode="External"/><Relationship Id="rId24" Type="http://schemas.openxmlformats.org/officeDocument/2006/relationships/image" Target="../media/image12.png"/><Relationship Id="rId5" Type="http://schemas.openxmlformats.org/officeDocument/2006/relationships/audio" Target="../media/audio4.wav"/><Relationship Id="rId15" Type="http://schemas.openxmlformats.org/officeDocument/2006/relationships/hyperlink" Target="http://upload.wikimedia.org/wikipedia/commons/4/41/Flag_of_Austria-Hungary_1869-1918.svg" TargetMode="External"/><Relationship Id="rId23" Type="http://schemas.openxmlformats.org/officeDocument/2006/relationships/hyperlink" Target="http://upload.wikimedia.org/wikipedia/commons/a/ad/Flag_of_Italy_(1861-1946).svg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upload.wikimedia.org/wikipedia/commons/6/65/Flag_of_Belgium.svg" TargetMode="External"/><Relationship Id="rId4" Type="http://schemas.openxmlformats.org/officeDocument/2006/relationships/audio" Target="../media/audio3.wav"/><Relationship Id="rId9" Type="http://schemas.openxmlformats.org/officeDocument/2006/relationships/hyperlink" Target="http://upload.wikimedia.org/wikipedia/commons/c/c3/Flag_of_France.svg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c/c3/Flag_of_France.svg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://upload.wikimedia.org/wikipedia/commons/6/65/Flag_of_Belgium.svg" TargetMode="External"/><Relationship Id="rId26" Type="http://schemas.openxmlformats.org/officeDocument/2006/relationships/hyperlink" Target="http://upload.wikimedia.org/wikipedia/commons/e/e3/Ottoman_Flag.svg" TargetMode="External"/><Relationship Id="rId3" Type="http://schemas.openxmlformats.org/officeDocument/2006/relationships/audio" Target="../media/audio2.wav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hyperlink" Target="http://upload.wikimedia.org/wikipedia/commons/0/00/Russian_Empire_1914_17.svg" TargetMode="External"/><Relationship Id="rId17" Type="http://schemas.openxmlformats.org/officeDocument/2006/relationships/image" Target="../media/image8.png"/><Relationship Id="rId25" Type="http://schemas.openxmlformats.org/officeDocument/2006/relationships/image" Target="../media/image15.png"/><Relationship Id="rId2" Type="http://schemas.openxmlformats.org/officeDocument/2006/relationships/audio" Target="../media/audio3.wav"/><Relationship Id="rId16" Type="http://schemas.openxmlformats.org/officeDocument/2006/relationships/hyperlink" Target="http://upload.wikimedia.org/wikipedia/commons/d/d8/State_Flag_of_Serbia_(1882-1918).svg" TargetMode="External"/><Relationship Id="rId20" Type="http://schemas.openxmlformats.org/officeDocument/2006/relationships/image" Target="../media/image10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e/ec/Flag_of_the_German_Empire.svg" TargetMode="External"/><Relationship Id="rId11" Type="http://schemas.openxmlformats.org/officeDocument/2006/relationships/image" Target="../media/image5.png"/><Relationship Id="rId24" Type="http://schemas.openxmlformats.org/officeDocument/2006/relationships/image" Target="../media/image13.gif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hyperlink" Target="http://upload.wikimedia.org/wikipedia/commons/a/ae/Flag_of_the_United_Kingdom.svg" TargetMode="External"/><Relationship Id="rId19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hyperlink" Target="http://upload.wikimedia.org/wikipedia/commons/4/41/Flag_of_Austria-Hungary_1869-1918.svg" TargetMode="External"/><Relationship Id="rId22" Type="http://schemas.openxmlformats.org/officeDocument/2006/relationships/hyperlink" Target="http://upload.wikimedia.org/wikipedia/commons/a/ad/Flag_of_Italy_(1861-1946).svg" TargetMode="External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a/ae/Flag_of_the_United_Kingdom.svg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upload.wikimedia.org/wikipedia/commons/a/ad/Flag_of_Italy_(1861-1946).svg" TargetMode="External"/><Relationship Id="rId3" Type="http://schemas.openxmlformats.org/officeDocument/2006/relationships/image" Target="../media/image20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hyperlink" Target="http://upload.wikimedia.org/wikipedia/commons/4/41/Flag_of_Austria-Hungary_1869-1918.svg" TargetMode="External"/><Relationship Id="rId17" Type="http://schemas.openxmlformats.org/officeDocument/2006/relationships/image" Target="../media/image11.png"/><Relationship Id="rId2" Type="http://schemas.openxmlformats.org/officeDocument/2006/relationships/audio" Target="../media/audio2.wav"/><Relationship Id="rId16" Type="http://schemas.openxmlformats.org/officeDocument/2006/relationships/image" Target="../media/image10.png"/><Relationship Id="rId20" Type="http://schemas.openxmlformats.org/officeDocument/2006/relationships/hyperlink" Target="http://upload.wikimedia.org/wikipedia/commons/e/e3/Ottoman_Flag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c/c3/Flag_of_France.svg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hyperlink" Target="http://upload.wikimedia.org/wikipedia/commons/0/00/Russian_Empire_1914_17.svg" TargetMode="External"/><Relationship Id="rId19" Type="http://schemas.openxmlformats.org/officeDocument/2006/relationships/image" Target="../media/image12.png"/><Relationship Id="rId4" Type="http://schemas.openxmlformats.org/officeDocument/2006/relationships/hyperlink" Target="http://upload.wikimedia.org/wikipedia/commons/e/ec/Flag_of_the_German_Empire.svg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://upload.wikimedia.org/wikipedia/commons/6/65/Flag_of_Belgium.svg" TargetMode="External"/><Relationship Id="rId22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upload.wikimedia.org/wikipedia/commons/6/65/Flag_of_Belgium.svg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://upload.wikimedia.org/wikipedia/commons/e/ec/Flag_of_the_German_Empire.svg" TargetMode="External"/><Relationship Id="rId7" Type="http://schemas.openxmlformats.org/officeDocument/2006/relationships/hyperlink" Target="http://upload.wikimedia.org/wikipedia/commons/a/ae/Flag_of_the_United_Kingdom.svg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://upload.wikimedia.org/wikipedia/commons/a/ad/Flag_of_Italy_(1861-1946).svg" TargetMode="External"/><Relationship Id="rId2" Type="http://schemas.openxmlformats.org/officeDocument/2006/relationships/image" Target="../media/image21.png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://upload.wikimedia.org/wikipedia/commons/4/41/Flag_of_Austria-Hungary_1869-1918.svg" TargetMode="External"/><Relationship Id="rId5" Type="http://schemas.openxmlformats.org/officeDocument/2006/relationships/hyperlink" Target="http://upload.wikimedia.org/wikipedia/commons/c/c3/Flag_of_France.svg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hyperlink" Target="http://upload.wikimedia.org/wikipedia/commons/e/e3/Ottoman_Flag.svg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upload.wikimedia.org/wikipedia/commons/0/00/Russian_Empire_1914_17.svg" TargetMode="Externa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upload.wikimedia.org/wikipedia/commons/0/00/Russian_Empire_1914_17.svg" TargetMode="External"/><Relationship Id="rId18" Type="http://schemas.openxmlformats.org/officeDocument/2006/relationships/image" Target="../media/image9.png"/><Relationship Id="rId26" Type="http://schemas.openxmlformats.org/officeDocument/2006/relationships/image" Target="../media/image24.png"/><Relationship Id="rId3" Type="http://schemas.openxmlformats.org/officeDocument/2006/relationships/audio" Target="../media/audio5.wav"/><Relationship Id="rId21" Type="http://schemas.openxmlformats.org/officeDocument/2006/relationships/hyperlink" Target="http://upload.wikimedia.org/wikipedia/commons/a/ad/Flag_of_Italy_(1861-1946).svg" TargetMode="External"/><Relationship Id="rId7" Type="http://schemas.openxmlformats.org/officeDocument/2006/relationships/hyperlink" Target="http://upload.wikimedia.org/wikipedia/commons/e/ec/Flag_of_the_German_Empire.svg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upload.wikimedia.org/wikipedia/commons/6/65/Flag_of_Belgium.svg" TargetMode="External"/><Relationship Id="rId25" Type="http://schemas.openxmlformats.org/officeDocument/2006/relationships/image" Target="../media/image13.gif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://upload.wikimedia.org/wikipedia/commons/a/ae/Flag_of_the_United_Kingdom.svg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upload.wikimedia.org/wikipedia/commons/7/73/Flag_of_Romania.svg" TargetMode="External"/><Relationship Id="rId15" Type="http://schemas.openxmlformats.org/officeDocument/2006/relationships/hyperlink" Target="http://upload.wikimedia.org/wikipedia/commons/4/41/Flag_of_Austria-Hungary_1869-1918.svg" TargetMode="External"/><Relationship Id="rId23" Type="http://schemas.openxmlformats.org/officeDocument/2006/relationships/hyperlink" Target="http://upload.wikimedia.org/wikipedia/commons/e/e3/Ottoman_Flag.svg" TargetMode="External"/><Relationship Id="rId10" Type="http://schemas.openxmlformats.org/officeDocument/2006/relationships/image" Target="../media/image4.png"/><Relationship Id="rId19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hyperlink" Target="http://upload.wikimedia.org/wikipedia/commons/c/c3/Flag_of_France.svg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upload.wikimedia.org/wikipedia/commons/0/00/Russian_Empire_1914_17.svg" TargetMode="External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21" Type="http://schemas.openxmlformats.org/officeDocument/2006/relationships/hyperlink" Target="http://upload.wikimedia.org/wikipedia/commons/a/ad/Flag_of_Italy_(1861-1946).svg" TargetMode="External"/><Relationship Id="rId7" Type="http://schemas.openxmlformats.org/officeDocument/2006/relationships/hyperlink" Target="http://upload.wikimedia.org/wikipedia/commons/e/ec/Flag_of_the_German_Empire.svg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upload.wikimedia.org/wikipedia/commons/6/65/Flag_of_Belgium.svg" TargetMode="External"/><Relationship Id="rId25" Type="http://schemas.openxmlformats.org/officeDocument/2006/relationships/image" Target="../media/image13.gif"/><Relationship Id="rId2" Type="http://schemas.openxmlformats.org/officeDocument/2006/relationships/audio" Target="../media/audio4.wav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://upload.wikimedia.org/wikipedia/commons/a/ae/Flag_of_the_United_Kingdom.svg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upload.wikimedia.org/wikipedia/commons/7/73/Flag_of_Romania.svg" TargetMode="External"/><Relationship Id="rId15" Type="http://schemas.openxmlformats.org/officeDocument/2006/relationships/hyperlink" Target="http://upload.wikimedia.org/wikipedia/commons/4/41/Flag_of_Austria-Hungary_1869-1918.svg" TargetMode="External"/><Relationship Id="rId23" Type="http://schemas.openxmlformats.org/officeDocument/2006/relationships/hyperlink" Target="http://upload.wikimedia.org/wikipedia/commons/e/e3/Ottoman_Flag.svg" TargetMode="External"/><Relationship Id="rId10" Type="http://schemas.openxmlformats.org/officeDocument/2006/relationships/image" Target="../media/image4.png"/><Relationship Id="rId19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hyperlink" Target="http://upload.wikimedia.org/wikipedia/commons/c/c3/Flag_of_France.svg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62068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PRŮBĚH I. SVĚTOVÉ VÁLKY 1915-16</a:t>
            </a:r>
            <a:endParaRPr lang="cs-CZ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Obrázek 2" descr="němci u verdu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484" y="2094364"/>
            <a:ext cx="6385033" cy="42149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9472"/>
            <a:ext cx="915785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olný tvar 1"/>
          <p:cNvSpPr/>
          <p:nvPr/>
        </p:nvSpPr>
        <p:spPr>
          <a:xfrm>
            <a:off x="6260123" y="1167618"/>
            <a:ext cx="1434905" cy="2166425"/>
          </a:xfrm>
          <a:custGeom>
            <a:avLst/>
            <a:gdLst>
              <a:gd name="connsiteX0" fmla="*/ 745588 w 1434905"/>
              <a:gd name="connsiteY0" fmla="*/ 154745 h 2166425"/>
              <a:gd name="connsiteX1" fmla="*/ 745588 w 1434905"/>
              <a:gd name="connsiteY1" fmla="*/ 154745 h 2166425"/>
              <a:gd name="connsiteX2" fmla="*/ 801859 w 1434905"/>
              <a:gd name="connsiteY2" fmla="*/ 267287 h 2166425"/>
              <a:gd name="connsiteX3" fmla="*/ 829994 w 1434905"/>
              <a:gd name="connsiteY3" fmla="*/ 309490 h 2166425"/>
              <a:gd name="connsiteX4" fmla="*/ 858129 w 1434905"/>
              <a:gd name="connsiteY4" fmla="*/ 407964 h 2166425"/>
              <a:gd name="connsiteX5" fmla="*/ 886265 w 1434905"/>
              <a:gd name="connsiteY5" fmla="*/ 450167 h 2166425"/>
              <a:gd name="connsiteX6" fmla="*/ 942535 w 1434905"/>
              <a:gd name="connsiteY6" fmla="*/ 562708 h 2166425"/>
              <a:gd name="connsiteX7" fmla="*/ 942535 w 1434905"/>
              <a:gd name="connsiteY7" fmla="*/ 562708 h 2166425"/>
              <a:gd name="connsiteX8" fmla="*/ 956603 w 1434905"/>
              <a:gd name="connsiteY8" fmla="*/ 604911 h 2166425"/>
              <a:gd name="connsiteX9" fmla="*/ 1012874 w 1434905"/>
              <a:gd name="connsiteY9" fmla="*/ 703385 h 2166425"/>
              <a:gd name="connsiteX10" fmla="*/ 1026942 w 1434905"/>
              <a:gd name="connsiteY10" fmla="*/ 759656 h 2166425"/>
              <a:gd name="connsiteX11" fmla="*/ 1041009 w 1434905"/>
              <a:gd name="connsiteY11" fmla="*/ 844062 h 2166425"/>
              <a:gd name="connsiteX12" fmla="*/ 1097280 w 1434905"/>
              <a:gd name="connsiteY12" fmla="*/ 956604 h 2166425"/>
              <a:gd name="connsiteX13" fmla="*/ 1111348 w 1434905"/>
              <a:gd name="connsiteY13" fmla="*/ 998807 h 2166425"/>
              <a:gd name="connsiteX14" fmla="*/ 1153551 w 1434905"/>
              <a:gd name="connsiteY14" fmla="*/ 1055077 h 2166425"/>
              <a:gd name="connsiteX15" fmla="*/ 1167619 w 1434905"/>
              <a:gd name="connsiteY15" fmla="*/ 1125416 h 2166425"/>
              <a:gd name="connsiteX16" fmla="*/ 1223889 w 1434905"/>
              <a:gd name="connsiteY16" fmla="*/ 1237957 h 2166425"/>
              <a:gd name="connsiteX17" fmla="*/ 1252025 w 1434905"/>
              <a:gd name="connsiteY17" fmla="*/ 1308296 h 2166425"/>
              <a:gd name="connsiteX18" fmla="*/ 1280160 w 1434905"/>
              <a:gd name="connsiteY18" fmla="*/ 1364567 h 2166425"/>
              <a:gd name="connsiteX19" fmla="*/ 1308295 w 1434905"/>
              <a:gd name="connsiteY19" fmla="*/ 1491176 h 2166425"/>
              <a:gd name="connsiteX20" fmla="*/ 1336431 w 1434905"/>
              <a:gd name="connsiteY20" fmla="*/ 1603717 h 2166425"/>
              <a:gd name="connsiteX21" fmla="*/ 1350499 w 1434905"/>
              <a:gd name="connsiteY21" fmla="*/ 1645920 h 2166425"/>
              <a:gd name="connsiteX22" fmla="*/ 1378634 w 1434905"/>
              <a:gd name="connsiteY22" fmla="*/ 1758462 h 2166425"/>
              <a:gd name="connsiteX23" fmla="*/ 1406769 w 1434905"/>
              <a:gd name="connsiteY23" fmla="*/ 1941342 h 2166425"/>
              <a:gd name="connsiteX24" fmla="*/ 1434905 w 1434905"/>
              <a:gd name="connsiteY24" fmla="*/ 2025748 h 2166425"/>
              <a:gd name="connsiteX25" fmla="*/ 1406769 w 1434905"/>
              <a:gd name="connsiteY25" fmla="*/ 2138290 h 2166425"/>
              <a:gd name="connsiteX26" fmla="*/ 1364566 w 1434905"/>
              <a:gd name="connsiteY26" fmla="*/ 2166425 h 2166425"/>
              <a:gd name="connsiteX27" fmla="*/ 1139483 w 1434905"/>
              <a:gd name="connsiteY27" fmla="*/ 2025748 h 2166425"/>
              <a:gd name="connsiteX28" fmla="*/ 1041009 w 1434905"/>
              <a:gd name="connsiteY28" fmla="*/ 1927274 h 2166425"/>
              <a:gd name="connsiteX29" fmla="*/ 984739 w 1434905"/>
              <a:gd name="connsiteY29" fmla="*/ 1899139 h 2166425"/>
              <a:gd name="connsiteX30" fmla="*/ 942535 w 1434905"/>
              <a:gd name="connsiteY30" fmla="*/ 1871004 h 2166425"/>
              <a:gd name="connsiteX31" fmla="*/ 731520 w 1434905"/>
              <a:gd name="connsiteY31" fmla="*/ 1842868 h 2166425"/>
              <a:gd name="connsiteX32" fmla="*/ 647114 w 1434905"/>
              <a:gd name="connsiteY32" fmla="*/ 1814733 h 2166425"/>
              <a:gd name="connsiteX33" fmla="*/ 520505 w 1434905"/>
              <a:gd name="connsiteY33" fmla="*/ 1758462 h 2166425"/>
              <a:gd name="connsiteX34" fmla="*/ 422031 w 1434905"/>
              <a:gd name="connsiteY34" fmla="*/ 1744394 h 2166425"/>
              <a:gd name="connsiteX35" fmla="*/ 365760 w 1434905"/>
              <a:gd name="connsiteY35" fmla="*/ 1730327 h 2166425"/>
              <a:gd name="connsiteX36" fmla="*/ 168812 w 1434905"/>
              <a:gd name="connsiteY36" fmla="*/ 1716259 h 2166425"/>
              <a:gd name="connsiteX37" fmla="*/ 98474 w 1434905"/>
              <a:gd name="connsiteY37" fmla="*/ 1659988 h 2166425"/>
              <a:gd name="connsiteX38" fmla="*/ 84406 w 1434905"/>
              <a:gd name="connsiteY38" fmla="*/ 1617785 h 2166425"/>
              <a:gd name="connsiteX39" fmla="*/ 56271 w 1434905"/>
              <a:gd name="connsiteY39" fmla="*/ 1561514 h 2166425"/>
              <a:gd name="connsiteX40" fmla="*/ 0 w 1434905"/>
              <a:gd name="connsiteY40" fmla="*/ 1322364 h 2166425"/>
              <a:gd name="connsiteX41" fmla="*/ 42203 w 1434905"/>
              <a:gd name="connsiteY41" fmla="*/ 1237957 h 2166425"/>
              <a:gd name="connsiteX42" fmla="*/ 84406 w 1434905"/>
              <a:gd name="connsiteY42" fmla="*/ 1209822 h 2166425"/>
              <a:gd name="connsiteX43" fmla="*/ 112542 w 1434905"/>
              <a:gd name="connsiteY43" fmla="*/ 1181687 h 2166425"/>
              <a:gd name="connsiteX44" fmla="*/ 126609 w 1434905"/>
              <a:gd name="connsiteY44" fmla="*/ 1139484 h 2166425"/>
              <a:gd name="connsiteX45" fmla="*/ 168812 w 1434905"/>
              <a:gd name="connsiteY45" fmla="*/ 1125416 h 2166425"/>
              <a:gd name="connsiteX46" fmla="*/ 239151 w 1434905"/>
              <a:gd name="connsiteY46" fmla="*/ 1111348 h 2166425"/>
              <a:gd name="connsiteX47" fmla="*/ 323557 w 1434905"/>
              <a:gd name="connsiteY47" fmla="*/ 1069145 h 2166425"/>
              <a:gd name="connsiteX48" fmla="*/ 379828 w 1434905"/>
              <a:gd name="connsiteY48" fmla="*/ 1055077 h 2166425"/>
              <a:gd name="connsiteX49" fmla="*/ 379828 w 1434905"/>
              <a:gd name="connsiteY49" fmla="*/ 858130 h 2166425"/>
              <a:gd name="connsiteX50" fmla="*/ 337625 w 1434905"/>
              <a:gd name="connsiteY50" fmla="*/ 844062 h 2166425"/>
              <a:gd name="connsiteX51" fmla="*/ 253219 w 1434905"/>
              <a:gd name="connsiteY51" fmla="*/ 745588 h 2166425"/>
              <a:gd name="connsiteX52" fmla="*/ 267286 w 1434905"/>
              <a:gd name="connsiteY52" fmla="*/ 661182 h 2166425"/>
              <a:gd name="connsiteX53" fmla="*/ 295422 w 1434905"/>
              <a:gd name="connsiteY53" fmla="*/ 633047 h 2166425"/>
              <a:gd name="connsiteX54" fmla="*/ 323557 w 1434905"/>
              <a:gd name="connsiteY54" fmla="*/ 548640 h 2166425"/>
              <a:gd name="connsiteX55" fmla="*/ 337625 w 1434905"/>
              <a:gd name="connsiteY55" fmla="*/ 506437 h 2166425"/>
              <a:gd name="connsiteX56" fmla="*/ 365760 w 1434905"/>
              <a:gd name="connsiteY56" fmla="*/ 393896 h 2166425"/>
              <a:gd name="connsiteX57" fmla="*/ 407963 w 1434905"/>
              <a:gd name="connsiteY57" fmla="*/ 56271 h 2166425"/>
              <a:gd name="connsiteX58" fmla="*/ 436099 w 1434905"/>
              <a:gd name="connsiteY58" fmla="*/ 14068 h 2166425"/>
              <a:gd name="connsiteX59" fmla="*/ 478302 w 1434905"/>
              <a:gd name="connsiteY59" fmla="*/ 0 h 2166425"/>
              <a:gd name="connsiteX60" fmla="*/ 562708 w 1434905"/>
              <a:gd name="connsiteY60" fmla="*/ 14068 h 2166425"/>
              <a:gd name="connsiteX61" fmla="*/ 647114 w 1434905"/>
              <a:gd name="connsiteY61" fmla="*/ 42204 h 2166425"/>
              <a:gd name="connsiteX62" fmla="*/ 759655 w 1434905"/>
              <a:gd name="connsiteY62" fmla="*/ 126610 h 2166425"/>
              <a:gd name="connsiteX63" fmla="*/ 773723 w 1434905"/>
              <a:gd name="connsiteY63" fmla="*/ 196948 h 2166425"/>
              <a:gd name="connsiteX64" fmla="*/ 773723 w 1434905"/>
              <a:gd name="connsiteY64" fmla="*/ 196948 h 21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434905" h="2166425">
                <a:moveTo>
                  <a:pt x="745588" y="154745"/>
                </a:moveTo>
                <a:lnTo>
                  <a:pt x="745588" y="154745"/>
                </a:lnTo>
                <a:cubicBezTo>
                  <a:pt x="764345" y="192259"/>
                  <a:pt x="781775" y="230466"/>
                  <a:pt x="801859" y="267287"/>
                </a:cubicBezTo>
                <a:cubicBezTo>
                  <a:pt x="809955" y="282130"/>
                  <a:pt x="822433" y="294368"/>
                  <a:pt x="829994" y="309490"/>
                </a:cubicBezTo>
                <a:cubicBezTo>
                  <a:pt x="857378" y="364258"/>
                  <a:pt x="831076" y="344840"/>
                  <a:pt x="858129" y="407964"/>
                </a:cubicBezTo>
                <a:cubicBezTo>
                  <a:pt x="864789" y="423504"/>
                  <a:pt x="878169" y="435324"/>
                  <a:pt x="886265" y="450167"/>
                </a:cubicBezTo>
                <a:cubicBezTo>
                  <a:pt x="906349" y="486987"/>
                  <a:pt x="923778" y="525194"/>
                  <a:pt x="942535" y="562708"/>
                </a:cubicBezTo>
                <a:lnTo>
                  <a:pt x="942535" y="562708"/>
                </a:lnTo>
                <a:cubicBezTo>
                  <a:pt x="947224" y="576776"/>
                  <a:pt x="950762" y="591281"/>
                  <a:pt x="956603" y="604911"/>
                </a:cubicBezTo>
                <a:cubicBezTo>
                  <a:pt x="978021" y="654885"/>
                  <a:pt x="984619" y="661002"/>
                  <a:pt x="1012874" y="703385"/>
                </a:cubicBezTo>
                <a:cubicBezTo>
                  <a:pt x="1017563" y="722142"/>
                  <a:pt x="1023150" y="740697"/>
                  <a:pt x="1026942" y="759656"/>
                </a:cubicBezTo>
                <a:cubicBezTo>
                  <a:pt x="1032536" y="787625"/>
                  <a:pt x="1031416" y="817200"/>
                  <a:pt x="1041009" y="844062"/>
                </a:cubicBezTo>
                <a:cubicBezTo>
                  <a:pt x="1055115" y="883561"/>
                  <a:pt x="1084017" y="916814"/>
                  <a:pt x="1097280" y="956604"/>
                </a:cubicBezTo>
                <a:cubicBezTo>
                  <a:pt x="1101969" y="970672"/>
                  <a:pt x="1103991" y="985932"/>
                  <a:pt x="1111348" y="998807"/>
                </a:cubicBezTo>
                <a:cubicBezTo>
                  <a:pt x="1122981" y="1019164"/>
                  <a:pt x="1139483" y="1036320"/>
                  <a:pt x="1153551" y="1055077"/>
                </a:cubicBezTo>
                <a:cubicBezTo>
                  <a:pt x="1158240" y="1078523"/>
                  <a:pt x="1159036" y="1103099"/>
                  <a:pt x="1167619" y="1125416"/>
                </a:cubicBezTo>
                <a:cubicBezTo>
                  <a:pt x="1182675" y="1164562"/>
                  <a:pt x="1208312" y="1199015"/>
                  <a:pt x="1223889" y="1237957"/>
                </a:cubicBezTo>
                <a:cubicBezTo>
                  <a:pt x="1233268" y="1261403"/>
                  <a:pt x="1241769" y="1285220"/>
                  <a:pt x="1252025" y="1308296"/>
                </a:cubicBezTo>
                <a:cubicBezTo>
                  <a:pt x="1260542" y="1327459"/>
                  <a:pt x="1272797" y="1344931"/>
                  <a:pt x="1280160" y="1364567"/>
                </a:cubicBezTo>
                <a:cubicBezTo>
                  <a:pt x="1289914" y="1390577"/>
                  <a:pt x="1302944" y="1467989"/>
                  <a:pt x="1308295" y="1491176"/>
                </a:cubicBezTo>
                <a:cubicBezTo>
                  <a:pt x="1316990" y="1528854"/>
                  <a:pt x="1324203" y="1567033"/>
                  <a:pt x="1336431" y="1603717"/>
                </a:cubicBezTo>
                <a:cubicBezTo>
                  <a:pt x="1341120" y="1617785"/>
                  <a:pt x="1346903" y="1631534"/>
                  <a:pt x="1350499" y="1645920"/>
                </a:cubicBezTo>
                <a:lnTo>
                  <a:pt x="1378634" y="1758462"/>
                </a:lnTo>
                <a:cubicBezTo>
                  <a:pt x="1388539" y="1847609"/>
                  <a:pt x="1385271" y="1869683"/>
                  <a:pt x="1406769" y="1941342"/>
                </a:cubicBezTo>
                <a:cubicBezTo>
                  <a:pt x="1415291" y="1969749"/>
                  <a:pt x="1434905" y="2025748"/>
                  <a:pt x="1434905" y="2025748"/>
                </a:cubicBezTo>
                <a:cubicBezTo>
                  <a:pt x="1434204" y="2029252"/>
                  <a:pt x="1418305" y="2123870"/>
                  <a:pt x="1406769" y="2138290"/>
                </a:cubicBezTo>
                <a:cubicBezTo>
                  <a:pt x="1396207" y="2151492"/>
                  <a:pt x="1364566" y="2166425"/>
                  <a:pt x="1364566" y="2166425"/>
                </a:cubicBezTo>
                <a:lnTo>
                  <a:pt x="1139483" y="2025748"/>
                </a:lnTo>
                <a:cubicBezTo>
                  <a:pt x="1106658" y="1992923"/>
                  <a:pt x="1076937" y="1956670"/>
                  <a:pt x="1041009" y="1927274"/>
                </a:cubicBezTo>
                <a:cubicBezTo>
                  <a:pt x="1024779" y="1913995"/>
                  <a:pt x="1002947" y="1909543"/>
                  <a:pt x="984739" y="1899139"/>
                </a:cubicBezTo>
                <a:cubicBezTo>
                  <a:pt x="970059" y="1890751"/>
                  <a:pt x="958075" y="1877664"/>
                  <a:pt x="942535" y="1871004"/>
                </a:cubicBezTo>
                <a:cubicBezTo>
                  <a:pt x="892346" y="1849494"/>
                  <a:pt x="754619" y="1844968"/>
                  <a:pt x="731520" y="1842868"/>
                </a:cubicBezTo>
                <a:cubicBezTo>
                  <a:pt x="703385" y="1833490"/>
                  <a:pt x="671790" y="1831184"/>
                  <a:pt x="647114" y="1814733"/>
                </a:cubicBezTo>
                <a:cubicBezTo>
                  <a:pt x="601057" y="1784027"/>
                  <a:pt x="584427" y="1767594"/>
                  <a:pt x="520505" y="1758462"/>
                </a:cubicBezTo>
                <a:cubicBezTo>
                  <a:pt x="487680" y="1753773"/>
                  <a:pt x="454654" y="1750325"/>
                  <a:pt x="422031" y="1744394"/>
                </a:cubicBezTo>
                <a:cubicBezTo>
                  <a:pt x="403009" y="1740935"/>
                  <a:pt x="384976" y="1732462"/>
                  <a:pt x="365760" y="1730327"/>
                </a:cubicBezTo>
                <a:cubicBezTo>
                  <a:pt x="300346" y="1723059"/>
                  <a:pt x="234461" y="1720948"/>
                  <a:pt x="168812" y="1716259"/>
                </a:cubicBezTo>
                <a:cubicBezTo>
                  <a:pt x="149641" y="1703479"/>
                  <a:pt x="111839" y="1682263"/>
                  <a:pt x="98474" y="1659988"/>
                </a:cubicBezTo>
                <a:cubicBezTo>
                  <a:pt x="90845" y="1647272"/>
                  <a:pt x="90247" y="1631415"/>
                  <a:pt x="84406" y="1617785"/>
                </a:cubicBezTo>
                <a:cubicBezTo>
                  <a:pt x="76145" y="1598510"/>
                  <a:pt x="65649" y="1580271"/>
                  <a:pt x="56271" y="1561514"/>
                </a:cubicBezTo>
                <a:cubicBezTo>
                  <a:pt x="25744" y="1347830"/>
                  <a:pt x="64920" y="1419745"/>
                  <a:pt x="0" y="1322364"/>
                </a:cubicBezTo>
                <a:cubicBezTo>
                  <a:pt x="11441" y="1288040"/>
                  <a:pt x="14933" y="1265227"/>
                  <a:pt x="42203" y="1237957"/>
                </a:cubicBezTo>
                <a:cubicBezTo>
                  <a:pt x="54158" y="1226002"/>
                  <a:pt x="71204" y="1220384"/>
                  <a:pt x="84406" y="1209822"/>
                </a:cubicBezTo>
                <a:cubicBezTo>
                  <a:pt x="94763" y="1201537"/>
                  <a:pt x="103163" y="1191065"/>
                  <a:pt x="112542" y="1181687"/>
                </a:cubicBezTo>
                <a:cubicBezTo>
                  <a:pt x="117231" y="1167619"/>
                  <a:pt x="116124" y="1149969"/>
                  <a:pt x="126609" y="1139484"/>
                </a:cubicBezTo>
                <a:cubicBezTo>
                  <a:pt x="137094" y="1128998"/>
                  <a:pt x="154426" y="1129013"/>
                  <a:pt x="168812" y="1125416"/>
                </a:cubicBezTo>
                <a:cubicBezTo>
                  <a:pt x="192009" y="1119617"/>
                  <a:pt x="215954" y="1117147"/>
                  <a:pt x="239151" y="1111348"/>
                </a:cubicBezTo>
                <a:cubicBezTo>
                  <a:pt x="333994" y="1087637"/>
                  <a:pt x="227286" y="1110404"/>
                  <a:pt x="323557" y="1069145"/>
                </a:cubicBezTo>
                <a:cubicBezTo>
                  <a:pt x="341328" y="1061529"/>
                  <a:pt x="361071" y="1059766"/>
                  <a:pt x="379828" y="1055077"/>
                </a:cubicBezTo>
                <a:cubicBezTo>
                  <a:pt x="407772" y="971244"/>
                  <a:pt x="431348" y="950866"/>
                  <a:pt x="379828" y="858130"/>
                </a:cubicBezTo>
                <a:cubicBezTo>
                  <a:pt x="372627" y="845167"/>
                  <a:pt x="351693" y="848751"/>
                  <a:pt x="337625" y="844062"/>
                </a:cubicBezTo>
                <a:cubicBezTo>
                  <a:pt x="269399" y="775836"/>
                  <a:pt x="296068" y="809862"/>
                  <a:pt x="253219" y="745588"/>
                </a:cubicBezTo>
                <a:cubicBezTo>
                  <a:pt x="257908" y="717453"/>
                  <a:pt x="257271" y="687889"/>
                  <a:pt x="267286" y="661182"/>
                </a:cubicBezTo>
                <a:cubicBezTo>
                  <a:pt x="271943" y="648763"/>
                  <a:pt x="289491" y="644910"/>
                  <a:pt x="295422" y="633047"/>
                </a:cubicBezTo>
                <a:cubicBezTo>
                  <a:pt x="308685" y="606521"/>
                  <a:pt x="314179" y="576776"/>
                  <a:pt x="323557" y="548640"/>
                </a:cubicBezTo>
                <a:cubicBezTo>
                  <a:pt x="328246" y="534572"/>
                  <a:pt x="334717" y="520978"/>
                  <a:pt x="337625" y="506437"/>
                </a:cubicBezTo>
                <a:cubicBezTo>
                  <a:pt x="354600" y="421558"/>
                  <a:pt x="344131" y="458782"/>
                  <a:pt x="365760" y="393896"/>
                </a:cubicBezTo>
                <a:cubicBezTo>
                  <a:pt x="367254" y="367000"/>
                  <a:pt x="358084" y="131088"/>
                  <a:pt x="407963" y="56271"/>
                </a:cubicBezTo>
                <a:cubicBezTo>
                  <a:pt x="417342" y="42203"/>
                  <a:pt x="422897" y="24630"/>
                  <a:pt x="436099" y="14068"/>
                </a:cubicBezTo>
                <a:cubicBezTo>
                  <a:pt x="447678" y="4805"/>
                  <a:pt x="464234" y="4689"/>
                  <a:pt x="478302" y="0"/>
                </a:cubicBezTo>
                <a:cubicBezTo>
                  <a:pt x="506437" y="4689"/>
                  <a:pt x="535036" y="7150"/>
                  <a:pt x="562708" y="14068"/>
                </a:cubicBezTo>
                <a:cubicBezTo>
                  <a:pt x="591480" y="21261"/>
                  <a:pt x="622438" y="25753"/>
                  <a:pt x="647114" y="42204"/>
                </a:cubicBezTo>
                <a:cubicBezTo>
                  <a:pt x="742556" y="105831"/>
                  <a:pt x="707610" y="74563"/>
                  <a:pt x="759655" y="126610"/>
                </a:cubicBezTo>
                <a:cubicBezTo>
                  <a:pt x="776689" y="177710"/>
                  <a:pt x="773723" y="153984"/>
                  <a:pt x="773723" y="196948"/>
                </a:cubicBezTo>
                <a:lnTo>
                  <a:pt x="773723" y="196948"/>
                </a:lnTo>
              </a:path>
            </a:pathLst>
          </a:custGeom>
          <a:solidFill>
            <a:srgbClr val="FF1111"/>
          </a:solidFill>
          <a:ln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 2"/>
          <p:cNvSpPr/>
          <p:nvPr/>
        </p:nvSpPr>
        <p:spPr>
          <a:xfrm>
            <a:off x="3812215" y="2141548"/>
            <a:ext cx="870195" cy="1361307"/>
          </a:xfrm>
          <a:custGeom>
            <a:avLst/>
            <a:gdLst>
              <a:gd name="connsiteX0" fmla="*/ 689447 w 870195"/>
              <a:gd name="connsiteY0" fmla="*/ 1361307 h 1361307"/>
              <a:gd name="connsiteX1" fmla="*/ 689447 w 870195"/>
              <a:gd name="connsiteY1" fmla="*/ 1361307 h 1361307"/>
              <a:gd name="connsiteX2" fmla="*/ 717582 w 870195"/>
              <a:gd name="connsiteY2" fmla="*/ 1192495 h 1361307"/>
              <a:gd name="connsiteX3" fmla="*/ 675379 w 870195"/>
              <a:gd name="connsiteY3" fmla="*/ 1178427 h 1361307"/>
              <a:gd name="connsiteX4" fmla="*/ 647243 w 870195"/>
              <a:gd name="connsiteY4" fmla="*/ 1150292 h 1361307"/>
              <a:gd name="connsiteX5" fmla="*/ 562837 w 870195"/>
              <a:gd name="connsiteY5" fmla="*/ 1037750 h 1361307"/>
              <a:gd name="connsiteX6" fmla="*/ 520634 w 870195"/>
              <a:gd name="connsiteY6" fmla="*/ 1023683 h 1361307"/>
              <a:gd name="connsiteX7" fmla="*/ 408093 w 870195"/>
              <a:gd name="connsiteY7" fmla="*/ 995547 h 1361307"/>
              <a:gd name="connsiteX8" fmla="*/ 365890 w 870195"/>
              <a:gd name="connsiteY8" fmla="*/ 967412 h 1361307"/>
              <a:gd name="connsiteX9" fmla="*/ 309619 w 870195"/>
              <a:gd name="connsiteY9" fmla="*/ 911141 h 1361307"/>
              <a:gd name="connsiteX10" fmla="*/ 253348 w 870195"/>
              <a:gd name="connsiteY10" fmla="*/ 883006 h 1361307"/>
              <a:gd name="connsiteX11" fmla="*/ 168942 w 870195"/>
              <a:gd name="connsiteY11" fmla="*/ 840803 h 1361307"/>
              <a:gd name="connsiteX12" fmla="*/ 112671 w 870195"/>
              <a:gd name="connsiteY12" fmla="*/ 770464 h 1361307"/>
              <a:gd name="connsiteX13" fmla="*/ 70468 w 870195"/>
              <a:gd name="connsiteY13" fmla="*/ 742329 h 1361307"/>
              <a:gd name="connsiteX14" fmla="*/ 98603 w 870195"/>
              <a:gd name="connsiteY14" fmla="*/ 489110 h 1361307"/>
              <a:gd name="connsiteX15" fmla="*/ 98603 w 870195"/>
              <a:gd name="connsiteY15" fmla="*/ 489110 h 1361307"/>
              <a:gd name="connsiteX16" fmla="*/ 168942 w 870195"/>
              <a:gd name="connsiteY16" fmla="*/ 587584 h 1361307"/>
              <a:gd name="connsiteX17" fmla="*/ 267416 w 870195"/>
              <a:gd name="connsiteY17" fmla="*/ 671990 h 1361307"/>
              <a:gd name="connsiteX18" fmla="*/ 295551 w 870195"/>
              <a:gd name="connsiteY18" fmla="*/ 700126 h 1361307"/>
              <a:gd name="connsiteX19" fmla="*/ 309619 w 870195"/>
              <a:gd name="connsiteY19" fmla="*/ 742329 h 1361307"/>
              <a:gd name="connsiteX20" fmla="*/ 295551 w 870195"/>
              <a:gd name="connsiteY20" fmla="*/ 686058 h 1361307"/>
              <a:gd name="connsiteX21" fmla="*/ 183010 w 870195"/>
              <a:gd name="connsiteY21" fmla="*/ 573517 h 1361307"/>
              <a:gd name="connsiteX22" fmla="*/ 126739 w 870195"/>
              <a:gd name="connsiteY22" fmla="*/ 503178 h 1361307"/>
              <a:gd name="connsiteX23" fmla="*/ 239280 w 870195"/>
              <a:gd name="connsiteY23" fmla="*/ 446907 h 1361307"/>
              <a:gd name="connsiteX24" fmla="*/ 337754 w 870195"/>
              <a:gd name="connsiteY24" fmla="*/ 475043 h 1361307"/>
              <a:gd name="connsiteX25" fmla="*/ 422160 w 870195"/>
              <a:gd name="connsiteY25" fmla="*/ 460975 h 1361307"/>
              <a:gd name="connsiteX26" fmla="*/ 436228 w 870195"/>
              <a:gd name="connsiteY26" fmla="*/ 418772 h 1361307"/>
              <a:gd name="connsiteX27" fmla="*/ 394025 w 870195"/>
              <a:gd name="connsiteY27" fmla="*/ 320298 h 1361307"/>
              <a:gd name="connsiteX28" fmla="*/ 450296 w 870195"/>
              <a:gd name="connsiteY28" fmla="*/ 249960 h 1361307"/>
              <a:gd name="connsiteX29" fmla="*/ 506567 w 870195"/>
              <a:gd name="connsiteY29" fmla="*/ 193689 h 1361307"/>
              <a:gd name="connsiteX30" fmla="*/ 548770 w 870195"/>
              <a:gd name="connsiteY30" fmla="*/ 123350 h 1361307"/>
              <a:gd name="connsiteX31" fmla="*/ 562837 w 870195"/>
              <a:gd name="connsiteY31" fmla="*/ 165554 h 1361307"/>
              <a:gd name="connsiteX32" fmla="*/ 576905 w 870195"/>
              <a:gd name="connsiteY32" fmla="*/ 249960 h 1361307"/>
              <a:gd name="connsiteX33" fmla="*/ 675379 w 870195"/>
              <a:gd name="connsiteY33" fmla="*/ 235892 h 1361307"/>
              <a:gd name="connsiteX34" fmla="*/ 619108 w 870195"/>
              <a:gd name="connsiteY34" fmla="*/ 95215 h 1361307"/>
              <a:gd name="connsiteX35" fmla="*/ 633176 w 870195"/>
              <a:gd name="connsiteY35" fmla="*/ 53012 h 1361307"/>
              <a:gd name="connsiteX36" fmla="*/ 787920 w 870195"/>
              <a:gd name="connsiteY36" fmla="*/ 38944 h 1361307"/>
              <a:gd name="connsiteX37" fmla="*/ 844191 w 870195"/>
              <a:gd name="connsiteY37" fmla="*/ 109283 h 1361307"/>
              <a:gd name="connsiteX38" fmla="*/ 858259 w 870195"/>
              <a:gd name="connsiteY38" fmla="*/ 151486 h 1361307"/>
              <a:gd name="connsiteX39" fmla="*/ 801988 w 870195"/>
              <a:gd name="connsiteY39" fmla="*/ 207757 h 1361307"/>
              <a:gd name="connsiteX40" fmla="*/ 773853 w 870195"/>
              <a:gd name="connsiteY40" fmla="*/ 249960 h 1361307"/>
              <a:gd name="connsiteX41" fmla="*/ 801988 w 870195"/>
              <a:gd name="connsiteY41" fmla="*/ 334366 h 1361307"/>
              <a:gd name="connsiteX42" fmla="*/ 787920 w 870195"/>
              <a:gd name="connsiteY42" fmla="*/ 376569 h 1361307"/>
              <a:gd name="connsiteX43" fmla="*/ 661311 w 870195"/>
              <a:gd name="connsiteY43" fmla="*/ 390637 h 1361307"/>
              <a:gd name="connsiteX44" fmla="*/ 661311 w 870195"/>
              <a:gd name="connsiteY44" fmla="*/ 531314 h 1361307"/>
              <a:gd name="connsiteX45" fmla="*/ 633176 w 870195"/>
              <a:gd name="connsiteY45" fmla="*/ 573517 h 1361307"/>
              <a:gd name="connsiteX46" fmla="*/ 647243 w 870195"/>
              <a:gd name="connsiteY46" fmla="*/ 615720 h 1361307"/>
              <a:gd name="connsiteX47" fmla="*/ 675379 w 870195"/>
              <a:gd name="connsiteY47" fmla="*/ 643855 h 1361307"/>
              <a:gd name="connsiteX48" fmla="*/ 717582 w 870195"/>
              <a:gd name="connsiteY48" fmla="*/ 798600 h 1361307"/>
              <a:gd name="connsiteX49" fmla="*/ 703514 w 870195"/>
              <a:gd name="connsiteY49" fmla="*/ 953344 h 1361307"/>
              <a:gd name="connsiteX50" fmla="*/ 675379 w 870195"/>
              <a:gd name="connsiteY50" fmla="*/ 981480 h 1361307"/>
              <a:gd name="connsiteX51" fmla="*/ 590973 w 870195"/>
              <a:gd name="connsiteY51" fmla="*/ 1009615 h 1361307"/>
              <a:gd name="connsiteX52" fmla="*/ 548770 w 870195"/>
              <a:gd name="connsiteY52" fmla="*/ 1037750 h 1361307"/>
              <a:gd name="connsiteX53" fmla="*/ 548770 w 870195"/>
              <a:gd name="connsiteY53" fmla="*/ 1037750 h 136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70195" h="1361307">
                <a:moveTo>
                  <a:pt x="689447" y="1361307"/>
                </a:moveTo>
                <a:lnTo>
                  <a:pt x="689447" y="1361307"/>
                </a:lnTo>
                <a:cubicBezTo>
                  <a:pt x="723834" y="1292532"/>
                  <a:pt x="780104" y="1255018"/>
                  <a:pt x="717582" y="1192495"/>
                </a:cubicBezTo>
                <a:cubicBezTo>
                  <a:pt x="707097" y="1182009"/>
                  <a:pt x="689447" y="1183116"/>
                  <a:pt x="675379" y="1178427"/>
                </a:cubicBezTo>
                <a:cubicBezTo>
                  <a:pt x="666000" y="1169049"/>
                  <a:pt x="655201" y="1160903"/>
                  <a:pt x="647243" y="1150292"/>
                </a:cubicBezTo>
                <a:cubicBezTo>
                  <a:pt x="641530" y="1142675"/>
                  <a:pt x="592167" y="1055348"/>
                  <a:pt x="562837" y="1037750"/>
                </a:cubicBezTo>
                <a:cubicBezTo>
                  <a:pt x="550122" y="1030121"/>
                  <a:pt x="534940" y="1027585"/>
                  <a:pt x="520634" y="1023683"/>
                </a:cubicBezTo>
                <a:cubicBezTo>
                  <a:pt x="483328" y="1013509"/>
                  <a:pt x="408093" y="995547"/>
                  <a:pt x="408093" y="995547"/>
                </a:cubicBezTo>
                <a:cubicBezTo>
                  <a:pt x="394025" y="986169"/>
                  <a:pt x="378727" y="978415"/>
                  <a:pt x="365890" y="967412"/>
                </a:cubicBezTo>
                <a:cubicBezTo>
                  <a:pt x="345750" y="950149"/>
                  <a:pt x="333345" y="923004"/>
                  <a:pt x="309619" y="911141"/>
                </a:cubicBezTo>
                <a:cubicBezTo>
                  <a:pt x="290862" y="901763"/>
                  <a:pt x="272623" y="891267"/>
                  <a:pt x="253348" y="883006"/>
                </a:cubicBezTo>
                <a:cubicBezTo>
                  <a:pt x="197347" y="859006"/>
                  <a:pt x="220928" y="882392"/>
                  <a:pt x="168942" y="840803"/>
                </a:cubicBezTo>
                <a:cubicBezTo>
                  <a:pt x="99339" y="785120"/>
                  <a:pt x="185786" y="843578"/>
                  <a:pt x="112671" y="770464"/>
                </a:cubicBezTo>
                <a:cubicBezTo>
                  <a:pt x="100716" y="758509"/>
                  <a:pt x="84536" y="751707"/>
                  <a:pt x="70468" y="742329"/>
                </a:cubicBezTo>
                <a:cubicBezTo>
                  <a:pt x="84796" y="484428"/>
                  <a:pt x="0" y="489110"/>
                  <a:pt x="98603" y="489110"/>
                </a:cubicBezTo>
                <a:lnTo>
                  <a:pt x="98603" y="489110"/>
                </a:lnTo>
                <a:cubicBezTo>
                  <a:pt x="122049" y="521935"/>
                  <a:pt x="143398" y="556364"/>
                  <a:pt x="168942" y="587584"/>
                </a:cubicBezTo>
                <a:cubicBezTo>
                  <a:pt x="233109" y="666010"/>
                  <a:pt x="205729" y="622640"/>
                  <a:pt x="267416" y="671990"/>
                </a:cubicBezTo>
                <a:cubicBezTo>
                  <a:pt x="277773" y="680276"/>
                  <a:pt x="286173" y="690747"/>
                  <a:pt x="295551" y="700126"/>
                </a:cubicBezTo>
                <a:cubicBezTo>
                  <a:pt x="300240" y="714194"/>
                  <a:pt x="309619" y="757158"/>
                  <a:pt x="309619" y="742329"/>
                </a:cubicBezTo>
                <a:cubicBezTo>
                  <a:pt x="309619" y="722995"/>
                  <a:pt x="306638" y="701897"/>
                  <a:pt x="295551" y="686058"/>
                </a:cubicBezTo>
                <a:lnTo>
                  <a:pt x="183010" y="573517"/>
                </a:lnTo>
                <a:lnTo>
                  <a:pt x="126739" y="503178"/>
                </a:lnTo>
                <a:cubicBezTo>
                  <a:pt x="164253" y="484421"/>
                  <a:pt x="198591" y="457079"/>
                  <a:pt x="239280" y="446907"/>
                </a:cubicBezTo>
                <a:cubicBezTo>
                  <a:pt x="249374" y="444383"/>
                  <a:pt x="323658" y="470344"/>
                  <a:pt x="337754" y="475043"/>
                </a:cubicBezTo>
                <a:cubicBezTo>
                  <a:pt x="365889" y="470354"/>
                  <a:pt x="397395" y="475127"/>
                  <a:pt x="422160" y="460975"/>
                </a:cubicBezTo>
                <a:cubicBezTo>
                  <a:pt x="435035" y="453618"/>
                  <a:pt x="436228" y="433601"/>
                  <a:pt x="436228" y="418772"/>
                </a:cubicBezTo>
                <a:cubicBezTo>
                  <a:pt x="436228" y="352098"/>
                  <a:pt x="429820" y="356095"/>
                  <a:pt x="394025" y="320298"/>
                </a:cubicBezTo>
                <a:cubicBezTo>
                  <a:pt x="417692" y="249299"/>
                  <a:pt x="390906" y="300865"/>
                  <a:pt x="450296" y="249960"/>
                </a:cubicBezTo>
                <a:cubicBezTo>
                  <a:pt x="470436" y="232697"/>
                  <a:pt x="506567" y="193689"/>
                  <a:pt x="506567" y="193689"/>
                </a:cubicBezTo>
                <a:cubicBezTo>
                  <a:pt x="507557" y="190718"/>
                  <a:pt x="525597" y="115625"/>
                  <a:pt x="548770" y="123350"/>
                </a:cubicBezTo>
                <a:cubicBezTo>
                  <a:pt x="562838" y="128039"/>
                  <a:pt x="559620" y="151078"/>
                  <a:pt x="562837" y="165554"/>
                </a:cubicBezTo>
                <a:cubicBezTo>
                  <a:pt x="569024" y="193398"/>
                  <a:pt x="572216" y="221825"/>
                  <a:pt x="576905" y="249960"/>
                </a:cubicBezTo>
                <a:cubicBezTo>
                  <a:pt x="609730" y="245271"/>
                  <a:pt x="658319" y="264325"/>
                  <a:pt x="675379" y="235892"/>
                </a:cubicBezTo>
                <a:cubicBezTo>
                  <a:pt x="743434" y="122466"/>
                  <a:pt x="672344" y="112961"/>
                  <a:pt x="619108" y="95215"/>
                </a:cubicBezTo>
                <a:cubicBezTo>
                  <a:pt x="623797" y="81147"/>
                  <a:pt x="623913" y="64591"/>
                  <a:pt x="633176" y="53012"/>
                </a:cubicBezTo>
                <a:cubicBezTo>
                  <a:pt x="675586" y="0"/>
                  <a:pt x="728478" y="31514"/>
                  <a:pt x="787920" y="38944"/>
                </a:cubicBezTo>
                <a:cubicBezTo>
                  <a:pt x="814090" y="65114"/>
                  <a:pt x="826444" y="73790"/>
                  <a:pt x="844191" y="109283"/>
                </a:cubicBezTo>
                <a:cubicBezTo>
                  <a:pt x="850823" y="122546"/>
                  <a:pt x="853570" y="137418"/>
                  <a:pt x="858259" y="151486"/>
                </a:cubicBezTo>
                <a:cubicBezTo>
                  <a:pt x="827565" y="243566"/>
                  <a:pt x="870195" y="153191"/>
                  <a:pt x="801988" y="207757"/>
                </a:cubicBezTo>
                <a:cubicBezTo>
                  <a:pt x="788786" y="218319"/>
                  <a:pt x="783231" y="235892"/>
                  <a:pt x="773853" y="249960"/>
                </a:cubicBezTo>
                <a:cubicBezTo>
                  <a:pt x="783231" y="278095"/>
                  <a:pt x="811367" y="306231"/>
                  <a:pt x="801988" y="334366"/>
                </a:cubicBezTo>
                <a:cubicBezTo>
                  <a:pt x="797299" y="348434"/>
                  <a:pt x="801688" y="371062"/>
                  <a:pt x="787920" y="376569"/>
                </a:cubicBezTo>
                <a:cubicBezTo>
                  <a:pt x="748494" y="392339"/>
                  <a:pt x="703514" y="385948"/>
                  <a:pt x="661311" y="390637"/>
                </a:cubicBezTo>
                <a:cubicBezTo>
                  <a:pt x="677287" y="454540"/>
                  <a:pt x="685949" y="457400"/>
                  <a:pt x="661311" y="531314"/>
                </a:cubicBezTo>
                <a:cubicBezTo>
                  <a:pt x="655965" y="547354"/>
                  <a:pt x="642554" y="559449"/>
                  <a:pt x="633176" y="573517"/>
                </a:cubicBezTo>
                <a:cubicBezTo>
                  <a:pt x="637865" y="587585"/>
                  <a:pt x="639614" y="603005"/>
                  <a:pt x="647243" y="615720"/>
                </a:cubicBezTo>
                <a:cubicBezTo>
                  <a:pt x="654067" y="627093"/>
                  <a:pt x="669447" y="631992"/>
                  <a:pt x="675379" y="643855"/>
                </a:cubicBezTo>
                <a:cubicBezTo>
                  <a:pt x="699176" y="691448"/>
                  <a:pt x="707292" y="747148"/>
                  <a:pt x="717582" y="798600"/>
                </a:cubicBezTo>
                <a:cubicBezTo>
                  <a:pt x="712893" y="850181"/>
                  <a:pt x="715160" y="902876"/>
                  <a:pt x="703514" y="953344"/>
                </a:cubicBezTo>
                <a:cubicBezTo>
                  <a:pt x="700532" y="966268"/>
                  <a:pt x="687242" y="975548"/>
                  <a:pt x="675379" y="981480"/>
                </a:cubicBezTo>
                <a:cubicBezTo>
                  <a:pt x="648853" y="994743"/>
                  <a:pt x="590973" y="1009615"/>
                  <a:pt x="590973" y="1009615"/>
                </a:cubicBezTo>
                <a:cubicBezTo>
                  <a:pt x="559521" y="1041066"/>
                  <a:pt x="576100" y="1037750"/>
                  <a:pt x="548770" y="1037750"/>
                </a:cubicBezTo>
                <a:lnTo>
                  <a:pt x="548770" y="1037750"/>
                </a:lnTo>
              </a:path>
            </a:pathLst>
          </a:custGeom>
          <a:solidFill>
            <a:srgbClr val="FFCD2F"/>
          </a:solidFill>
          <a:ln>
            <a:solidFill>
              <a:srgbClr val="FFCD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131840" y="37170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FRANCIE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4048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NĚMECKO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8104" y="3356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RAKOUSKO - UHERSKO</a:t>
            </a:r>
            <a:endParaRPr lang="cs-CZ" sz="1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24328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RUSKO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 rot="3100921">
            <a:off x="6458278" y="457500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SRBSKO</a:t>
            </a: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12" descr="Soubor:Flag of the German Empir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708920"/>
            <a:ext cx="540398" cy="360040"/>
          </a:xfrm>
          <a:prstGeom prst="rect">
            <a:avLst/>
          </a:prstGeom>
          <a:noFill/>
        </p:spPr>
      </p:pic>
      <p:pic>
        <p:nvPicPr>
          <p:cNvPr id="13" name="Picture 5" descr="Soubor:Flag of France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005064"/>
            <a:ext cx="539552" cy="359477"/>
          </a:xfrm>
          <a:prstGeom prst="rect">
            <a:avLst/>
          </a:prstGeom>
          <a:noFill/>
        </p:spPr>
      </p:pic>
      <p:pic>
        <p:nvPicPr>
          <p:cNvPr id="14" name="Picture 7" descr="Soubor:Flag of the United Kingdom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2132856"/>
            <a:ext cx="504056" cy="252028"/>
          </a:xfrm>
          <a:prstGeom prst="rect">
            <a:avLst/>
          </a:prstGeom>
          <a:noFill/>
        </p:spPr>
      </p:pic>
      <p:pic>
        <p:nvPicPr>
          <p:cNvPr id="15" name="Picture 9" descr="Soubor:Russian Empire 1914 17.sv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16" y="1988840"/>
            <a:ext cx="576064" cy="384784"/>
          </a:xfrm>
          <a:prstGeom prst="rect">
            <a:avLst/>
          </a:prstGeom>
          <a:noFill/>
        </p:spPr>
      </p:pic>
      <p:pic>
        <p:nvPicPr>
          <p:cNvPr id="16" name="Picture 10" descr="Soubor:Flag of Austria-Hungary 1869-1918.sv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24128" y="2996952"/>
            <a:ext cx="576064" cy="384042"/>
          </a:xfrm>
          <a:prstGeom prst="rect">
            <a:avLst/>
          </a:prstGeom>
          <a:noFill/>
        </p:spPr>
      </p:pic>
      <p:pic>
        <p:nvPicPr>
          <p:cNvPr id="17" name="Picture 15" descr="Soubor:State Flag of Serbia (1882-1918).sv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48264" y="4221088"/>
            <a:ext cx="504056" cy="335827"/>
          </a:xfrm>
          <a:prstGeom prst="rect">
            <a:avLst/>
          </a:prstGeom>
          <a:noFill/>
        </p:spPr>
      </p:pic>
      <p:pic>
        <p:nvPicPr>
          <p:cNvPr id="18" name="Picture 5" descr="Soubor:Flag of Belgium.sv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79912" y="2708920"/>
            <a:ext cx="432049" cy="314217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539552" y="4046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1915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23" name="Volný tvar 22"/>
          <p:cNvSpPr/>
          <p:nvPr/>
        </p:nvSpPr>
        <p:spPr>
          <a:xfrm>
            <a:off x="6228184" y="1124744"/>
            <a:ext cx="809148" cy="1210493"/>
          </a:xfrm>
          <a:custGeom>
            <a:avLst/>
            <a:gdLst>
              <a:gd name="connsiteX0" fmla="*/ 0 w 720938"/>
              <a:gd name="connsiteY0" fmla="*/ 1139483 h 1139483"/>
              <a:gd name="connsiteX1" fmla="*/ 0 w 720938"/>
              <a:gd name="connsiteY1" fmla="*/ 1139483 h 1139483"/>
              <a:gd name="connsiteX2" fmla="*/ 196948 w 720938"/>
              <a:gd name="connsiteY2" fmla="*/ 1069144 h 1139483"/>
              <a:gd name="connsiteX3" fmla="*/ 281354 w 720938"/>
              <a:gd name="connsiteY3" fmla="*/ 1055077 h 1139483"/>
              <a:gd name="connsiteX4" fmla="*/ 365760 w 720938"/>
              <a:gd name="connsiteY4" fmla="*/ 1026941 h 1139483"/>
              <a:gd name="connsiteX5" fmla="*/ 393895 w 720938"/>
              <a:gd name="connsiteY5" fmla="*/ 984738 h 1139483"/>
              <a:gd name="connsiteX6" fmla="*/ 436098 w 720938"/>
              <a:gd name="connsiteY6" fmla="*/ 970671 h 1139483"/>
              <a:gd name="connsiteX7" fmla="*/ 534572 w 720938"/>
              <a:gd name="connsiteY7" fmla="*/ 942535 h 1139483"/>
              <a:gd name="connsiteX8" fmla="*/ 604911 w 720938"/>
              <a:gd name="connsiteY8" fmla="*/ 815926 h 1139483"/>
              <a:gd name="connsiteX9" fmla="*/ 618978 w 720938"/>
              <a:gd name="connsiteY9" fmla="*/ 731520 h 1139483"/>
              <a:gd name="connsiteX10" fmla="*/ 647114 w 720938"/>
              <a:gd name="connsiteY10" fmla="*/ 562708 h 1139483"/>
              <a:gd name="connsiteX11" fmla="*/ 675249 w 720938"/>
              <a:gd name="connsiteY11" fmla="*/ 436098 h 1139483"/>
              <a:gd name="connsiteX12" fmla="*/ 689317 w 720938"/>
              <a:gd name="connsiteY12" fmla="*/ 267286 h 1139483"/>
              <a:gd name="connsiteX13" fmla="*/ 633046 w 720938"/>
              <a:gd name="connsiteY13" fmla="*/ 70338 h 1139483"/>
              <a:gd name="connsiteX14" fmla="*/ 590843 w 720938"/>
              <a:gd name="connsiteY14" fmla="*/ 56271 h 1139483"/>
              <a:gd name="connsiteX15" fmla="*/ 548640 w 720938"/>
              <a:gd name="connsiteY15" fmla="*/ 28135 h 1139483"/>
              <a:gd name="connsiteX16" fmla="*/ 464234 w 720938"/>
              <a:gd name="connsiteY16" fmla="*/ 0 h 1139483"/>
              <a:gd name="connsiteX17" fmla="*/ 407963 w 720938"/>
              <a:gd name="connsiteY17" fmla="*/ 14068 h 1139483"/>
              <a:gd name="connsiteX18" fmla="*/ 365760 w 720938"/>
              <a:gd name="connsiteY18" fmla="*/ 98474 h 1139483"/>
              <a:gd name="connsiteX19" fmla="*/ 351692 w 720938"/>
              <a:gd name="connsiteY19" fmla="*/ 281354 h 1139483"/>
              <a:gd name="connsiteX20" fmla="*/ 309489 w 720938"/>
              <a:gd name="connsiteY20" fmla="*/ 309489 h 1139483"/>
              <a:gd name="connsiteX21" fmla="*/ 295421 w 720938"/>
              <a:gd name="connsiteY21" fmla="*/ 351692 h 1139483"/>
              <a:gd name="connsiteX22" fmla="*/ 267286 w 720938"/>
              <a:gd name="connsiteY22" fmla="*/ 689317 h 1139483"/>
              <a:gd name="connsiteX23" fmla="*/ 253218 w 720938"/>
              <a:gd name="connsiteY23" fmla="*/ 731520 h 1139483"/>
              <a:gd name="connsiteX24" fmla="*/ 211015 w 720938"/>
              <a:gd name="connsiteY24" fmla="*/ 759655 h 1139483"/>
              <a:gd name="connsiteX25" fmla="*/ 112541 w 720938"/>
              <a:gd name="connsiteY25" fmla="*/ 829994 h 1139483"/>
              <a:gd name="connsiteX26" fmla="*/ 84406 w 720938"/>
              <a:gd name="connsiteY26" fmla="*/ 872197 h 1139483"/>
              <a:gd name="connsiteX27" fmla="*/ 14068 w 720938"/>
              <a:gd name="connsiteY27" fmla="*/ 928468 h 1139483"/>
              <a:gd name="connsiteX28" fmla="*/ 0 w 720938"/>
              <a:gd name="connsiteY28" fmla="*/ 1139483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0938" h="1139483">
                <a:moveTo>
                  <a:pt x="0" y="1139483"/>
                </a:moveTo>
                <a:lnTo>
                  <a:pt x="0" y="1139483"/>
                </a:lnTo>
                <a:cubicBezTo>
                  <a:pt x="8009" y="1136480"/>
                  <a:pt x="172468" y="1073224"/>
                  <a:pt x="196948" y="1069144"/>
                </a:cubicBezTo>
                <a:lnTo>
                  <a:pt x="281354" y="1055077"/>
                </a:lnTo>
                <a:cubicBezTo>
                  <a:pt x="309489" y="1045698"/>
                  <a:pt x="349309" y="1051617"/>
                  <a:pt x="365760" y="1026941"/>
                </a:cubicBezTo>
                <a:cubicBezTo>
                  <a:pt x="375138" y="1012873"/>
                  <a:pt x="380693" y="995300"/>
                  <a:pt x="393895" y="984738"/>
                </a:cubicBezTo>
                <a:cubicBezTo>
                  <a:pt x="405474" y="975475"/>
                  <a:pt x="421840" y="974745"/>
                  <a:pt x="436098" y="970671"/>
                </a:cubicBezTo>
                <a:cubicBezTo>
                  <a:pt x="559721" y="935351"/>
                  <a:pt x="433404" y="976258"/>
                  <a:pt x="534572" y="942535"/>
                </a:cubicBezTo>
                <a:cubicBezTo>
                  <a:pt x="599068" y="845791"/>
                  <a:pt x="580150" y="890208"/>
                  <a:pt x="604911" y="815926"/>
                </a:cubicBezTo>
                <a:cubicBezTo>
                  <a:pt x="609600" y="787791"/>
                  <a:pt x="614641" y="759712"/>
                  <a:pt x="618978" y="731520"/>
                </a:cubicBezTo>
                <a:cubicBezTo>
                  <a:pt x="628507" y="669578"/>
                  <a:pt x="632254" y="622148"/>
                  <a:pt x="647114" y="562708"/>
                </a:cubicBezTo>
                <a:cubicBezTo>
                  <a:pt x="669668" y="472489"/>
                  <a:pt x="659766" y="575438"/>
                  <a:pt x="675249" y="436098"/>
                </a:cubicBezTo>
                <a:cubicBezTo>
                  <a:pt x="681485" y="379978"/>
                  <a:pt x="684628" y="323557"/>
                  <a:pt x="689317" y="267286"/>
                </a:cubicBezTo>
                <a:cubicBezTo>
                  <a:pt x="678162" y="133430"/>
                  <a:pt x="720938" y="114284"/>
                  <a:pt x="633046" y="70338"/>
                </a:cubicBezTo>
                <a:cubicBezTo>
                  <a:pt x="619783" y="63706"/>
                  <a:pt x="604911" y="60960"/>
                  <a:pt x="590843" y="56271"/>
                </a:cubicBezTo>
                <a:cubicBezTo>
                  <a:pt x="576775" y="46892"/>
                  <a:pt x="564090" y="35002"/>
                  <a:pt x="548640" y="28135"/>
                </a:cubicBezTo>
                <a:cubicBezTo>
                  <a:pt x="521539" y="16090"/>
                  <a:pt x="464234" y="0"/>
                  <a:pt x="464234" y="0"/>
                </a:cubicBezTo>
                <a:cubicBezTo>
                  <a:pt x="445477" y="4689"/>
                  <a:pt x="424050" y="3343"/>
                  <a:pt x="407963" y="14068"/>
                </a:cubicBezTo>
                <a:cubicBezTo>
                  <a:pt x="384589" y="29651"/>
                  <a:pt x="373785" y="74401"/>
                  <a:pt x="365760" y="98474"/>
                </a:cubicBezTo>
                <a:cubicBezTo>
                  <a:pt x="361071" y="159434"/>
                  <a:pt x="367446" y="222278"/>
                  <a:pt x="351692" y="281354"/>
                </a:cubicBezTo>
                <a:cubicBezTo>
                  <a:pt x="347336" y="297690"/>
                  <a:pt x="320051" y="296287"/>
                  <a:pt x="309489" y="309489"/>
                </a:cubicBezTo>
                <a:cubicBezTo>
                  <a:pt x="300226" y="321068"/>
                  <a:pt x="300110" y="337624"/>
                  <a:pt x="295421" y="351692"/>
                </a:cubicBezTo>
                <a:cubicBezTo>
                  <a:pt x="289586" y="450897"/>
                  <a:pt x="288421" y="583645"/>
                  <a:pt x="267286" y="689317"/>
                </a:cubicBezTo>
                <a:cubicBezTo>
                  <a:pt x="264378" y="703858"/>
                  <a:pt x="262481" y="719941"/>
                  <a:pt x="253218" y="731520"/>
                </a:cubicBezTo>
                <a:cubicBezTo>
                  <a:pt x="242656" y="744722"/>
                  <a:pt x="223852" y="748652"/>
                  <a:pt x="211015" y="759655"/>
                </a:cubicBezTo>
                <a:cubicBezTo>
                  <a:pt x="126052" y="832481"/>
                  <a:pt x="190087" y="804145"/>
                  <a:pt x="112541" y="829994"/>
                </a:cubicBezTo>
                <a:cubicBezTo>
                  <a:pt x="103163" y="844062"/>
                  <a:pt x="96361" y="860242"/>
                  <a:pt x="84406" y="872197"/>
                </a:cubicBezTo>
                <a:cubicBezTo>
                  <a:pt x="79736" y="876867"/>
                  <a:pt x="16057" y="912556"/>
                  <a:pt x="14068" y="928468"/>
                </a:cubicBezTo>
                <a:cubicBezTo>
                  <a:pt x="5925" y="993610"/>
                  <a:pt x="2345" y="1104314"/>
                  <a:pt x="0" y="1139483"/>
                </a:cubicBezTo>
                <a:close/>
              </a:path>
            </a:pathLst>
          </a:custGeom>
          <a:solidFill>
            <a:srgbClr val="FFCD2F"/>
          </a:solidFill>
          <a:ln>
            <a:solidFill>
              <a:srgbClr val="FFC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23928" y="177281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95936" y="10527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92080" y="1700808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6021288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652120" y="46531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07904" y="548681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123728" y="1988840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67744" y="2564904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Volný tvar 34"/>
          <p:cNvSpPr/>
          <p:nvPr/>
        </p:nvSpPr>
        <p:spPr>
          <a:xfrm>
            <a:off x="5148775" y="3784209"/>
            <a:ext cx="351693" cy="436099"/>
          </a:xfrm>
          <a:custGeom>
            <a:avLst/>
            <a:gdLst>
              <a:gd name="connsiteX0" fmla="*/ 0 w 351693"/>
              <a:gd name="connsiteY0" fmla="*/ 436099 h 436099"/>
              <a:gd name="connsiteX1" fmla="*/ 351693 w 351693"/>
              <a:gd name="connsiteY1" fmla="*/ 0 h 436099"/>
              <a:gd name="connsiteX2" fmla="*/ 351693 w 351693"/>
              <a:gd name="connsiteY2" fmla="*/ 0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693" h="436099">
                <a:moveTo>
                  <a:pt x="0" y="436099"/>
                </a:moveTo>
                <a:lnTo>
                  <a:pt x="351693" y="0"/>
                </a:lnTo>
                <a:lnTo>
                  <a:pt x="351693" y="0"/>
                </a:lnTo>
              </a:path>
            </a:pathLst>
          </a:custGeom>
          <a:ln w="762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" name="Picture 14" descr="Soubor:Flag of Italy (1861-1946).sv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72000" y="4005064"/>
            <a:ext cx="432048" cy="287851"/>
          </a:xfrm>
          <a:prstGeom prst="rect">
            <a:avLst/>
          </a:prstGeom>
          <a:noFill/>
        </p:spPr>
      </p:pic>
      <p:sp>
        <p:nvSpPr>
          <p:cNvPr id="37" name="TextovéPole 36"/>
          <p:cNvSpPr txBox="1"/>
          <p:nvPr/>
        </p:nvSpPr>
        <p:spPr>
          <a:xfrm rot="2576300">
            <a:off x="4932040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ITÁLIE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8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292080" y="3501008"/>
            <a:ext cx="460132" cy="648073"/>
          </a:xfrm>
          <a:prstGeom prst="rect">
            <a:avLst/>
          </a:prstGeom>
          <a:noFill/>
        </p:spPr>
      </p:pic>
      <p:sp>
        <p:nvSpPr>
          <p:cNvPr id="40" name="Volný tvar 39"/>
          <p:cNvSpPr/>
          <p:nvPr/>
        </p:nvSpPr>
        <p:spPr>
          <a:xfrm>
            <a:off x="6654018" y="1434905"/>
            <a:ext cx="323557" cy="436098"/>
          </a:xfrm>
          <a:custGeom>
            <a:avLst/>
            <a:gdLst>
              <a:gd name="connsiteX0" fmla="*/ 0 w 323557"/>
              <a:gd name="connsiteY0" fmla="*/ 436098 h 436098"/>
              <a:gd name="connsiteX1" fmla="*/ 323557 w 323557"/>
              <a:gd name="connsiteY1" fmla="*/ 0 h 436098"/>
              <a:gd name="connsiteX2" fmla="*/ 323557 w 323557"/>
              <a:gd name="connsiteY2" fmla="*/ 0 h 43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6098">
                <a:moveTo>
                  <a:pt x="0" y="436098"/>
                </a:moveTo>
                <a:lnTo>
                  <a:pt x="323557" y="0"/>
                </a:lnTo>
                <a:lnTo>
                  <a:pt x="323557" y="0"/>
                </a:ln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2" name="Přímá spojovací šipka 41"/>
          <p:cNvCxnSpPr/>
          <p:nvPr/>
        </p:nvCxnSpPr>
        <p:spPr>
          <a:xfrm>
            <a:off x="6228184" y="2204864"/>
            <a:ext cx="432048" cy="2880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>
            <a:stCxn id="6" idx="0"/>
          </p:cNvCxnSpPr>
          <p:nvPr/>
        </p:nvCxnSpPr>
        <p:spPr>
          <a:xfrm rot="5400000" flipH="1" flipV="1">
            <a:off x="6624228" y="2888940"/>
            <a:ext cx="504056" cy="43204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04248" y="1124744"/>
            <a:ext cx="460132" cy="648073"/>
          </a:xfrm>
          <a:prstGeom prst="rect">
            <a:avLst/>
          </a:prstGeom>
          <a:noFill/>
        </p:spPr>
      </p:pic>
      <p:pic>
        <p:nvPicPr>
          <p:cNvPr id="50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516216" y="2204864"/>
            <a:ext cx="460132" cy="648073"/>
          </a:xfrm>
          <a:prstGeom prst="rect">
            <a:avLst/>
          </a:prstGeom>
          <a:noFill/>
        </p:spPr>
      </p:pic>
      <p:pic>
        <p:nvPicPr>
          <p:cNvPr id="51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48264" y="2492896"/>
            <a:ext cx="460132" cy="648073"/>
          </a:xfrm>
          <a:prstGeom prst="rect">
            <a:avLst/>
          </a:prstGeom>
          <a:noFill/>
        </p:spPr>
      </p:pic>
      <p:sp>
        <p:nvSpPr>
          <p:cNvPr id="39" name="Volný tvar 38"/>
          <p:cNvSpPr/>
          <p:nvPr/>
        </p:nvSpPr>
        <p:spPr>
          <a:xfrm>
            <a:off x="6156176" y="1268760"/>
            <a:ext cx="1491176" cy="2110154"/>
          </a:xfrm>
          <a:custGeom>
            <a:avLst/>
            <a:gdLst>
              <a:gd name="connsiteX0" fmla="*/ 872197 w 1491176"/>
              <a:gd name="connsiteY0" fmla="*/ 0 h 2110154"/>
              <a:gd name="connsiteX1" fmla="*/ 872197 w 1491176"/>
              <a:gd name="connsiteY1" fmla="*/ 0 h 2110154"/>
              <a:gd name="connsiteX2" fmla="*/ 942536 w 1491176"/>
              <a:gd name="connsiteY2" fmla="*/ 98474 h 2110154"/>
              <a:gd name="connsiteX3" fmla="*/ 970671 w 1491176"/>
              <a:gd name="connsiteY3" fmla="*/ 182880 h 2110154"/>
              <a:gd name="connsiteX4" fmla="*/ 998807 w 1491176"/>
              <a:gd name="connsiteY4" fmla="*/ 225083 h 2110154"/>
              <a:gd name="connsiteX5" fmla="*/ 998807 w 1491176"/>
              <a:gd name="connsiteY5" fmla="*/ 365760 h 2110154"/>
              <a:gd name="connsiteX6" fmla="*/ 970671 w 1491176"/>
              <a:gd name="connsiteY6" fmla="*/ 450166 h 2110154"/>
              <a:gd name="connsiteX7" fmla="*/ 984739 w 1491176"/>
              <a:gd name="connsiteY7" fmla="*/ 534573 h 2110154"/>
              <a:gd name="connsiteX8" fmla="*/ 998807 w 1491176"/>
              <a:gd name="connsiteY8" fmla="*/ 576776 h 2110154"/>
              <a:gd name="connsiteX9" fmla="*/ 1012874 w 1491176"/>
              <a:gd name="connsiteY9" fmla="*/ 1097280 h 2110154"/>
              <a:gd name="connsiteX10" fmla="*/ 1026942 w 1491176"/>
              <a:gd name="connsiteY10" fmla="*/ 1153551 h 2110154"/>
              <a:gd name="connsiteX11" fmla="*/ 1069145 w 1491176"/>
              <a:gd name="connsiteY11" fmla="*/ 1336431 h 2110154"/>
              <a:gd name="connsiteX12" fmla="*/ 1097280 w 1491176"/>
              <a:gd name="connsiteY12" fmla="*/ 1420837 h 2110154"/>
              <a:gd name="connsiteX13" fmla="*/ 1125416 w 1491176"/>
              <a:gd name="connsiteY13" fmla="*/ 1505243 h 2110154"/>
              <a:gd name="connsiteX14" fmla="*/ 1139484 w 1491176"/>
              <a:gd name="connsiteY14" fmla="*/ 1547446 h 2110154"/>
              <a:gd name="connsiteX15" fmla="*/ 1125416 w 1491176"/>
              <a:gd name="connsiteY15" fmla="*/ 1631853 h 2110154"/>
              <a:gd name="connsiteX16" fmla="*/ 1097280 w 1491176"/>
              <a:gd name="connsiteY16" fmla="*/ 1716259 h 2110154"/>
              <a:gd name="connsiteX17" fmla="*/ 1111348 w 1491176"/>
              <a:gd name="connsiteY17" fmla="*/ 1842868 h 2110154"/>
              <a:gd name="connsiteX18" fmla="*/ 1153551 w 1491176"/>
              <a:gd name="connsiteY18" fmla="*/ 1856936 h 2110154"/>
              <a:gd name="connsiteX19" fmla="*/ 1223890 w 1491176"/>
              <a:gd name="connsiteY19" fmla="*/ 1913206 h 2110154"/>
              <a:gd name="connsiteX20" fmla="*/ 1308296 w 1491176"/>
              <a:gd name="connsiteY20" fmla="*/ 1941342 h 2110154"/>
              <a:gd name="connsiteX21" fmla="*/ 1350499 w 1491176"/>
              <a:gd name="connsiteY21" fmla="*/ 1969477 h 2110154"/>
              <a:gd name="connsiteX22" fmla="*/ 1434905 w 1491176"/>
              <a:gd name="connsiteY22" fmla="*/ 2011680 h 2110154"/>
              <a:gd name="connsiteX23" fmla="*/ 1491176 w 1491176"/>
              <a:gd name="connsiteY23" fmla="*/ 2067951 h 2110154"/>
              <a:gd name="connsiteX24" fmla="*/ 1491176 w 1491176"/>
              <a:gd name="connsiteY24" fmla="*/ 2110154 h 2110154"/>
              <a:gd name="connsiteX25" fmla="*/ 351693 w 1491176"/>
              <a:gd name="connsiteY25" fmla="*/ 2011680 h 2110154"/>
              <a:gd name="connsiteX26" fmla="*/ 0 w 1491176"/>
              <a:gd name="connsiteY26" fmla="*/ 1181686 h 2110154"/>
              <a:gd name="connsiteX27" fmla="*/ 872197 w 1491176"/>
              <a:gd name="connsiteY27" fmla="*/ 0 h 211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91176" h="2110154">
                <a:moveTo>
                  <a:pt x="872197" y="0"/>
                </a:moveTo>
                <a:lnTo>
                  <a:pt x="872197" y="0"/>
                </a:lnTo>
                <a:cubicBezTo>
                  <a:pt x="895643" y="32825"/>
                  <a:pt x="923412" y="62957"/>
                  <a:pt x="942536" y="98474"/>
                </a:cubicBezTo>
                <a:cubicBezTo>
                  <a:pt x="956596" y="124586"/>
                  <a:pt x="954220" y="158204"/>
                  <a:pt x="970671" y="182880"/>
                </a:cubicBezTo>
                <a:lnTo>
                  <a:pt x="998807" y="225083"/>
                </a:lnTo>
                <a:cubicBezTo>
                  <a:pt x="1020730" y="290855"/>
                  <a:pt x="1020849" y="270243"/>
                  <a:pt x="998807" y="365760"/>
                </a:cubicBezTo>
                <a:cubicBezTo>
                  <a:pt x="992138" y="394658"/>
                  <a:pt x="970671" y="450166"/>
                  <a:pt x="970671" y="450166"/>
                </a:cubicBezTo>
                <a:cubicBezTo>
                  <a:pt x="975360" y="478302"/>
                  <a:pt x="978551" y="506728"/>
                  <a:pt x="984739" y="534573"/>
                </a:cubicBezTo>
                <a:cubicBezTo>
                  <a:pt x="987956" y="549049"/>
                  <a:pt x="998067" y="561966"/>
                  <a:pt x="998807" y="576776"/>
                </a:cubicBezTo>
                <a:cubicBezTo>
                  <a:pt x="1007474" y="750124"/>
                  <a:pt x="1004418" y="923921"/>
                  <a:pt x="1012874" y="1097280"/>
                </a:cubicBezTo>
                <a:cubicBezTo>
                  <a:pt x="1013816" y="1116591"/>
                  <a:pt x="1022748" y="1134677"/>
                  <a:pt x="1026942" y="1153551"/>
                </a:cubicBezTo>
                <a:cubicBezTo>
                  <a:pt x="1041821" y="1220507"/>
                  <a:pt x="1046163" y="1267484"/>
                  <a:pt x="1069145" y="1336431"/>
                </a:cubicBezTo>
                <a:lnTo>
                  <a:pt x="1097280" y="1420837"/>
                </a:lnTo>
                <a:lnTo>
                  <a:pt x="1125416" y="1505243"/>
                </a:lnTo>
                <a:lnTo>
                  <a:pt x="1139484" y="1547446"/>
                </a:lnTo>
                <a:cubicBezTo>
                  <a:pt x="1134795" y="1575582"/>
                  <a:pt x="1132334" y="1604181"/>
                  <a:pt x="1125416" y="1631853"/>
                </a:cubicBezTo>
                <a:cubicBezTo>
                  <a:pt x="1118223" y="1660625"/>
                  <a:pt x="1097280" y="1716259"/>
                  <a:pt x="1097280" y="1716259"/>
                </a:cubicBezTo>
                <a:cubicBezTo>
                  <a:pt x="1101969" y="1758462"/>
                  <a:pt x="1095578" y="1803442"/>
                  <a:pt x="1111348" y="1842868"/>
                </a:cubicBezTo>
                <a:cubicBezTo>
                  <a:pt x="1116855" y="1856636"/>
                  <a:pt x="1140835" y="1849307"/>
                  <a:pt x="1153551" y="1856936"/>
                </a:cubicBezTo>
                <a:cubicBezTo>
                  <a:pt x="1237069" y="1907046"/>
                  <a:pt x="1115294" y="1864941"/>
                  <a:pt x="1223890" y="1913206"/>
                </a:cubicBezTo>
                <a:cubicBezTo>
                  <a:pt x="1250991" y="1925251"/>
                  <a:pt x="1283620" y="1924891"/>
                  <a:pt x="1308296" y="1941342"/>
                </a:cubicBezTo>
                <a:cubicBezTo>
                  <a:pt x="1322364" y="1950720"/>
                  <a:pt x="1335377" y="1961916"/>
                  <a:pt x="1350499" y="1969477"/>
                </a:cubicBezTo>
                <a:cubicBezTo>
                  <a:pt x="1410407" y="1999431"/>
                  <a:pt x="1378465" y="1963303"/>
                  <a:pt x="1434905" y="2011680"/>
                </a:cubicBezTo>
                <a:cubicBezTo>
                  <a:pt x="1455045" y="2028943"/>
                  <a:pt x="1491176" y="2041425"/>
                  <a:pt x="1491176" y="2067951"/>
                </a:cubicBezTo>
                <a:lnTo>
                  <a:pt x="1491176" y="2110154"/>
                </a:lnTo>
                <a:lnTo>
                  <a:pt x="351693" y="2011680"/>
                </a:lnTo>
                <a:lnTo>
                  <a:pt x="0" y="1181686"/>
                </a:lnTo>
                <a:lnTo>
                  <a:pt x="872197" y="0"/>
                </a:lnTo>
                <a:close/>
              </a:path>
            </a:pathLst>
          </a:custGeom>
          <a:solidFill>
            <a:srgbClr val="FFCD2F"/>
          </a:solidFill>
          <a:ln>
            <a:solidFill>
              <a:srgbClr val="FFC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chod vojsk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ttl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5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/>
      <p:bldP spid="40" grpId="0" animBg="1"/>
      <p:bldP spid="40" grpId="1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9384"/>
            <a:ext cx="9151778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Volný tvar 5"/>
          <p:cNvSpPr/>
          <p:nvPr/>
        </p:nvSpPr>
        <p:spPr>
          <a:xfrm>
            <a:off x="3812215" y="2141548"/>
            <a:ext cx="870195" cy="1361307"/>
          </a:xfrm>
          <a:custGeom>
            <a:avLst/>
            <a:gdLst>
              <a:gd name="connsiteX0" fmla="*/ 689447 w 870195"/>
              <a:gd name="connsiteY0" fmla="*/ 1361307 h 1361307"/>
              <a:gd name="connsiteX1" fmla="*/ 689447 w 870195"/>
              <a:gd name="connsiteY1" fmla="*/ 1361307 h 1361307"/>
              <a:gd name="connsiteX2" fmla="*/ 717582 w 870195"/>
              <a:gd name="connsiteY2" fmla="*/ 1192495 h 1361307"/>
              <a:gd name="connsiteX3" fmla="*/ 675379 w 870195"/>
              <a:gd name="connsiteY3" fmla="*/ 1178427 h 1361307"/>
              <a:gd name="connsiteX4" fmla="*/ 647243 w 870195"/>
              <a:gd name="connsiteY4" fmla="*/ 1150292 h 1361307"/>
              <a:gd name="connsiteX5" fmla="*/ 562837 w 870195"/>
              <a:gd name="connsiteY5" fmla="*/ 1037750 h 1361307"/>
              <a:gd name="connsiteX6" fmla="*/ 520634 w 870195"/>
              <a:gd name="connsiteY6" fmla="*/ 1023683 h 1361307"/>
              <a:gd name="connsiteX7" fmla="*/ 408093 w 870195"/>
              <a:gd name="connsiteY7" fmla="*/ 995547 h 1361307"/>
              <a:gd name="connsiteX8" fmla="*/ 365890 w 870195"/>
              <a:gd name="connsiteY8" fmla="*/ 967412 h 1361307"/>
              <a:gd name="connsiteX9" fmla="*/ 309619 w 870195"/>
              <a:gd name="connsiteY9" fmla="*/ 911141 h 1361307"/>
              <a:gd name="connsiteX10" fmla="*/ 253348 w 870195"/>
              <a:gd name="connsiteY10" fmla="*/ 883006 h 1361307"/>
              <a:gd name="connsiteX11" fmla="*/ 168942 w 870195"/>
              <a:gd name="connsiteY11" fmla="*/ 840803 h 1361307"/>
              <a:gd name="connsiteX12" fmla="*/ 112671 w 870195"/>
              <a:gd name="connsiteY12" fmla="*/ 770464 h 1361307"/>
              <a:gd name="connsiteX13" fmla="*/ 70468 w 870195"/>
              <a:gd name="connsiteY13" fmla="*/ 742329 h 1361307"/>
              <a:gd name="connsiteX14" fmla="*/ 98603 w 870195"/>
              <a:gd name="connsiteY14" fmla="*/ 489110 h 1361307"/>
              <a:gd name="connsiteX15" fmla="*/ 98603 w 870195"/>
              <a:gd name="connsiteY15" fmla="*/ 489110 h 1361307"/>
              <a:gd name="connsiteX16" fmla="*/ 168942 w 870195"/>
              <a:gd name="connsiteY16" fmla="*/ 587584 h 1361307"/>
              <a:gd name="connsiteX17" fmla="*/ 267416 w 870195"/>
              <a:gd name="connsiteY17" fmla="*/ 671990 h 1361307"/>
              <a:gd name="connsiteX18" fmla="*/ 295551 w 870195"/>
              <a:gd name="connsiteY18" fmla="*/ 700126 h 1361307"/>
              <a:gd name="connsiteX19" fmla="*/ 309619 w 870195"/>
              <a:gd name="connsiteY19" fmla="*/ 742329 h 1361307"/>
              <a:gd name="connsiteX20" fmla="*/ 295551 w 870195"/>
              <a:gd name="connsiteY20" fmla="*/ 686058 h 1361307"/>
              <a:gd name="connsiteX21" fmla="*/ 183010 w 870195"/>
              <a:gd name="connsiteY21" fmla="*/ 573517 h 1361307"/>
              <a:gd name="connsiteX22" fmla="*/ 126739 w 870195"/>
              <a:gd name="connsiteY22" fmla="*/ 503178 h 1361307"/>
              <a:gd name="connsiteX23" fmla="*/ 239280 w 870195"/>
              <a:gd name="connsiteY23" fmla="*/ 446907 h 1361307"/>
              <a:gd name="connsiteX24" fmla="*/ 337754 w 870195"/>
              <a:gd name="connsiteY24" fmla="*/ 475043 h 1361307"/>
              <a:gd name="connsiteX25" fmla="*/ 422160 w 870195"/>
              <a:gd name="connsiteY25" fmla="*/ 460975 h 1361307"/>
              <a:gd name="connsiteX26" fmla="*/ 436228 w 870195"/>
              <a:gd name="connsiteY26" fmla="*/ 418772 h 1361307"/>
              <a:gd name="connsiteX27" fmla="*/ 394025 w 870195"/>
              <a:gd name="connsiteY27" fmla="*/ 320298 h 1361307"/>
              <a:gd name="connsiteX28" fmla="*/ 450296 w 870195"/>
              <a:gd name="connsiteY28" fmla="*/ 249960 h 1361307"/>
              <a:gd name="connsiteX29" fmla="*/ 506567 w 870195"/>
              <a:gd name="connsiteY29" fmla="*/ 193689 h 1361307"/>
              <a:gd name="connsiteX30" fmla="*/ 548770 w 870195"/>
              <a:gd name="connsiteY30" fmla="*/ 123350 h 1361307"/>
              <a:gd name="connsiteX31" fmla="*/ 562837 w 870195"/>
              <a:gd name="connsiteY31" fmla="*/ 165554 h 1361307"/>
              <a:gd name="connsiteX32" fmla="*/ 576905 w 870195"/>
              <a:gd name="connsiteY32" fmla="*/ 249960 h 1361307"/>
              <a:gd name="connsiteX33" fmla="*/ 675379 w 870195"/>
              <a:gd name="connsiteY33" fmla="*/ 235892 h 1361307"/>
              <a:gd name="connsiteX34" fmla="*/ 619108 w 870195"/>
              <a:gd name="connsiteY34" fmla="*/ 95215 h 1361307"/>
              <a:gd name="connsiteX35" fmla="*/ 633176 w 870195"/>
              <a:gd name="connsiteY35" fmla="*/ 53012 h 1361307"/>
              <a:gd name="connsiteX36" fmla="*/ 787920 w 870195"/>
              <a:gd name="connsiteY36" fmla="*/ 38944 h 1361307"/>
              <a:gd name="connsiteX37" fmla="*/ 844191 w 870195"/>
              <a:gd name="connsiteY37" fmla="*/ 109283 h 1361307"/>
              <a:gd name="connsiteX38" fmla="*/ 858259 w 870195"/>
              <a:gd name="connsiteY38" fmla="*/ 151486 h 1361307"/>
              <a:gd name="connsiteX39" fmla="*/ 801988 w 870195"/>
              <a:gd name="connsiteY39" fmla="*/ 207757 h 1361307"/>
              <a:gd name="connsiteX40" fmla="*/ 773853 w 870195"/>
              <a:gd name="connsiteY40" fmla="*/ 249960 h 1361307"/>
              <a:gd name="connsiteX41" fmla="*/ 801988 w 870195"/>
              <a:gd name="connsiteY41" fmla="*/ 334366 h 1361307"/>
              <a:gd name="connsiteX42" fmla="*/ 787920 w 870195"/>
              <a:gd name="connsiteY42" fmla="*/ 376569 h 1361307"/>
              <a:gd name="connsiteX43" fmla="*/ 661311 w 870195"/>
              <a:gd name="connsiteY43" fmla="*/ 390637 h 1361307"/>
              <a:gd name="connsiteX44" fmla="*/ 661311 w 870195"/>
              <a:gd name="connsiteY44" fmla="*/ 531314 h 1361307"/>
              <a:gd name="connsiteX45" fmla="*/ 633176 w 870195"/>
              <a:gd name="connsiteY45" fmla="*/ 573517 h 1361307"/>
              <a:gd name="connsiteX46" fmla="*/ 647243 w 870195"/>
              <a:gd name="connsiteY46" fmla="*/ 615720 h 1361307"/>
              <a:gd name="connsiteX47" fmla="*/ 675379 w 870195"/>
              <a:gd name="connsiteY47" fmla="*/ 643855 h 1361307"/>
              <a:gd name="connsiteX48" fmla="*/ 717582 w 870195"/>
              <a:gd name="connsiteY48" fmla="*/ 798600 h 1361307"/>
              <a:gd name="connsiteX49" fmla="*/ 703514 w 870195"/>
              <a:gd name="connsiteY49" fmla="*/ 953344 h 1361307"/>
              <a:gd name="connsiteX50" fmla="*/ 675379 w 870195"/>
              <a:gd name="connsiteY50" fmla="*/ 981480 h 1361307"/>
              <a:gd name="connsiteX51" fmla="*/ 590973 w 870195"/>
              <a:gd name="connsiteY51" fmla="*/ 1009615 h 1361307"/>
              <a:gd name="connsiteX52" fmla="*/ 548770 w 870195"/>
              <a:gd name="connsiteY52" fmla="*/ 1037750 h 1361307"/>
              <a:gd name="connsiteX53" fmla="*/ 548770 w 870195"/>
              <a:gd name="connsiteY53" fmla="*/ 1037750 h 136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70195" h="1361307">
                <a:moveTo>
                  <a:pt x="689447" y="1361307"/>
                </a:moveTo>
                <a:lnTo>
                  <a:pt x="689447" y="1361307"/>
                </a:lnTo>
                <a:cubicBezTo>
                  <a:pt x="723834" y="1292532"/>
                  <a:pt x="780104" y="1255018"/>
                  <a:pt x="717582" y="1192495"/>
                </a:cubicBezTo>
                <a:cubicBezTo>
                  <a:pt x="707097" y="1182009"/>
                  <a:pt x="689447" y="1183116"/>
                  <a:pt x="675379" y="1178427"/>
                </a:cubicBezTo>
                <a:cubicBezTo>
                  <a:pt x="666000" y="1169049"/>
                  <a:pt x="655201" y="1160903"/>
                  <a:pt x="647243" y="1150292"/>
                </a:cubicBezTo>
                <a:cubicBezTo>
                  <a:pt x="641530" y="1142675"/>
                  <a:pt x="592167" y="1055348"/>
                  <a:pt x="562837" y="1037750"/>
                </a:cubicBezTo>
                <a:cubicBezTo>
                  <a:pt x="550122" y="1030121"/>
                  <a:pt x="534940" y="1027585"/>
                  <a:pt x="520634" y="1023683"/>
                </a:cubicBezTo>
                <a:cubicBezTo>
                  <a:pt x="483328" y="1013509"/>
                  <a:pt x="408093" y="995547"/>
                  <a:pt x="408093" y="995547"/>
                </a:cubicBezTo>
                <a:cubicBezTo>
                  <a:pt x="394025" y="986169"/>
                  <a:pt x="378727" y="978415"/>
                  <a:pt x="365890" y="967412"/>
                </a:cubicBezTo>
                <a:cubicBezTo>
                  <a:pt x="345750" y="950149"/>
                  <a:pt x="333345" y="923004"/>
                  <a:pt x="309619" y="911141"/>
                </a:cubicBezTo>
                <a:cubicBezTo>
                  <a:pt x="290862" y="901763"/>
                  <a:pt x="272623" y="891267"/>
                  <a:pt x="253348" y="883006"/>
                </a:cubicBezTo>
                <a:cubicBezTo>
                  <a:pt x="197347" y="859006"/>
                  <a:pt x="220928" y="882392"/>
                  <a:pt x="168942" y="840803"/>
                </a:cubicBezTo>
                <a:cubicBezTo>
                  <a:pt x="99339" y="785120"/>
                  <a:pt x="185786" y="843578"/>
                  <a:pt x="112671" y="770464"/>
                </a:cubicBezTo>
                <a:cubicBezTo>
                  <a:pt x="100716" y="758509"/>
                  <a:pt x="84536" y="751707"/>
                  <a:pt x="70468" y="742329"/>
                </a:cubicBezTo>
                <a:cubicBezTo>
                  <a:pt x="84796" y="484428"/>
                  <a:pt x="0" y="489110"/>
                  <a:pt x="98603" y="489110"/>
                </a:cubicBezTo>
                <a:lnTo>
                  <a:pt x="98603" y="489110"/>
                </a:lnTo>
                <a:cubicBezTo>
                  <a:pt x="122049" y="521935"/>
                  <a:pt x="143398" y="556364"/>
                  <a:pt x="168942" y="587584"/>
                </a:cubicBezTo>
                <a:cubicBezTo>
                  <a:pt x="233109" y="666010"/>
                  <a:pt x="205729" y="622640"/>
                  <a:pt x="267416" y="671990"/>
                </a:cubicBezTo>
                <a:cubicBezTo>
                  <a:pt x="277773" y="680276"/>
                  <a:pt x="286173" y="690747"/>
                  <a:pt x="295551" y="700126"/>
                </a:cubicBezTo>
                <a:cubicBezTo>
                  <a:pt x="300240" y="714194"/>
                  <a:pt x="309619" y="757158"/>
                  <a:pt x="309619" y="742329"/>
                </a:cubicBezTo>
                <a:cubicBezTo>
                  <a:pt x="309619" y="722995"/>
                  <a:pt x="306638" y="701897"/>
                  <a:pt x="295551" y="686058"/>
                </a:cubicBezTo>
                <a:lnTo>
                  <a:pt x="183010" y="573517"/>
                </a:lnTo>
                <a:lnTo>
                  <a:pt x="126739" y="503178"/>
                </a:lnTo>
                <a:cubicBezTo>
                  <a:pt x="164253" y="484421"/>
                  <a:pt x="198591" y="457079"/>
                  <a:pt x="239280" y="446907"/>
                </a:cubicBezTo>
                <a:cubicBezTo>
                  <a:pt x="249374" y="444383"/>
                  <a:pt x="323658" y="470344"/>
                  <a:pt x="337754" y="475043"/>
                </a:cubicBezTo>
                <a:cubicBezTo>
                  <a:pt x="365889" y="470354"/>
                  <a:pt x="397395" y="475127"/>
                  <a:pt x="422160" y="460975"/>
                </a:cubicBezTo>
                <a:cubicBezTo>
                  <a:pt x="435035" y="453618"/>
                  <a:pt x="436228" y="433601"/>
                  <a:pt x="436228" y="418772"/>
                </a:cubicBezTo>
                <a:cubicBezTo>
                  <a:pt x="436228" y="352098"/>
                  <a:pt x="429820" y="356095"/>
                  <a:pt x="394025" y="320298"/>
                </a:cubicBezTo>
                <a:cubicBezTo>
                  <a:pt x="417692" y="249299"/>
                  <a:pt x="390906" y="300865"/>
                  <a:pt x="450296" y="249960"/>
                </a:cubicBezTo>
                <a:cubicBezTo>
                  <a:pt x="470436" y="232697"/>
                  <a:pt x="506567" y="193689"/>
                  <a:pt x="506567" y="193689"/>
                </a:cubicBezTo>
                <a:cubicBezTo>
                  <a:pt x="507557" y="190718"/>
                  <a:pt x="525597" y="115625"/>
                  <a:pt x="548770" y="123350"/>
                </a:cubicBezTo>
                <a:cubicBezTo>
                  <a:pt x="562838" y="128039"/>
                  <a:pt x="559620" y="151078"/>
                  <a:pt x="562837" y="165554"/>
                </a:cubicBezTo>
                <a:cubicBezTo>
                  <a:pt x="569024" y="193398"/>
                  <a:pt x="572216" y="221825"/>
                  <a:pt x="576905" y="249960"/>
                </a:cubicBezTo>
                <a:cubicBezTo>
                  <a:pt x="609730" y="245271"/>
                  <a:pt x="658319" y="264325"/>
                  <a:pt x="675379" y="235892"/>
                </a:cubicBezTo>
                <a:cubicBezTo>
                  <a:pt x="743434" y="122466"/>
                  <a:pt x="672344" y="112961"/>
                  <a:pt x="619108" y="95215"/>
                </a:cubicBezTo>
                <a:cubicBezTo>
                  <a:pt x="623797" y="81147"/>
                  <a:pt x="623913" y="64591"/>
                  <a:pt x="633176" y="53012"/>
                </a:cubicBezTo>
                <a:cubicBezTo>
                  <a:pt x="675586" y="0"/>
                  <a:pt x="728478" y="31514"/>
                  <a:pt x="787920" y="38944"/>
                </a:cubicBezTo>
                <a:cubicBezTo>
                  <a:pt x="814090" y="65114"/>
                  <a:pt x="826444" y="73790"/>
                  <a:pt x="844191" y="109283"/>
                </a:cubicBezTo>
                <a:cubicBezTo>
                  <a:pt x="850823" y="122546"/>
                  <a:pt x="853570" y="137418"/>
                  <a:pt x="858259" y="151486"/>
                </a:cubicBezTo>
                <a:cubicBezTo>
                  <a:pt x="827565" y="243566"/>
                  <a:pt x="870195" y="153191"/>
                  <a:pt x="801988" y="207757"/>
                </a:cubicBezTo>
                <a:cubicBezTo>
                  <a:pt x="788786" y="218319"/>
                  <a:pt x="783231" y="235892"/>
                  <a:pt x="773853" y="249960"/>
                </a:cubicBezTo>
                <a:cubicBezTo>
                  <a:pt x="783231" y="278095"/>
                  <a:pt x="811367" y="306231"/>
                  <a:pt x="801988" y="334366"/>
                </a:cubicBezTo>
                <a:cubicBezTo>
                  <a:pt x="797299" y="348434"/>
                  <a:pt x="801688" y="371062"/>
                  <a:pt x="787920" y="376569"/>
                </a:cubicBezTo>
                <a:cubicBezTo>
                  <a:pt x="748494" y="392339"/>
                  <a:pt x="703514" y="385948"/>
                  <a:pt x="661311" y="390637"/>
                </a:cubicBezTo>
                <a:cubicBezTo>
                  <a:pt x="677287" y="454540"/>
                  <a:pt x="685949" y="457400"/>
                  <a:pt x="661311" y="531314"/>
                </a:cubicBezTo>
                <a:cubicBezTo>
                  <a:pt x="655965" y="547354"/>
                  <a:pt x="642554" y="559449"/>
                  <a:pt x="633176" y="573517"/>
                </a:cubicBezTo>
                <a:cubicBezTo>
                  <a:pt x="637865" y="587585"/>
                  <a:pt x="639614" y="603005"/>
                  <a:pt x="647243" y="615720"/>
                </a:cubicBezTo>
                <a:cubicBezTo>
                  <a:pt x="654067" y="627093"/>
                  <a:pt x="669447" y="631992"/>
                  <a:pt x="675379" y="643855"/>
                </a:cubicBezTo>
                <a:cubicBezTo>
                  <a:pt x="699176" y="691448"/>
                  <a:pt x="707292" y="747148"/>
                  <a:pt x="717582" y="798600"/>
                </a:cubicBezTo>
                <a:cubicBezTo>
                  <a:pt x="712893" y="850181"/>
                  <a:pt x="715160" y="902876"/>
                  <a:pt x="703514" y="953344"/>
                </a:cubicBezTo>
                <a:cubicBezTo>
                  <a:pt x="700532" y="966268"/>
                  <a:pt x="687242" y="975548"/>
                  <a:pt x="675379" y="981480"/>
                </a:cubicBezTo>
                <a:cubicBezTo>
                  <a:pt x="648853" y="994743"/>
                  <a:pt x="590973" y="1009615"/>
                  <a:pt x="590973" y="1009615"/>
                </a:cubicBezTo>
                <a:cubicBezTo>
                  <a:pt x="559521" y="1041066"/>
                  <a:pt x="576100" y="1037750"/>
                  <a:pt x="548770" y="1037750"/>
                </a:cubicBezTo>
                <a:lnTo>
                  <a:pt x="548770" y="1037750"/>
                </a:lnTo>
              </a:path>
            </a:pathLst>
          </a:custGeom>
          <a:solidFill>
            <a:srgbClr val="FFCD2F"/>
          </a:solidFill>
          <a:ln>
            <a:solidFill>
              <a:srgbClr val="FFCD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131840" y="37170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FRANCIE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04048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NĚMECKO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08104" y="3356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RAKOUSKO - UHERSKO</a:t>
            </a:r>
            <a:endParaRPr lang="cs-CZ" sz="1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24328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RUSKO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 rot="3100921">
            <a:off x="6458278" y="457500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SRBSKO</a:t>
            </a: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12" descr="Soubor:Flag of the German Empire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708920"/>
            <a:ext cx="540398" cy="360040"/>
          </a:xfrm>
          <a:prstGeom prst="rect">
            <a:avLst/>
          </a:prstGeom>
          <a:noFill/>
        </p:spPr>
      </p:pic>
      <p:pic>
        <p:nvPicPr>
          <p:cNvPr id="13" name="Picture 5" descr="Soubor:Flag of France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005064"/>
            <a:ext cx="539552" cy="359477"/>
          </a:xfrm>
          <a:prstGeom prst="rect">
            <a:avLst/>
          </a:prstGeom>
          <a:noFill/>
        </p:spPr>
      </p:pic>
      <p:pic>
        <p:nvPicPr>
          <p:cNvPr id="14" name="Picture 7" descr="Soubor:Flag of the United Kingdom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2132856"/>
            <a:ext cx="504056" cy="252028"/>
          </a:xfrm>
          <a:prstGeom prst="rect">
            <a:avLst/>
          </a:prstGeom>
          <a:noFill/>
        </p:spPr>
      </p:pic>
      <p:pic>
        <p:nvPicPr>
          <p:cNvPr id="15" name="Picture 9" descr="Soubor:Russian Empire 1914 17.sv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16" y="1988840"/>
            <a:ext cx="576064" cy="384784"/>
          </a:xfrm>
          <a:prstGeom prst="rect">
            <a:avLst/>
          </a:prstGeom>
          <a:noFill/>
        </p:spPr>
      </p:pic>
      <p:pic>
        <p:nvPicPr>
          <p:cNvPr id="16" name="Picture 10" descr="Soubor:Flag of Austria-Hungary 1869-1918.sv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4128" y="2996952"/>
            <a:ext cx="576064" cy="384042"/>
          </a:xfrm>
          <a:prstGeom prst="rect">
            <a:avLst/>
          </a:prstGeom>
          <a:noFill/>
        </p:spPr>
      </p:pic>
      <p:pic>
        <p:nvPicPr>
          <p:cNvPr id="17" name="Picture 15" descr="Soubor:State Flag of Serbia (1882-1918).sv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32240" y="4221088"/>
            <a:ext cx="504056" cy="335827"/>
          </a:xfrm>
          <a:prstGeom prst="rect">
            <a:avLst/>
          </a:prstGeom>
          <a:noFill/>
        </p:spPr>
      </p:pic>
      <p:pic>
        <p:nvPicPr>
          <p:cNvPr id="18" name="Picture 5" descr="Soubor:Flag of Belgium.sv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79912" y="2708920"/>
            <a:ext cx="432049" cy="314217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539552" y="4046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1915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20" name="Volný tvar 19"/>
          <p:cNvSpPr/>
          <p:nvPr/>
        </p:nvSpPr>
        <p:spPr>
          <a:xfrm>
            <a:off x="6228184" y="1124744"/>
            <a:ext cx="809148" cy="1210493"/>
          </a:xfrm>
          <a:custGeom>
            <a:avLst/>
            <a:gdLst>
              <a:gd name="connsiteX0" fmla="*/ 0 w 720938"/>
              <a:gd name="connsiteY0" fmla="*/ 1139483 h 1139483"/>
              <a:gd name="connsiteX1" fmla="*/ 0 w 720938"/>
              <a:gd name="connsiteY1" fmla="*/ 1139483 h 1139483"/>
              <a:gd name="connsiteX2" fmla="*/ 196948 w 720938"/>
              <a:gd name="connsiteY2" fmla="*/ 1069144 h 1139483"/>
              <a:gd name="connsiteX3" fmla="*/ 281354 w 720938"/>
              <a:gd name="connsiteY3" fmla="*/ 1055077 h 1139483"/>
              <a:gd name="connsiteX4" fmla="*/ 365760 w 720938"/>
              <a:gd name="connsiteY4" fmla="*/ 1026941 h 1139483"/>
              <a:gd name="connsiteX5" fmla="*/ 393895 w 720938"/>
              <a:gd name="connsiteY5" fmla="*/ 984738 h 1139483"/>
              <a:gd name="connsiteX6" fmla="*/ 436098 w 720938"/>
              <a:gd name="connsiteY6" fmla="*/ 970671 h 1139483"/>
              <a:gd name="connsiteX7" fmla="*/ 534572 w 720938"/>
              <a:gd name="connsiteY7" fmla="*/ 942535 h 1139483"/>
              <a:gd name="connsiteX8" fmla="*/ 604911 w 720938"/>
              <a:gd name="connsiteY8" fmla="*/ 815926 h 1139483"/>
              <a:gd name="connsiteX9" fmla="*/ 618978 w 720938"/>
              <a:gd name="connsiteY9" fmla="*/ 731520 h 1139483"/>
              <a:gd name="connsiteX10" fmla="*/ 647114 w 720938"/>
              <a:gd name="connsiteY10" fmla="*/ 562708 h 1139483"/>
              <a:gd name="connsiteX11" fmla="*/ 675249 w 720938"/>
              <a:gd name="connsiteY11" fmla="*/ 436098 h 1139483"/>
              <a:gd name="connsiteX12" fmla="*/ 689317 w 720938"/>
              <a:gd name="connsiteY12" fmla="*/ 267286 h 1139483"/>
              <a:gd name="connsiteX13" fmla="*/ 633046 w 720938"/>
              <a:gd name="connsiteY13" fmla="*/ 70338 h 1139483"/>
              <a:gd name="connsiteX14" fmla="*/ 590843 w 720938"/>
              <a:gd name="connsiteY14" fmla="*/ 56271 h 1139483"/>
              <a:gd name="connsiteX15" fmla="*/ 548640 w 720938"/>
              <a:gd name="connsiteY15" fmla="*/ 28135 h 1139483"/>
              <a:gd name="connsiteX16" fmla="*/ 464234 w 720938"/>
              <a:gd name="connsiteY16" fmla="*/ 0 h 1139483"/>
              <a:gd name="connsiteX17" fmla="*/ 407963 w 720938"/>
              <a:gd name="connsiteY17" fmla="*/ 14068 h 1139483"/>
              <a:gd name="connsiteX18" fmla="*/ 365760 w 720938"/>
              <a:gd name="connsiteY18" fmla="*/ 98474 h 1139483"/>
              <a:gd name="connsiteX19" fmla="*/ 351692 w 720938"/>
              <a:gd name="connsiteY19" fmla="*/ 281354 h 1139483"/>
              <a:gd name="connsiteX20" fmla="*/ 309489 w 720938"/>
              <a:gd name="connsiteY20" fmla="*/ 309489 h 1139483"/>
              <a:gd name="connsiteX21" fmla="*/ 295421 w 720938"/>
              <a:gd name="connsiteY21" fmla="*/ 351692 h 1139483"/>
              <a:gd name="connsiteX22" fmla="*/ 267286 w 720938"/>
              <a:gd name="connsiteY22" fmla="*/ 689317 h 1139483"/>
              <a:gd name="connsiteX23" fmla="*/ 253218 w 720938"/>
              <a:gd name="connsiteY23" fmla="*/ 731520 h 1139483"/>
              <a:gd name="connsiteX24" fmla="*/ 211015 w 720938"/>
              <a:gd name="connsiteY24" fmla="*/ 759655 h 1139483"/>
              <a:gd name="connsiteX25" fmla="*/ 112541 w 720938"/>
              <a:gd name="connsiteY25" fmla="*/ 829994 h 1139483"/>
              <a:gd name="connsiteX26" fmla="*/ 84406 w 720938"/>
              <a:gd name="connsiteY26" fmla="*/ 872197 h 1139483"/>
              <a:gd name="connsiteX27" fmla="*/ 14068 w 720938"/>
              <a:gd name="connsiteY27" fmla="*/ 928468 h 1139483"/>
              <a:gd name="connsiteX28" fmla="*/ 0 w 720938"/>
              <a:gd name="connsiteY28" fmla="*/ 1139483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0938" h="1139483">
                <a:moveTo>
                  <a:pt x="0" y="1139483"/>
                </a:moveTo>
                <a:lnTo>
                  <a:pt x="0" y="1139483"/>
                </a:lnTo>
                <a:cubicBezTo>
                  <a:pt x="8009" y="1136480"/>
                  <a:pt x="172468" y="1073224"/>
                  <a:pt x="196948" y="1069144"/>
                </a:cubicBezTo>
                <a:lnTo>
                  <a:pt x="281354" y="1055077"/>
                </a:lnTo>
                <a:cubicBezTo>
                  <a:pt x="309489" y="1045698"/>
                  <a:pt x="349309" y="1051617"/>
                  <a:pt x="365760" y="1026941"/>
                </a:cubicBezTo>
                <a:cubicBezTo>
                  <a:pt x="375138" y="1012873"/>
                  <a:pt x="380693" y="995300"/>
                  <a:pt x="393895" y="984738"/>
                </a:cubicBezTo>
                <a:cubicBezTo>
                  <a:pt x="405474" y="975475"/>
                  <a:pt x="421840" y="974745"/>
                  <a:pt x="436098" y="970671"/>
                </a:cubicBezTo>
                <a:cubicBezTo>
                  <a:pt x="559721" y="935351"/>
                  <a:pt x="433404" y="976258"/>
                  <a:pt x="534572" y="942535"/>
                </a:cubicBezTo>
                <a:cubicBezTo>
                  <a:pt x="599068" y="845791"/>
                  <a:pt x="580150" y="890208"/>
                  <a:pt x="604911" y="815926"/>
                </a:cubicBezTo>
                <a:cubicBezTo>
                  <a:pt x="609600" y="787791"/>
                  <a:pt x="614641" y="759712"/>
                  <a:pt x="618978" y="731520"/>
                </a:cubicBezTo>
                <a:cubicBezTo>
                  <a:pt x="628507" y="669578"/>
                  <a:pt x="632254" y="622148"/>
                  <a:pt x="647114" y="562708"/>
                </a:cubicBezTo>
                <a:cubicBezTo>
                  <a:pt x="669668" y="472489"/>
                  <a:pt x="659766" y="575438"/>
                  <a:pt x="675249" y="436098"/>
                </a:cubicBezTo>
                <a:cubicBezTo>
                  <a:pt x="681485" y="379978"/>
                  <a:pt x="684628" y="323557"/>
                  <a:pt x="689317" y="267286"/>
                </a:cubicBezTo>
                <a:cubicBezTo>
                  <a:pt x="678162" y="133430"/>
                  <a:pt x="720938" y="114284"/>
                  <a:pt x="633046" y="70338"/>
                </a:cubicBezTo>
                <a:cubicBezTo>
                  <a:pt x="619783" y="63706"/>
                  <a:pt x="604911" y="60960"/>
                  <a:pt x="590843" y="56271"/>
                </a:cubicBezTo>
                <a:cubicBezTo>
                  <a:pt x="576775" y="46892"/>
                  <a:pt x="564090" y="35002"/>
                  <a:pt x="548640" y="28135"/>
                </a:cubicBezTo>
                <a:cubicBezTo>
                  <a:pt x="521539" y="16090"/>
                  <a:pt x="464234" y="0"/>
                  <a:pt x="464234" y="0"/>
                </a:cubicBezTo>
                <a:cubicBezTo>
                  <a:pt x="445477" y="4689"/>
                  <a:pt x="424050" y="3343"/>
                  <a:pt x="407963" y="14068"/>
                </a:cubicBezTo>
                <a:cubicBezTo>
                  <a:pt x="384589" y="29651"/>
                  <a:pt x="373785" y="74401"/>
                  <a:pt x="365760" y="98474"/>
                </a:cubicBezTo>
                <a:cubicBezTo>
                  <a:pt x="361071" y="159434"/>
                  <a:pt x="367446" y="222278"/>
                  <a:pt x="351692" y="281354"/>
                </a:cubicBezTo>
                <a:cubicBezTo>
                  <a:pt x="347336" y="297690"/>
                  <a:pt x="320051" y="296287"/>
                  <a:pt x="309489" y="309489"/>
                </a:cubicBezTo>
                <a:cubicBezTo>
                  <a:pt x="300226" y="321068"/>
                  <a:pt x="300110" y="337624"/>
                  <a:pt x="295421" y="351692"/>
                </a:cubicBezTo>
                <a:cubicBezTo>
                  <a:pt x="289586" y="450897"/>
                  <a:pt x="288421" y="583645"/>
                  <a:pt x="267286" y="689317"/>
                </a:cubicBezTo>
                <a:cubicBezTo>
                  <a:pt x="264378" y="703858"/>
                  <a:pt x="262481" y="719941"/>
                  <a:pt x="253218" y="731520"/>
                </a:cubicBezTo>
                <a:cubicBezTo>
                  <a:pt x="242656" y="744722"/>
                  <a:pt x="223852" y="748652"/>
                  <a:pt x="211015" y="759655"/>
                </a:cubicBezTo>
                <a:cubicBezTo>
                  <a:pt x="126052" y="832481"/>
                  <a:pt x="190087" y="804145"/>
                  <a:pt x="112541" y="829994"/>
                </a:cubicBezTo>
                <a:cubicBezTo>
                  <a:pt x="103163" y="844062"/>
                  <a:pt x="96361" y="860242"/>
                  <a:pt x="84406" y="872197"/>
                </a:cubicBezTo>
                <a:cubicBezTo>
                  <a:pt x="79736" y="876867"/>
                  <a:pt x="16057" y="912556"/>
                  <a:pt x="14068" y="928468"/>
                </a:cubicBezTo>
                <a:cubicBezTo>
                  <a:pt x="5925" y="993610"/>
                  <a:pt x="2345" y="1104314"/>
                  <a:pt x="0" y="1139483"/>
                </a:cubicBezTo>
                <a:close/>
              </a:path>
            </a:pathLst>
          </a:custGeom>
          <a:solidFill>
            <a:srgbClr val="FFCD2F"/>
          </a:solidFill>
          <a:ln>
            <a:solidFill>
              <a:srgbClr val="FFC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23928" y="177281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95936" y="10527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92080" y="1700808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08304" y="5229200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08304" y="5085184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52120" y="46531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7904" y="548681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23728" y="1988840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67744" y="2564904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4" descr="Soubor:Flag of Italy (1861-1946).sv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72000" y="4005064"/>
            <a:ext cx="432048" cy="287851"/>
          </a:xfrm>
          <a:prstGeom prst="rect">
            <a:avLst/>
          </a:prstGeom>
          <a:noFill/>
        </p:spPr>
      </p:pic>
      <p:sp>
        <p:nvSpPr>
          <p:cNvPr id="32" name="TextovéPole 31"/>
          <p:cNvSpPr txBox="1"/>
          <p:nvPr/>
        </p:nvSpPr>
        <p:spPr>
          <a:xfrm rot="2576300">
            <a:off x="4932040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ITÁLIE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7236296" y="4725144"/>
            <a:ext cx="10801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BULHARSKO</a:t>
            </a:r>
            <a:endParaRPr lang="cs-CZ" sz="1200" b="1" dirty="0"/>
          </a:p>
        </p:txBody>
      </p:sp>
      <p:sp>
        <p:nvSpPr>
          <p:cNvPr id="42" name="Volný tvar 41"/>
          <p:cNvSpPr/>
          <p:nvPr/>
        </p:nvSpPr>
        <p:spPr>
          <a:xfrm>
            <a:off x="7118252" y="4670474"/>
            <a:ext cx="622100" cy="126678"/>
          </a:xfrm>
          <a:custGeom>
            <a:avLst/>
            <a:gdLst>
              <a:gd name="connsiteX0" fmla="*/ 323557 w 323557"/>
              <a:gd name="connsiteY0" fmla="*/ 42203 h 42203"/>
              <a:gd name="connsiteX1" fmla="*/ 0 w 323557"/>
              <a:gd name="connsiteY1" fmla="*/ 0 h 4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557" h="42203">
                <a:moveTo>
                  <a:pt x="323557" y="42203"/>
                </a:moveTo>
                <a:lnTo>
                  <a:pt x="0" y="0"/>
                </a:ln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olný tvar 42"/>
          <p:cNvSpPr/>
          <p:nvPr/>
        </p:nvSpPr>
        <p:spPr>
          <a:xfrm rot="13645018">
            <a:off x="6246252" y="4069594"/>
            <a:ext cx="622100" cy="126678"/>
          </a:xfrm>
          <a:custGeom>
            <a:avLst/>
            <a:gdLst>
              <a:gd name="connsiteX0" fmla="*/ 323557 w 323557"/>
              <a:gd name="connsiteY0" fmla="*/ 42203 h 42203"/>
              <a:gd name="connsiteX1" fmla="*/ 0 w 323557"/>
              <a:gd name="connsiteY1" fmla="*/ 0 h 4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557" h="42203">
                <a:moveTo>
                  <a:pt x="323557" y="42203"/>
                </a:moveTo>
                <a:lnTo>
                  <a:pt x="0" y="0"/>
                </a:ln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4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60232" y="4149080"/>
            <a:ext cx="460132" cy="648073"/>
          </a:xfrm>
          <a:prstGeom prst="rect">
            <a:avLst/>
          </a:prstGeom>
          <a:noFill/>
        </p:spPr>
      </p:pic>
      <p:sp>
        <p:nvSpPr>
          <p:cNvPr id="45" name="Volný tvar 44"/>
          <p:cNvSpPr/>
          <p:nvPr/>
        </p:nvSpPr>
        <p:spPr>
          <a:xfrm>
            <a:off x="6344529" y="4164037"/>
            <a:ext cx="921435" cy="998806"/>
          </a:xfrm>
          <a:custGeom>
            <a:avLst/>
            <a:gdLst>
              <a:gd name="connsiteX0" fmla="*/ 295422 w 921435"/>
              <a:gd name="connsiteY0" fmla="*/ 844061 h 998806"/>
              <a:gd name="connsiteX1" fmla="*/ 295422 w 921435"/>
              <a:gd name="connsiteY1" fmla="*/ 844061 h 998806"/>
              <a:gd name="connsiteX2" fmla="*/ 393896 w 921435"/>
              <a:gd name="connsiteY2" fmla="*/ 703385 h 998806"/>
              <a:gd name="connsiteX3" fmla="*/ 478302 w 921435"/>
              <a:gd name="connsiteY3" fmla="*/ 717452 h 998806"/>
              <a:gd name="connsiteX4" fmla="*/ 534573 w 921435"/>
              <a:gd name="connsiteY4" fmla="*/ 731520 h 998806"/>
              <a:gd name="connsiteX5" fmla="*/ 548640 w 921435"/>
              <a:gd name="connsiteY5" fmla="*/ 773723 h 998806"/>
              <a:gd name="connsiteX6" fmla="*/ 520505 w 921435"/>
              <a:gd name="connsiteY6" fmla="*/ 858129 h 998806"/>
              <a:gd name="connsiteX7" fmla="*/ 548640 w 921435"/>
              <a:gd name="connsiteY7" fmla="*/ 886265 h 998806"/>
              <a:gd name="connsiteX8" fmla="*/ 576776 w 921435"/>
              <a:gd name="connsiteY8" fmla="*/ 970671 h 998806"/>
              <a:gd name="connsiteX9" fmla="*/ 661182 w 921435"/>
              <a:gd name="connsiteY9" fmla="*/ 998806 h 998806"/>
              <a:gd name="connsiteX10" fmla="*/ 759656 w 921435"/>
              <a:gd name="connsiteY10" fmla="*/ 970671 h 998806"/>
              <a:gd name="connsiteX11" fmla="*/ 787791 w 921435"/>
              <a:gd name="connsiteY11" fmla="*/ 942535 h 998806"/>
              <a:gd name="connsiteX12" fmla="*/ 872197 w 921435"/>
              <a:gd name="connsiteY12" fmla="*/ 914400 h 998806"/>
              <a:gd name="connsiteX13" fmla="*/ 886265 w 921435"/>
              <a:gd name="connsiteY13" fmla="*/ 829994 h 998806"/>
              <a:gd name="connsiteX14" fmla="*/ 914400 w 921435"/>
              <a:gd name="connsiteY14" fmla="*/ 801858 h 998806"/>
              <a:gd name="connsiteX15" fmla="*/ 872197 w 921435"/>
              <a:gd name="connsiteY15" fmla="*/ 717452 h 998806"/>
              <a:gd name="connsiteX16" fmla="*/ 829994 w 921435"/>
              <a:gd name="connsiteY16" fmla="*/ 703385 h 998806"/>
              <a:gd name="connsiteX17" fmla="*/ 829994 w 921435"/>
              <a:gd name="connsiteY17" fmla="*/ 576775 h 998806"/>
              <a:gd name="connsiteX18" fmla="*/ 872197 w 921435"/>
              <a:gd name="connsiteY18" fmla="*/ 548640 h 998806"/>
              <a:gd name="connsiteX19" fmla="*/ 886265 w 921435"/>
              <a:gd name="connsiteY19" fmla="*/ 422031 h 998806"/>
              <a:gd name="connsiteX20" fmla="*/ 844062 w 921435"/>
              <a:gd name="connsiteY20" fmla="*/ 407963 h 998806"/>
              <a:gd name="connsiteX21" fmla="*/ 815926 w 921435"/>
              <a:gd name="connsiteY21" fmla="*/ 379828 h 998806"/>
              <a:gd name="connsiteX22" fmla="*/ 844062 w 921435"/>
              <a:gd name="connsiteY22" fmla="*/ 267286 h 998806"/>
              <a:gd name="connsiteX23" fmla="*/ 815926 w 921435"/>
              <a:gd name="connsiteY23" fmla="*/ 239151 h 998806"/>
              <a:gd name="connsiteX24" fmla="*/ 787791 w 921435"/>
              <a:gd name="connsiteY24" fmla="*/ 126609 h 998806"/>
              <a:gd name="connsiteX25" fmla="*/ 759656 w 921435"/>
              <a:gd name="connsiteY25" fmla="*/ 84406 h 998806"/>
              <a:gd name="connsiteX26" fmla="*/ 731520 w 921435"/>
              <a:gd name="connsiteY26" fmla="*/ 0 h 998806"/>
              <a:gd name="connsiteX27" fmla="*/ 112542 w 921435"/>
              <a:gd name="connsiteY27" fmla="*/ 14068 h 998806"/>
              <a:gd name="connsiteX28" fmla="*/ 42203 w 921435"/>
              <a:gd name="connsiteY28" fmla="*/ 28135 h 998806"/>
              <a:gd name="connsiteX29" fmla="*/ 0 w 921435"/>
              <a:gd name="connsiteY29" fmla="*/ 112541 h 998806"/>
              <a:gd name="connsiteX30" fmla="*/ 14068 w 921435"/>
              <a:gd name="connsiteY30" fmla="*/ 365760 h 998806"/>
              <a:gd name="connsiteX31" fmla="*/ 28136 w 921435"/>
              <a:gd name="connsiteY31" fmla="*/ 422031 h 998806"/>
              <a:gd name="connsiteX32" fmla="*/ 70339 w 921435"/>
              <a:gd name="connsiteY32" fmla="*/ 548640 h 998806"/>
              <a:gd name="connsiteX33" fmla="*/ 98474 w 921435"/>
              <a:gd name="connsiteY33" fmla="*/ 633046 h 998806"/>
              <a:gd name="connsiteX34" fmla="*/ 140677 w 921435"/>
              <a:gd name="connsiteY34" fmla="*/ 661181 h 998806"/>
              <a:gd name="connsiteX35" fmla="*/ 196948 w 921435"/>
              <a:gd name="connsiteY35" fmla="*/ 731520 h 998806"/>
              <a:gd name="connsiteX36" fmla="*/ 239151 w 921435"/>
              <a:gd name="connsiteY36" fmla="*/ 759655 h 998806"/>
              <a:gd name="connsiteX37" fmla="*/ 295422 w 921435"/>
              <a:gd name="connsiteY37" fmla="*/ 844061 h 99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1435" h="998806">
                <a:moveTo>
                  <a:pt x="295422" y="844061"/>
                </a:moveTo>
                <a:lnTo>
                  <a:pt x="295422" y="844061"/>
                </a:lnTo>
                <a:cubicBezTo>
                  <a:pt x="303001" y="828904"/>
                  <a:pt x="339472" y="709432"/>
                  <a:pt x="393896" y="703385"/>
                </a:cubicBezTo>
                <a:cubicBezTo>
                  <a:pt x="422245" y="700235"/>
                  <a:pt x="450333" y="711858"/>
                  <a:pt x="478302" y="717452"/>
                </a:cubicBezTo>
                <a:cubicBezTo>
                  <a:pt x="497261" y="721244"/>
                  <a:pt x="515816" y="726831"/>
                  <a:pt x="534573" y="731520"/>
                </a:cubicBezTo>
                <a:cubicBezTo>
                  <a:pt x="539262" y="745588"/>
                  <a:pt x="550278" y="758985"/>
                  <a:pt x="548640" y="773723"/>
                </a:cubicBezTo>
                <a:cubicBezTo>
                  <a:pt x="545365" y="803199"/>
                  <a:pt x="520505" y="858129"/>
                  <a:pt x="520505" y="858129"/>
                </a:cubicBezTo>
                <a:cubicBezTo>
                  <a:pt x="529883" y="867508"/>
                  <a:pt x="542709" y="874402"/>
                  <a:pt x="548640" y="886265"/>
                </a:cubicBezTo>
                <a:cubicBezTo>
                  <a:pt x="561903" y="912791"/>
                  <a:pt x="548641" y="961293"/>
                  <a:pt x="576776" y="970671"/>
                </a:cubicBezTo>
                <a:lnTo>
                  <a:pt x="661182" y="998806"/>
                </a:lnTo>
                <a:cubicBezTo>
                  <a:pt x="671688" y="996179"/>
                  <a:pt x="745244" y="979318"/>
                  <a:pt x="759656" y="970671"/>
                </a:cubicBezTo>
                <a:cubicBezTo>
                  <a:pt x="771029" y="963847"/>
                  <a:pt x="775928" y="948467"/>
                  <a:pt x="787791" y="942535"/>
                </a:cubicBezTo>
                <a:cubicBezTo>
                  <a:pt x="814317" y="929272"/>
                  <a:pt x="872197" y="914400"/>
                  <a:pt x="872197" y="914400"/>
                </a:cubicBezTo>
                <a:cubicBezTo>
                  <a:pt x="876886" y="886265"/>
                  <a:pt x="876250" y="856701"/>
                  <a:pt x="886265" y="829994"/>
                </a:cubicBezTo>
                <a:cubicBezTo>
                  <a:pt x="890922" y="817575"/>
                  <a:pt x="912219" y="814941"/>
                  <a:pt x="914400" y="801858"/>
                </a:cubicBezTo>
                <a:cubicBezTo>
                  <a:pt x="919611" y="770594"/>
                  <a:pt x="898572" y="733277"/>
                  <a:pt x="872197" y="717452"/>
                </a:cubicBezTo>
                <a:cubicBezTo>
                  <a:pt x="859482" y="709823"/>
                  <a:pt x="844062" y="708074"/>
                  <a:pt x="829994" y="703385"/>
                </a:cubicBezTo>
                <a:cubicBezTo>
                  <a:pt x="813771" y="654716"/>
                  <a:pt x="800284" y="636195"/>
                  <a:pt x="829994" y="576775"/>
                </a:cubicBezTo>
                <a:cubicBezTo>
                  <a:pt x="837555" y="561653"/>
                  <a:pt x="858129" y="558018"/>
                  <a:pt x="872197" y="548640"/>
                </a:cubicBezTo>
                <a:cubicBezTo>
                  <a:pt x="881576" y="520503"/>
                  <a:pt x="921435" y="457201"/>
                  <a:pt x="886265" y="422031"/>
                </a:cubicBezTo>
                <a:cubicBezTo>
                  <a:pt x="875780" y="411546"/>
                  <a:pt x="858130" y="412652"/>
                  <a:pt x="844062" y="407963"/>
                </a:cubicBezTo>
                <a:cubicBezTo>
                  <a:pt x="834683" y="398585"/>
                  <a:pt x="817802" y="392958"/>
                  <a:pt x="815926" y="379828"/>
                </a:cubicBezTo>
                <a:cubicBezTo>
                  <a:pt x="812531" y="356061"/>
                  <a:pt x="835066" y="294272"/>
                  <a:pt x="844062" y="267286"/>
                </a:cubicBezTo>
                <a:cubicBezTo>
                  <a:pt x="834683" y="257908"/>
                  <a:pt x="822750" y="250524"/>
                  <a:pt x="815926" y="239151"/>
                </a:cubicBezTo>
                <a:cubicBezTo>
                  <a:pt x="798574" y="210231"/>
                  <a:pt x="797872" y="153493"/>
                  <a:pt x="787791" y="126609"/>
                </a:cubicBezTo>
                <a:cubicBezTo>
                  <a:pt x="781855" y="110778"/>
                  <a:pt x="766523" y="99856"/>
                  <a:pt x="759656" y="84406"/>
                </a:cubicBezTo>
                <a:cubicBezTo>
                  <a:pt x="747611" y="57305"/>
                  <a:pt x="731520" y="0"/>
                  <a:pt x="731520" y="0"/>
                </a:cubicBezTo>
                <a:lnTo>
                  <a:pt x="112542" y="14068"/>
                </a:lnTo>
                <a:cubicBezTo>
                  <a:pt x="88651" y="15043"/>
                  <a:pt x="62963" y="16272"/>
                  <a:pt x="42203" y="28135"/>
                </a:cubicBezTo>
                <a:cubicBezTo>
                  <a:pt x="19746" y="40967"/>
                  <a:pt x="7221" y="90880"/>
                  <a:pt x="0" y="112541"/>
                </a:cubicBezTo>
                <a:cubicBezTo>
                  <a:pt x="4689" y="196947"/>
                  <a:pt x="6414" y="281571"/>
                  <a:pt x="14068" y="365760"/>
                </a:cubicBezTo>
                <a:cubicBezTo>
                  <a:pt x="15818" y="385015"/>
                  <a:pt x="22580" y="403512"/>
                  <a:pt x="28136" y="422031"/>
                </a:cubicBezTo>
                <a:cubicBezTo>
                  <a:pt x="28151" y="422081"/>
                  <a:pt x="63297" y="527514"/>
                  <a:pt x="70339" y="548640"/>
                </a:cubicBezTo>
                <a:cubicBezTo>
                  <a:pt x="70340" y="548642"/>
                  <a:pt x="98472" y="633045"/>
                  <a:pt x="98474" y="633046"/>
                </a:cubicBezTo>
                <a:cubicBezTo>
                  <a:pt x="112542" y="642424"/>
                  <a:pt x="127475" y="650619"/>
                  <a:pt x="140677" y="661181"/>
                </a:cubicBezTo>
                <a:cubicBezTo>
                  <a:pt x="210286" y="716868"/>
                  <a:pt x="123829" y="658401"/>
                  <a:pt x="196948" y="731520"/>
                </a:cubicBezTo>
                <a:cubicBezTo>
                  <a:pt x="208903" y="743475"/>
                  <a:pt x="225083" y="750277"/>
                  <a:pt x="239151" y="759655"/>
                </a:cubicBezTo>
                <a:cubicBezTo>
                  <a:pt x="270602" y="854009"/>
                  <a:pt x="286044" y="829994"/>
                  <a:pt x="295422" y="844061"/>
                </a:cubicBezTo>
                <a:close/>
              </a:path>
            </a:pathLst>
          </a:custGeom>
          <a:solidFill>
            <a:srgbClr val="FFC91D"/>
          </a:solidFill>
          <a:ln>
            <a:solidFill>
              <a:srgbClr val="FFC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6" name="Picture 13" descr="Soubor:Flag of Bulgaria.sv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68344" y="4509120"/>
            <a:ext cx="384043" cy="230426"/>
          </a:xfrm>
          <a:prstGeom prst="rect">
            <a:avLst/>
          </a:prstGeom>
          <a:noFill/>
        </p:spPr>
      </p:pic>
      <p:pic>
        <p:nvPicPr>
          <p:cNvPr id="48" name="Picture 11" descr="Soubor:Ottoman Flag.sv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88424" y="5517232"/>
            <a:ext cx="395841" cy="263729"/>
          </a:xfrm>
          <a:prstGeom prst="rect">
            <a:avLst/>
          </a:prstGeom>
          <a:noFill/>
        </p:spPr>
      </p:pic>
      <p:pic>
        <p:nvPicPr>
          <p:cNvPr id="2054" name="Picture 6" descr="Soubor:Flag of the United Kingdom.sv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164288" y="5445608"/>
            <a:ext cx="432048" cy="216024"/>
          </a:xfrm>
          <a:prstGeom prst="rect">
            <a:avLst/>
          </a:prstGeom>
          <a:noFill/>
        </p:spPr>
      </p:pic>
      <p:pic>
        <p:nvPicPr>
          <p:cNvPr id="2056" name="Picture 8" descr="Soubor:Flag of Australia.sv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164288" y="5799224"/>
            <a:ext cx="432048" cy="216024"/>
          </a:xfrm>
          <a:prstGeom prst="rect">
            <a:avLst/>
          </a:prstGeom>
          <a:noFill/>
        </p:spPr>
      </p:pic>
      <p:pic>
        <p:nvPicPr>
          <p:cNvPr id="2058" name="Picture 10" descr="Soubor:Flag of New Zealand.sv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164288" y="6093680"/>
            <a:ext cx="432048" cy="216024"/>
          </a:xfrm>
          <a:prstGeom prst="rect">
            <a:avLst/>
          </a:prstGeom>
          <a:noFill/>
        </p:spPr>
      </p:pic>
      <p:pic>
        <p:nvPicPr>
          <p:cNvPr id="52" name="Picture 5" descr="Soubor:Flag of France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5085184"/>
            <a:ext cx="432048" cy="287853"/>
          </a:xfrm>
          <a:prstGeom prst="rect">
            <a:avLst/>
          </a:prstGeom>
          <a:noFill/>
        </p:spPr>
      </p:pic>
      <p:sp>
        <p:nvSpPr>
          <p:cNvPr id="53" name="Volný tvar 52"/>
          <p:cNvSpPr/>
          <p:nvPr/>
        </p:nvSpPr>
        <p:spPr>
          <a:xfrm>
            <a:off x="7740352" y="5121667"/>
            <a:ext cx="295421" cy="323557"/>
          </a:xfrm>
          <a:custGeom>
            <a:avLst/>
            <a:gdLst>
              <a:gd name="connsiteX0" fmla="*/ 0 w 295421"/>
              <a:gd name="connsiteY0" fmla="*/ 323557 h 323557"/>
              <a:gd name="connsiteX1" fmla="*/ 295421 w 295421"/>
              <a:gd name="connsiteY1" fmla="*/ 0 h 323557"/>
              <a:gd name="connsiteX2" fmla="*/ 295421 w 295421"/>
              <a:gd name="connsiteY2" fmla="*/ 0 h 323557"/>
              <a:gd name="connsiteX3" fmla="*/ 295421 w 295421"/>
              <a:gd name="connsiteY3" fmla="*/ 0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21" h="323557">
                <a:moveTo>
                  <a:pt x="0" y="323557"/>
                </a:moveTo>
                <a:lnTo>
                  <a:pt x="295421" y="0"/>
                </a:lnTo>
                <a:lnTo>
                  <a:pt x="295421" y="0"/>
                </a:lnTo>
                <a:lnTo>
                  <a:pt x="295421" y="0"/>
                </a:lnTo>
              </a:path>
            </a:pathLst>
          </a:cu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4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740352" y="4725144"/>
            <a:ext cx="576064" cy="811357"/>
          </a:xfrm>
          <a:prstGeom prst="rect">
            <a:avLst/>
          </a:prstGeom>
          <a:noFill/>
        </p:spPr>
      </p:pic>
      <p:sp>
        <p:nvSpPr>
          <p:cNvPr id="55" name="Zaoblený obdélník 54"/>
          <p:cNvSpPr/>
          <p:nvPr/>
        </p:nvSpPr>
        <p:spPr>
          <a:xfrm>
            <a:off x="7740352" y="4365104"/>
            <a:ext cx="1080120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GALIPOLI</a:t>
            </a:r>
          </a:p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LEDEN1915</a:t>
            </a:r>
          </a:p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ÚNOR 1916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ttl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ttl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chod vojsk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5" grpId="0" animBg="1"/>
      <p:bldP spid="53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9384"/>
            <a:ext cx="9151778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" name="TextovéPole 88"/>
          <p:cNvSpPr txBox="1"/>
          <p:nvPr/>
        </p:nvSpPr>
        <p:spPr>
          <a:xfrm>
            <a:off x="3131840" y="37170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FRANCIE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5004048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NĚMECKO</a:t>
            </a:r>
            <a:endParaRPr lang="cs-CZ" b="1" dirty="0"/>
          </a:p>
        </p:txBody>
      </p:sp>
      <p:sp>
        <p:nvSpPr>
          <p:cNvPr id="91" name="TextovéPole 90"/>
          <p:cNvSpPr txBox="1"/>
          <p:nvPr/>
        </p:nvSpPr>
        <p:spPr>
          <a:xfrm>
            <a:off x="5508104" y="3356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RAKOUSKO - UHERSKO</a:t>
            </a:r>
            <a:endParaRPr lang="cs-CZ" sz="1400" b="1" dirty="0"/>
          </a:p>
        </p:txBody>
      </p:sp>
      <p:sp>
        <p:nvSpPr>
          <p:cNvPr id="92" name="TextovéPole 91"/>
          <p:cNvSpPr txBox="1"/>
          <p:nvPr/>
        </p:nvSpPr>
        <p:spPr>
          <a:xfrm>
            <a:off x="7524328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RUSKO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94" name="Picture 12" descr="Soubor:Flag of the German Empir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08920"/>
            <a:ext cx="540398" cy="360040"/>
          </a:xfrm>
          <a:prstGeom prst="rect">
            <a:avLst/>
          </a:prstGeom>
          <a:noFill/>
        </p:spPr>
      </p:pic>
      <p:pic>
        <p:nvPicPr>
          <p:cNvPr id="95" name="Picture 5" descr="Soubor:Flag of France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05064"/>
            <a:ext cx="539552" cy="359477"/>
          </a:xfrm>
          <a:prstGeom prst="rect">
            <a:avLst/>
          </a:prstGeom>
          <a:noFill/>
        </p:spPr>
      </p:pic>
      <p:pic>
        <p:nvPicPr>
          <p:cNvPr id="96" name="Picture 7" descr="Soubor:Flag of the United Kingdom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2132856"/>
            <a:ext cx="504056" cy="252028"/>
          </a:xfrm>
          <a:prstGeom prst="rect">
            <a:avLst/>
          </a:prstGeom>
          <a:noFill/>
        </p:spPr>
      </p:pic>
      <p:pic>
        <p:nvPicPr>
          <p:cNvPr id="97" name="Picture 9" descr="Soubor:Russian Empire 1914 17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416" y="1988840"/>
            <a:ext cx="576064" cy="384784"/>
          </a:xfrm>
          <a:prstGeom prst="rect">
            <a:avLst/>
          </a:prstGeom>
          <a:noFill/>
        </p:spPr>
      </p:pic>
      <p:pic>
        <p:nvPicPr>
          <p:cNvPr id="98" name="Picture 10" descr="Soubor:Flag of Austria-Hungary 1869-1918.sv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2996952"/>
            <a:ext cx="576064" cy="384042"/>
          </a:xfrm>
          <a:prstGeom prst="rect">
            <a:avLst/>
          </a:prstGeom>
          <a:noFill/>
        </p:spPr>
      </p:pic>
      <p:pic>
        <p:nvPicPr>
          <p:cNvPr id="100" name="Picture 5" descr="Soubor:Flag of Belgium.sv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2708920"/>
            <a:ext cx="432049" cy="314217"/>
          </a:xfrm>
          <a:prstGeom prst="rect">
            <a:avLst/>
          </a:prstGeom>
          <a:noFill/>
        </p:spPr>
      </p:pic>
      <p:sp>
        <p:nvSpPr>
          <p:cNvPr id="101" name="TextovéPole 100"/>
          <p:cNvSpPr txBox="1"/>
          <p:nvPr/>
        </p:nvSpPr>
        <p:spPr>
          <a:xfrm>
            <a:off x="539552" y="4046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1916</a:t>
            </a:r>
            <a:endParaRPr lang="cs-CZ" sz="4000" b="1" dirty="0">
              <a:solidFill>
                <a:schemeClr val="bg1"/>
              </a:solidFill>
            </a:endParaRPr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3928" y="177281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95936" y="10527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92080" y="1700808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2120" y="46531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07904" y="548681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23728" y="1988840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67744" y="2564904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14" descr="Soubor:Flag of Italy (1861-1946).sv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0" y="4005064"/>
            <a:ext cx="432048" cy="287851"/>
          </a:xfrm>
          <a:prstGeom prst="rect">
            <a:avLst/>
          </a:prstGeom>
          <a:noFill/>
        </p:spPr>
      </p:pic>
      <p:sp>
        <p:nvSpPr>
          <p:cNvPr id="113" name="TextovéPole 112"/>
          <p:cNvSpPr txBox="1"/>
          <p:nvPr/>
        </p:nvSpPr>
        <p:spPr>
          <a:xfrm rot="2576300">
            <a:off x="4932040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ITÁLIE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4" name="TextovéPole 113"/>
          <p:cNvSpPr txBox="1"/>
          <p:nvPr/>
        </p:nvSpPr>
        <p:spPr>
          <a:xfrm>
            <a:off x="7236296" y="4725144"/>
            <a:ext cx="10801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BULHARSKO</a:t>
            </a:r>
            <a:endParaRPr lang="cs-CZ" sz="1200" b="1" dirty="0"/>
          </a:p>
        </p:txBody>
      </p:sp>
      <p:pic>
        <p:nvPicPr>
          <p:cNvPr id="120" name="Picture 11" descr="Soubor:Ottoman Flag.sv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88424" y="5517232"/>
            <a:ext cx="395841" cy="263729"/>
          </a:xfrm>
          <a:prstGeom prst="rect">
            <a:avLst/>
          </a:prstGeom>
          <a:noFill/>
        </p:spPr>
      </p:pic>
      <p:sp>
        <p:nvSpPr>
          <p:cNvPr id="129" name="Volný tvar 128"/>
          <p:cNvSpPr/>
          <p:nvPr/>
        </p:nvSpPr>
        <p:spPr>
          <a:xfrm>
            <a:off x="4093698" y="3108960"/>
            <a:ext cx="239151" cy="196948"/>
          </a:xfrm>
          <a:custGeom>
            <a:avLst/>
            <a:gdLst>
              <a:gd name="connsiteX0" fmla="*/ 239151 w 239151"/>
              <a:gd name="connsiteY0" fmla="*/ 0 h 196948"/>
              <a:gd name="connsiteX1" fmla="*/ 0 w 239151"/>
              <a:gd name="connsiteY1" fmla="*/ 196948 h 196948"/>
              <a:gd name="connsiteX2" fmla="*/ 0 w 239151"/>
              <a:gd name="connsiteY2" fmla="*/ 196948 h 19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51" h="196948">
                <a:moveTo>
                  <a:pt x="239151" y="0"/>
                </a:moveTo>
                <a:lnTo>
                  <a:pt x="0" y="196948"/>
                </a:lnTo>
                <a:lnTo>
                  <a:pt x="0" y="196948"/>
                </a:lnTo>
              </a:path>
            </a:pathLst>
          </a:cu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0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79912" y="2852936"/>
            <a:ext cx="562383" cy="792088"/>
          </a:xfrm>
          <a:prstGeom prst="rect">
            <a:avLst/>
          </a:prstGeom>
          <a:noFill/>
        </p:spPr>
      </p:pic>
      <p:sp>
        <p:nvSpPr>
          <p:cNvPr id="132" name="Volný tvar 131"/>
          <p:cNvSpPr/>
          <p:nvPr/>
        </p:nvSpPr>
        <p:spPr>
          <a:xfrm>
            <a:off x="7272997" y="2560320"/>
            <a:ext cx="407963" cy="309489"/>
          </a:xfrm>
          <a:custGeom>
            <a:avLst/>
            <a:gdLst>
              <a:gd name="connsiteX0" fmla="*/ 407963 w 407963"/>
              <a:gd name="connsiteY0" fmla="*/ 0 h 309489"/>
              <a:gd name="connsiteX1" fmla="*/ 0 w 407963"/>
              <a:gd name="connsiteY1" fmla="*/ 309489 h 309489"/>
              <a:gd name="connsiteX2" fmla="*/ 0 w 407963"/>
              <a:gd name="connsiteY2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963" h="309489">
                <a:moveTo>
                  <a:pt x="407963" y="0"/>
                </a:moveTo>
                <a:lnTo>
                  <a:pt x="0" y="309489"/>
                </a:lnTo>
                <a:lnTo>
                  <a:pt x="0" y="309489"/>
                </a:lnTo>
              </a:path>
            </a:pathLst>
          </a:cu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Volný tvar 132"/>
          <p:cNvSpPr/>
          <p:nvPr/>
        </p:nvSpPr>
        <p:spPr>
          <a:xfrm rot="356146">
            <a:off x="7395221" y="3017218"/>
            <a:ext cx="407963" cy="309489"/>
          </a:xfrm>
          <a:custGeom>
            <a:avLst/>
            <a:gdLst>
              <a:gd name="connsiteX0" fmla="*/ 407963 w 407963"/>
              <a:gd name="connsiteY0" fmla="*/ 0 h 309489"/>
              <a:gd name="connsiteX1" fmla="*/ 0 w 407963"/>
              <a:gd name="connsiteY1" fmla="*/ 309489 h 309489"/>
              <a:gd name="connsiteX2" fmla="*/ 0 w 407963"/>
              <a:gd name="connsiteY2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963" h="309489">
                <a:moveTo>
                  <a:pt x="407963" y="0"/>
                </a:moveTo>
                <a:lnTo>
                  <a:pt x="0" y="309489"/>
                </a:lnTo>
                <a:lnTo>
                  <a:pt x="0" y="309489"/>
                </a:lnTo>
              </a:path>
            </a:pathLst>
          </a:cu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4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20272" y="2636912"/>
            <a:ext cx="576064" cy="811357"/>
          </a:xfrm>
          <a:prstGeom prst="rect">
            <a:avLst/>
          </a:prstGeom>
          <a:noFill/>
        </p:spPr>
      </p:pic>
      <p:sp>
        <p:nvSpPr>
          <p:cNvPr id="136" name="TextovéPole 135"/>
          <p:cNvSpPr txBox="1"/>
          <p:nvPr/>
        </p:nvSpPr>
        <p:spPr>
          <a:xfrm>
            <a:off x="3419872" y="3356993"/>
            <a:ext cx="864096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VERDUN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137" name="TextovéPole 136"/>
          <p:cNvSpPr txBox="1"/>
          <p:nvPr/>
        </p:nvSpPr>
        <p:spPr>
          <a:xfrm>
            <a:off x="7596336" y="2564904"/>
            <a:ext cx="1152128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BRUSILOV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9" grpId="1" animBg="1"/>
      <p:bldP spid="132" grpId="0" animBg="1"/>
      <p:bldP spid="132" grpId="1" animBg="1"/>
      <p:bldP spid="133" grpId="0" animBg="1"/>
      <p:bldP spid="133" grpId="1" animBg="1"/>
      <p:bldP spid="136" grpId="0" animBg="1"/>
      <p:bldP spid="136" grpId="1" animBg="1"/>
      <p:bldP spid="137" grpId="0" animBg="1"/>
      <p:bldP spid="1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9384"/>
            <a:ext cx="9151778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" name="TextovéPole 88"/>
          <p:cNvSpPr txBox="1"/>
          <p:nvPr/>
        </p:nvSpPr>
        <p:spPr>
          <a:xfrm>
            <a:off x="3131840" y="37170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FRANCIE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5004048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NĚMECKO</a:t>
            </a:r>
            <a:endParaRPr lang="cs-CZ" b="1" dirty="0"/>
          </a:p>
        </p:txBody>
      </p:sp>
      <p:sp>
        <p:nvSpPr>
          <p:cNvPr id="91" name="TextovéPole 90"/>
          <p:cNvSpPr txBox="1"/>
          <p:nvPr/>
        </p:nvSpPr>
        <p:spPr>
          <a:xfrm>
            <a:off x="5508104" y="3356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RAKOUSKO - UHERSKO</a:t>
            </a:r>
            <a:endParaRPr lang="cs-CZ" sz="1400" b="1" dirty="0"/>
          </a:p>
        </p:txBody>
      </p:sp>
      <p:sp>
        <p:nvSpPr>
          <p:cNvPr id="92" name="TextovéPole 91"/>
          <p:cNvSpPr txBox="1"/>
          <p:nvPr/>
        </p:nvSpPr>
        <p:spPr>
          <a:xfrm>
            <a:off x="7524328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RUSKO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94" name="Picture 12" descr="Soubor:Flag of the German Empir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540398" cy="360040"/>
          </a:xfrm>
          <a:prstGeom prst="rect">
            <a:avLst/>
          </a:prstGeom>
          <a:noFill/>
        </p:spPr>
      </p:pic>
      <p:pic>
        <p:nvPicPr>
          <p:cNvPr id="95" name="Picture 5" descr="Soubor:Flag of France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05064"/>
            <a:ext cx="539552" cy="359477"/>
          </a:xfrm>
          <a:prstGeom prst="rect">
            <a:avLst/>
          </a:prstGeom>
          <a:noFill/>
        </p:spPr>
      </p:pic>
      <p:pic>
        <p:nvPicPr>
          <p:cNvPr id="96" name="Picture 7" descr="Soubor:Flag of the United Kingdom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132856"/>
            <a:ext cx="504056" cy="252028"/>
          </a:xfrm>
          <a:prstGeom prst="rect">
            <a:avLst/>
          </a:prstGeom>
          <a:noFill/>
        </p:spPr>
      </p:pic>
      <p:pic>
        <p:nvPicPr>
          <p:cNvPr id="97" name="Picture 9" descr="Soubor:Russian Empire 1914 17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416" y="1988840"/>
            <a:ext cx="576064" cy="384784"/>
          </a:xfrm>
          <a:prstGeom prst="rect">
            <a:avLst/>
          </a:prstGeom>
          <a:noFill/>
        </p:spPr>
      </p:pic>
      <p:pic>
        <p:nvPicPr>
          <p:cNvPr id="98" name="Picture 10" descr="Soubor:Flag of Austria-Hungary 1869-1918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2996952"/>
            <a:ext cx="576064" cy="384042"/>
          </a:xfrm>
          <a:prstGeom prst="rect">
            <a:avLst/>
          </a:prstGeom>
          <a:noFill/>
        </p:spPr>
      </p:pic>
      <p:pic>
        <p:nvPicPr>
          <p:cNvPr id="100" name="Picture 5" descr="Soubor:Flag of Belgium.sv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912" y="2708920"/>
            <a:ext cx="432049" cy="314217"/>
          </a:xfrm>
          <a:prstGeom prst="rect">
            <a:avLst/>
          </a:prstGeom>
          <a:noFill/>
        </p:spPr>
      </p:pic>
      <p:sp>
        <p:nvSpPr>
          <p:cNvPr id="101" name="TextovéPole 100"/>
          <p:cNvSpPr txBox="1"/>
          <p:nvPr/>
        </p:nvSpPr>
        <p:spPr>
          <a:xfrm>
            <a:off x="539552" y="4046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1916</a:t>
            </a:r>
            <a:endParaRPr lang="cs-CZ" sz="4000" b="1" dirty="0">
              <a:solidFill>
                <a:schemeClr val="bg1"/>
              </a:solidFill>
            </a:endParaRPr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23928" y="177281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95936" y="10527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92080" y="1700808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46531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07904" y="548681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23728" y="1988840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67744" y="2564904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14" descr="Soubor:Flag of Italy (1861-1946).sv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4005064"/>
            <a:ext cx="432048" cy="287851"/>
          </a:xfrm>
          <a:prstGeom prst="rect">
            <a:avLst/>
          </a:prstGeom>
          <a:noFill/>
        </p:spPr>
      </p:pic>
      <p:sp>
        <p:nvSpPr>
          <p:cNvPr id="113" name="TextovéPole 112"/>
          <p:cNvSpPr txBox="1"/>
          <p:nvPr/>
        </p:nvSpPr>
        <p:spPr>
          <a:xfrm rot="2576300">
            <a:off x="4932040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ITÁLIE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4" name="TextovéPole 113"/>
          <p:cNvSpPr txBox="1"/>
          <p:nvPr/>
        </p:nvSpPr>
        <p:spPr>
          <a:xfrm>
            <a:off x="7236296" y="4725144"/>
            <a:ext cx="10801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BULHARSKO</a:t>
            </a:r>
            <a:endParaRPr lang="cs-CZ" sz="1200" b="1" dirty="0"/>
          </a:p>
        </p:txBody>
      </p:sp>
      <p:pic>
        <p:nvPicPr>
          <p:cNvPr id="120" name="Picture 11" descr="Soubor:Ottoman Flag.sv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88424" y="5517232"/>
            <a:ext cx="395841" cy="2637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9384"/>
            <a:ext cx="9151778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Soubor:Flag of Romania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3789040"/>
            <a:ext cx="422412" cy="2816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164288" y="407707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RUMUNSKO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31840" y="37170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FRANCIE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4048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NĚMECKO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08104" y="3356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RAKOUSKO - UHERSKO</a:t>
            </a:r>
            <a:endParaRPr lang="cs-CZ" sz="1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24328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RUSKO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0" name="Picture 12" descr="Soubor:Flag of the German Empir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708920"/>
            <a:ext cx="540398" cy="360040"/>
          </a:xfrm>
          <a:prstGeom prst="rect">
            <a:avLst/>
          </a:prstGeom>
          <a:noFill/>
        </p:spPr>
      </p:pic>
      <p:pic>
        <p:nvPicPr>
          <p:cNvPr id="11" name="Picture 5" descr="Soubor:Flag of France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005064"/>
            <a:ext cx="539552" cy="359477"/>
          </a:xfrm>
          <a:prstGeom prst="rect">
            <a:avLst/>
          </a:prstGeom>
          <a:noFill/>
        </p:spPr>
      </p:pic>
      <p:pic>
        <p:nvPicPr>
          <p:cNvPr id="12" name="Picture 7" descr="Soubor:Flag of the United Kingdom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2132856"/>
            <a:ext cx="504056" cy="252028"/>
          </a:xfrm>
          <a:prstGeom prst="rect">
            <a:avLst/>
          </a:prstGeom>
          <a:noFill/>
        </p:spPr>
      </p:pic>
      <p:pic>
        <p:nvPicPr>
          <p:cNvPr id="13" name="Picture 9" descr="Soubor:Russian Empire 1914 17.sv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16" y="1988840"/>
            <a:ext cx="576064" cy="384784"/>
          </a:xfrm>
          <a:prstGeom prst="rect">
            <a:avLst/>
          </a:prstGeom>
          <a:noFill/>
        </p:spPr>
      </p:pic>
      <p:pic>
        <p:nvPicPr>
          <p:cNvPr id="14" name="Picture 10" descr="Soubor:Flag of Austria-Hungary 1869-1918.sv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24128" y="2996952"/>
            <a:ext cx="576064" cy="384042"/>
          </a:xfrm>
          <a:prstGeom prst="rect">
            <a:avLst/>
          </a:prstGeom>
          <a:noFill/>
        </p:spPr>
      </p:pic>
      <p:pic>
        <p:nvPicPr>
          <p:cNvPr id="15" name="Picture 5" descr="Soubor:Flag of Belgium.sv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79912" y="2708920"/>
            <a:ext cx="432049" cy="314217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539552" y="4046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1916</a:t>
            </a:r>
            <a:endParaRPr lang="cs-CZ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07904" y="764704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63888" y="10527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92080" y="1700808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2120" y="46531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23728" y="1988840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4" descr="Soubor:Flag of Italy (1861-1946).sv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72000" y="4005064"/>
            <a:ext cx="432048" cy="287851"/>
          </a:xfrm>
          <a:prstGeom prst="rect">
            <a:avLst/>
          </a:prstGeom>
          <a:noFill/>
        </p:spPr>
      </p:pic>
      <p:sp>
        <p:nvSpPr>
          <p:cNvPr id="25" name="TextovéPole 24"/>
          <p:cNvSpPr txBox="1"/>
          <p:nvPr/>
        </p:nvSpPr>
        <p:spPr>
          <a:xfrm rot="2576300">
            <a:off x="4932040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ITÁLIE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236296" y="4725144"/>
            <a:ext cx="10801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BULHARSKO</a:t>
            </a:r>
            <a:endParaRPr lang="cs-CZ" sz="1200" b="1" dirty="0"/>
          </a:p>
        </p:txBody>
      </p:sp>
      <p:pic>
        <p:nvPicPr>
          <p:cNvPr id="27" name="Picture 11" descr="Soubor:Ottoman Flag.sv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88424" y="5517232"/>
            <a:ext cx="395841" cy="263729"/>
          </a:xfrm>
          <a:prstGeom prst="rect">
            <a:avLst/>
          </a:prstGeom>
          <a:noFill/>
        </p:spPr>
      </p:pic>
      <p:sp>
        <p:nvSpPr>
          <p:cNvPr id="29" name="Volný tvar 28"/>
          <p:cNvSpPr/>
          <p:nvPr/>
        </p:nvSpPr>
        <p:spPr>
          <a:xfrm>
            <a:off x="3559126" y="2968283"/>
            <a:ext cx="337625" cy="196948"/>
          </a:xfrm>
          <a:custGeom>
            <a:avLst/>
            <a:gdLst>
              <a:gd name="connsiteX0" fmla="*/ 0 w 337625"/>
              <a:gd name="connsiteY0" fmla="*/ 196948 h 196948"/>
              <a:gd name="connsiteX1" fmla="*/ 337625 w 337625"/>
              <a:gd name="connsiteY1" fmla="*/ 0 h 19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625" h="196948">
                <a:moveTo>
                  <a:pt x="0" y="196948"/>
                </a:moveTo>
                <a:lnTo>
                  <a:pt x="337625" y="0"/>
                </a:lnTo>
              </a:path>
            </a:pathLst>
          </a:cu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63888" y="2204864"/>
            <a:ext cx="792088" cy="1115616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211960" y="1772816"/>
            <a:ext cx="692820" cy="27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23928" y="1052736"/>
            <a:ext cx="792088" cy="1115616"/>
          </a:xfrm>
          <a:prstGeom prst="rect">
            <a:avLst/>
          </a:prstGeom>
          <a:noFill/>
        </p:spPr>
      </p:pic>
      <p:sp>
        <p:nvSpPr>
          <p:cNvPr id="31" name="Obdélníkový popisek 30"/>
          <p:cNvSpPr/>
          <p:nvPr/>
        </p:nvSpPr>
        <p:spPr>
          <a:xfrm>
            <a:off x="4644008" y="692696"/>
            <a:ext cx="1008112" cy="504056"/>
          </a:xfrm>
          <a:prstGeom prst="wedgeRectCallout">
            <a:avLst>
              <a:gd name="adj1" fmla="val -67232"/>
              <a:gd name="adj2" fmla="val 101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U JUTSKA</a:t>
            </a:r>
            <a:endParaRPr lang="cs-CZ" sz="1600" b="1" dirty="0"/>
          </a:p>
        </p:txBody>
      </p:sp>
      <p:sp>
        <p:nvSpPr>
          <p:cNvPr id="34" name="Obdélníkový popisek 33"/>
          <p:cNvSpPr/>
          <p:nvPr/>
        </p:nvSpPr>
        <p:spPr>
          <a:xfrm>
            <a:off x="2267744" y="2492896"/>
            <a:ext cx="720080" cy="432048"/>
          </a:xfrm>
          <a:prstGeom prst="wedgeRectCallout">
            <a:avLst>
              <a:gd name="adj1" fmla="val 168670"/>
              <a:gd name="adj2" fmla="val 52732"/>
            </a:avLst>
          </a:prstGeom>
          <a:solidFill>
            <a:srgbClr val="FC0A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SOMMA</a:t>
            </a:r>
            <a:endParaRPr lang="cs-CZ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9384"/>
            <a:ext cx="9151778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Soubor:Flag of Romania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3789040"/>
            <a:ext cx="422412" cy="28160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164288" y="407707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RUMUNSKO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31840" y="37170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FRANCIE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4048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NĚMECKO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08104" y="3356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RAKOUSKO - UHERSKO</a:t>
            </a:r>
            <a:endParaRPr lang="cs-CZ" sz="1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24328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RUSKO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0" name="Picture 12" descr="Soubor:Flag of the German Empir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708920"/>
            <a:ext cx="540398" cy="360040"/>
          </a:xfrm>
          <a:prstGeom prst="rect">
            <a:avLst/>
          </a:prstGeom>
          <a:noFill/>
        </p:spPr>
      </p:pic>
      <p:pic>
        <p:nvPicPr>
          <p:cNvPr id="11" name="Picture 5" descr="Soubor:Flag of France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005064"/>
            <a:ext cx="539552" cy="359477"/>
          </a:xfrm>
          <a:prstGeom prst="rect">
            <a:avLst/>
          </a:prstGeom>
          <a:noFill/>
        </p:spPr>
      </p:pic>
      <p:pic>
        <p:nvPicPr>
          <p:cNvPr id="12" name="Picture 7" descr="Soubor:Flag of the United Kingdom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2132856"/>
            <a:ext cx="504056" cy="252028"/>
          </a:xfrm>
          <a:prstGeom prst="rect">
            <a:avLst/>
          </a:prstGeom>
          <a:noFill/>
        </p:spPr>
      </p:pic>
      <p:pic>
        <p:nvPicPr>
          <p:cNvPr id="13" name="Picture 9" descr="Soubor:Russian Empire 1914 17.sv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16" y="1988840"/>
            <a:ext cx="576064" cy="384784"/>
          </a:xfrm>
          <a:prstGeom prst="rect">
            <a:avLst/>
          </a:prstGeom>
          <a:noFill/>
        </p:spPr>
      </p:pic>
      <p:pic>
        <p:nvPicPr>
          <p:cNvPr id="14" name="Picture 10" descr="Soubor:Flag of Austria-Hungary 1869-1918.sv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24128" y="2996952"/>
            <a:ext cx="576064" cy="384042"/>
          </a:xfrm>
          <a:prstGeom prst="rect">
            <a:avLst/>
          </a:prstGeom>
          <a:noFill/>
        </p:spPr>
      </p:pic>
      <p:pic>
        <p:nvPicPr>
          <p:cNvPr id="15" name="Picture 5" descr="Soubor:Flag of Belgium.sv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79912" y="2708920"/>
            <a:ext cx="432049" cy="314217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539552" y="4046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1916</a:t>
            </a:r>
            <a:endParaRPr lang="cs-CZ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23928" y="177281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95936" y="10527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92080" y="1700808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2120" y="4653136"/>
            <a:ext cx="772666" cy="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07904" y="548681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23728" y="1988840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67744" y="2564904"/>
            <a:ext cx="648072" cy="2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4" descr="Soubor:Flag of Italy (1861-1946).sv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72000" y="4005064"/>
            <a:ext cx="432048" cy="287851"/>
          </a:xfrm>
          <a:prstGeom prst="rect">
            <a:avLst/>
          </a:prstGeom>
          <a:noFill/>
        </p:spPr>
      </p:pic>
      <p:sp>
        <p:nvSpPr>
          <p:cNvPr id="25" name="TextovéPole 24"/>
          <p:cNvSpPr txBox="1"/>
          <p:nvPr/>
        </p:nvSpPr>
        <p:spPr>
          <a:xfrm rot="2576300">
            <a:off x="4932040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ITÁLIE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236296" y="4725144"/>
            <a:ext cx="10801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BULHARSKO</a:t>
            </a:r>
            <a:endParaRPr lang="cs-CZ" sz="1200" b="1" dirty="0"/>
          </a:p>
        </p:txBody>
      </p:sp>
      <p:pic>
        <p:nvPicPr>
          <p:cNvPr id="27" name="Picture 11" descr="Soubor:Ottoman Flag.sv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88424" y="5517232"/>
            <a:ext cx="395841" cy="263729"/>
          </a:xfrm>
          <a:prstGeom prst="rect">
            <a:avLst/>
          </a:prstGeom>
          <a:noFill/>
        </p:spPr>
      </p:pic>
      <p:sp>
        <p:nvSpPr>
          <p:cNvPr id="28" name="Volný tvar 27"/>
          <p:cNvSpPr/>
          <p:nvPr/>
        </p:nvSpPr>
        <p:spPr>
          <a:xfrm rot="987727">
            <a:off x="7332700" y="3836251"/>
            <a:ext cx="365760" cy="225083"/>
          </a:xfrm>
          <a:custGeom>
            <a:avLst/>
            <a:gdLst>
              <a:gd name="connsiteX0" fmla="*/ 365760 w 365760"/>
              <a:gd name="connsiteY0" fmla="*/ 225083 h 225083"/>
              <a:gd name="connsiteX1" fmla="*/ 0 w 365760"/>
              <a:gd name="connsiteY1" fmla="*/ 0 h 225083"/>
              <a:gd name="connsiteX2" fmla="*/ 0 w 365760"/>
              <a:gd name="connsiteY2" fmla="*/ 0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" h="225083">
                <a:moveTo>
                  <a:pt x="365760" y="22508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9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164288" y="3429000"/>
            <a:ext cx="576064" cy="811357"/>
          </a:xfrm>
          <a:prstGeom prst="rect">
            <a:avLst/>
          </a:prstGeom>
          <a:noFill/>
        </p:spPr>
      </p:pic>
      <p:sp>
        <p:nvSpPr>
          <p:cNvPr id="31" name="Volný tvar 30"/>
          <p:cNvSpPr/>
          <p:nvPr/>
        </p:nvSpPr>
        <p:spPr>
          <a:xfrm>
            <a:off x="7208783" y="3284984"/>
            <a:ext cx="584268" cy="797018"/>
          </a:xfrm>
          <a:custGeom>
            <a:avLst/>
            <a:gdLst>
              <a:gd name="connsiteX0" fmla="*/ 486245 w 584268"/>
              <a:gd name="connsiteY0" fmla="*/ 79566 h 797018"/>
              <a:gd name="connsiteX1" fmla="*/ 486245 w 584268"/>
              <a:gd name="connsiteY1" fmla="*/ 79566 h 797018"/>
              <a:gd name="connsiteX2" fmla="*/ 514380 w 584268"/>
              <a:gd name="connsiteY2" fmla="*/ 290581 h 797018"/>
              <a:gd name="connsiteX3" fmla="*/ 556583 w 584268"/>
              <a:gd name="connsiteY3" fmla="*/ 445326 h 797018"/>
              <a:gd name="connsiteX4" fmla="*/ 556583 w 584268"/>
              <a:gd name="connsiteY4" fmla="*/ 726679 h 797018"/>
              <a:gd name="connsiteX5" fmla="*/ 444042 w 584268"/>
              <a:gd name="connsiteY5" fmla="*/ 782950 h 797018"/>
              <a:gd name="connsiteX6" fmla="*/ 401839 w 584268"/>
              <a:gd name="connsiteY6" fmla="*/ 797018 h 797018"/>
              <a:gd name="connsiteX7" fmla="*/ 148620 w 584268"/>
              <a:gd name="connsiteY7" fmla="*/ 782950 h 797018"/>
              <a:gd name="connsiteX8" fmla="*/ 106417 w 584268"/>
              <a:gd name="connsiteY8" fmla="*/ 768882 h 797018"/>
              <a:gd name="connsiteX9" fmla="*/ 78282 w 584268"/>
              <a:gd name="connsiteY9" fmla="*/ 726679 h 797018"/>
              <a:gd name="connsiteX10" fmla="*/ 36079 w 584268"/>
              <a:gd name="connsiteY10" fmla="*/ 600070 h 797018"/>
              <a:gd name="connsiteX11" fmla="*/ 7943 w 584268"/>
              <a:gd name="connsiteY11" fmla="*/ 515664 h 797018"/>
              <a:gd name="connsiteX12" fmla="*/ 50146 w 584268"/>
              <a:gd name="connsiteY12" fmla="*/ 332784 h 797018"/>
              <a:gd name="connsiteX13" fmla="*/ 92349 w 584268"/>
              <a:gd name="connsiteY13" fmla="*/ 318716 h 797018"/>
              <a:gd name="connsiteX14" fmla="*/ 120485 w 584268"/>
              <a:gd name="connsiteY14" fmla="*/ 234310 h 797018"/>
              <a:gd name="connsiteX15" fmla="*/ 134552 w 584268"/>
              <a:gd name="connsiteY15" fmla="*/ 192107 h 797018"/>
              <a:gd name="connsiteX16" fmla="*/ 148620 w 584268"/>
              <a:gd name="connsiteY16" fmla="*/ 37362 h 797018"/>
              <a:gd name="connsiteX17" fmla="*/ 359635 w 584268"/>
              <a:gd name="connsiteY17" fmla="*/ 51430 h 797018"/>
              <a:gd name="connsiteX18" fmla="*/ 401839 w 584268"/>
              <a:gd name="connsiteY18" fmla="*/ 65498 h 797018"/>
              <a:gd name="connsiteX19" fmla="*/ 458109 w 584268"/>
              <a:gd name="connsiteY19" fmla="*/ 79566 h 797018"/>
              <a:gd name="connsiteX20" fmla="*/ 486245 w 584268"/>
              <a:gd name="connsiteY20" fmla="*/ 79566 h 79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4268" h="797018">
                <a:moveTo>
                  <a:pt x="486245" y="79566"/>
                </a:moveTo>
                <a:lnTo>
                  <a:pt x="486245" y="79566"/>
                </a:lnTo>
                <a:cubicBezTo>
                  <a:pt x="493822" y="147762"/>
                  <a:pt x="499806" y="222571"/>
                  <a:pt x="514380" y="290581"/>
                </a:cubicBezTo>
                <a:cubicBezTo>
                  <a:pt x="533420" y="379433"/>
                  <a:pt x="535154" y="381040"/>
                  <a:pt x="556583" y="445326"/>
                </a:cubicBezTo>
                <a:cubicBezTo>
                  <a:pt x="573292" y="562287"/>
                  <a:pt x="584268" y="588254"/>
                  <a:pt x="556583" y="726679"/>
                </a:cubicBezTo>
                <a:cubicBezTo>
                  <a:pt x="549568" y="761756"/>
                  <a:pt x="446915" y="781992"/>
                  <a:pt x="444042" y="782950"/>
                </a:cubicBezTo>
                <a:lnTo>
                  <a:pt x="401839" y="797018"/>
                </a:lnTo>
                <a:cubicBezTo>
                  <a:pt x="317433" y="792329"/>
                  <a:pt x="232776" y="790965"/>
                  <a:pt x="148620" y="782950"/>
                </a:cubicBezTo>
                <a:cubicBezTo>
                  <a:pt x="133858" y="781544"/>
                  <a:pt x="117996" y="778145"/>
                  <a:pt x="106417" y="768882"/>
                </a:cubicBezTo>
                <a:cubicBezTo>
                  <a:pt x="93215" y="758320"/>
                  <a:pt x="87660" y="740747"/>
                  <a:pt x="78282" y="726679"/>
                </a:cubicBezTo>
                <a:cubicBezTo>
                  <a:pt x="46603" y="536609"/>
                  <a:pt x="88827" y="718753"/>
                  <a:pt x="36079" y="600070"/>
                </a:cubicBezTo>
                <a:cubicBezTo>
                  <a:pt x="24034" y="572969"/>
                  <a:pt x="7943" y="515664"/>
                  <a:pt x="7943" y="515664"/>
                </a:cubicBezTo>
                <a:cubicBezTo>
                  <a:pt x="12182" y="473274"/>
                  <a:pt x="0" y="372901"/>
                  <a:pt x="50146" y="332784"/>
                </a:cubicBezTo>
                <a:cubicBezTo>
                  <a:pt x="61725" y="323521"/>
                  <a:pt x="78281" y="323405"/>
                  <a:pt x="92349" y="318716"/>
                </a:cubicBezTo>
                <a:lnTo>
                  <a:pt x="120485" y="234310"/>
                </a:lnTo>
                <a:lnTo>
                  <a:pt x="134552" y="192107"/>
                </a:lnTo>
                <a:cubicBezTo>
                  <a:pt x="139241" y="140525"/>
                  <a:pt x="104698" y="64813"/>
                  <a:pt x="148620" y="37362"/>
                </a:cubicBezTo>
                <a:cubicBezTo>
                  <a:pt x="208399" y="0"/>
                  <a:pt x="289572" y="43645"/>
                  <a:pt x="359635" y="51430"/>
                </a:cubicBezTo>
                <a:cubicBezTo>
                  <a:pt x="374373" y="53068"/>
                  <a:pt x="387581" y="61424"/>
                  <a:pt x="401839" y="65498"/>
                </a:cubicBezTo>
                <a:cubicBezTo>
                  <a:pt x="420429" y="70810"/>
                  <a:pt x="440816" y="70920"/>
                  <a:pt x="458109" y="79566"/>
                </a:cubicBezTo>
                <a:cubicBezTo>
                  <a:pt x="462303" y="81663"/>
                  <a:pt x="481556" y="79566"/>
                  <a:pt x="486245" y="79566"/>
                </a:cubicBezTo>
                <a:close/>
              </a:path>
            </a:pathLst>
          </a:custGeom>
          <a:solidFill>
            <a:srgbClr val="FF1111"/>
          </a:solidFill>
          <a:ln>
            <a:solidFill>
              <a:srgbClr val="FF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1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72</Words>
  <Application>Microsoft Office PowerPoint</Application>
  <PresentationFormat>Předvádění na obrazovce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Helmut</dc:creator>
  <cp:lastModifiedBy>harzhe</cp:lastModifiedBy>
  <cp:revision>43</cp:revision>
  <dcterms:created xsi:type="dcterms:W3CDTF">2011-04-18T15:54:51Z</dcterms:created>
  <dcterms:modified xsi:type="dcterms:W3CDTF">2011-10-11T06:05:30Z</dcterms:modified>
</cp:coreProperties>
</file>