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339966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D7EACF3-8A4F-4E0C-9728-A62410B5F24E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7A0BD6-5F6A-455B-9889-29D18FECC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C696EF-537E-4445-A3CA-720C82B8C62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409370-7B07-421C-BFFD-55324D400CE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6D6304-BA3D-4669-8F4D-60D9522A99E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53ED2-2665-4B3D-A300-5C8C4C867816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8F58F-6B57-4C52-BBC2-3574A8145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794B6-69FC-4769-83CA-C532151B0670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4E57A-ECB6-4339-B057-384A7D249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4949-0009-4820-98CB-E26A1C8B51F1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95013-677F-486F-B04A-71F1E7F3A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9960A-D8EF-4283-89B8-57ED50DE302C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08022-BD08-419E-9320-49E98B7FB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980C2-A803-45B4-B153-D46282527270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4E348-4D03-4462-959E-F4AAC6CD0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FA29-7D20-4BBE-BCA6-E4D245BA7312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3E111-95B0-42DD-8710-D3FB12A81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58A2-E210-4916-B683-BDA553E582CD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1B6E-66E2-4A5E-A8DA-E814FD5FD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4B912-5E8D-49B4-AEEA-0D4AB134578F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C98B7-002C-4660-ACE2-95B5545DE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6FB2B-C8AC-44EF-939C-9269F95E7AEE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8BD6-BA2D-47EB-BB1F-2B94C074E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A7A1F-7306-4A9D-B8D9-9D41BEF07269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B837F-9476-45E6-9F0A-BF4A0A61B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B160D-4117-439C-B32F-3A84115C5E59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A44B-54DB-4227-9B71-301109B04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750B84-7DFC-44E9-A94C-131D08F7B59F}" type="datetimeFigureOut">
              <a:rPr lang="en-US"/>
              <a:pPr>
                <a:defRPr/>
              </a:pPr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176C1D-DBF1-4D03-86A3-FD94D7985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metiod1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21210"/>
              </a:clrFrom>
              <a:clrTo>
                <a:srgbClr val="12121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48592">
            <a:off x="3338513" y="-2271713"/>
            <a:ext cx="685800" cy="5143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31" name="Text Box 2">
            <a:hlinkClick r:id="" action="ppaction://hlinkshowjump?jump=nextslide" highlightClick="1">
              <a:snd r:embed="rId5" name="click-two-v2.wav"/>
            </a:hlinkClick>
          </p:cNvPr>
          <p:cNvSpPr txBox="1">
            <a:spLocks noChangeArrowheads="1"/>
          </p:cNvSpPr>
          <p:nvPr/>
        </p:nvSpPr>
        <p:spPr bwMode="auto">
          <a:xfrm>
            <a:off x="6172200" y="6096000"/>
            <a:ext cx="2667000" cy="52322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rgbClr val="0070C0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FF00"/>
                </a:solidFill>
                <a:latin typeface="+mn-lt"/>
              </a:rPr>
              <a:t>P</a:t>
            </a:r>
            <a:r>
              <a:rPr lang="cs-CZ" sz="2800" b="1" dirty="0" smtClean="0">
                <a:solidFill>
                  <a:srgbClr val="FFFF00"/>
                </a:solidFill>
                <a:latin typeface="+mn-lt"/>
              </a:rPr>
              <a:t>okračuj</a:t>
            </a: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29" name="Rectangle 131"/>
          <p:cNvSpPr/>
          <p:nvPr/>
        </p:nvSpPr>
        <p:spPr>
          <a:xfrm rot="21279179">
            <a:off x="1722669" y="1566779"/>
            <a:ext cx="5428867" cy="3631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15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Seřaď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15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hvězdy</a:t>
            </a:r>
            <a:endParaRPr lang="en-US" sz="115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 l="14504" r="12738"/>
          <a:stretch>
            <a:fillRect/>
          </a:stretch>
        </p:blipFill>
        <p:spPr bwMode="auto">
          <a:xfrm>
            <a:off x="304800" y="16002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505200" y="457200"/>
            <a:ext cx="5334000" cy="5638800"/>
          </a:xfrm>
          <a:prstGeom prst="rect">
            <a:avLst/>
          </a:prstGeom>
          <a:solidFill>
            <a:schemeClr val="tx1">
              <a:alpha val="80000"/>
            </a:schemeClr>
          </a:solidFill>
          <a:ln w="476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Pokyny </a:t>
            </a: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hře</a:t>
            </a:r>
          </a:p>
          <a:p>
            <a:pPr lvl="0"/>
            <a:r>
              <a:rPr lang="cs-CZ" sz="2000" b="1" dirty="0" smtClean="0">
                <a:solidFill>
                  <a:schemeClr val="bg1"/>
                </a:solidFill>
              </a:rPr>
              <a:t>1. Hru </a:t>
            </a:r>
            <a:r>
              <a:rPr lang="cs-CZ" sz="2000" b="1" dirty="0">
                <a:solidFill>
                  <a:schemeClr val="bg1"/>
                </a:solidFill>
              </a:rPr>
              <a:t>může hrát najednou až šest hráčů (týmů)</a:t>
            </a:r>
          </a:p>
          <a:p>
            <a:pPr lvl="0"/>
            <a:r>
              <a:rPr lang="cs-CZ" sz="2000" b="1" dirty="0" smtClean="0">
                <a:solidFill>
                  <a:schemeClr val="bg1"/>
                </a:solidFill>
              </a:rPr>
              <a:t>2. Optimální </a:t>
            </a:r>
            <a:r>
              <a:rPr lang="cs-CZ" sz="2000" b="1" dirty="0">
                <a:solidFill>
                  <a:schemeClr val="bg1"/>
                </a:solidFill>
              </a:rPr>
              <a:t>jsou však maximálně tři hráči (týmy)</a:t>
            </a:r>
          </a:p>
          <a:p>
            <a:pPr lvl="0"/>
            <a:r>
              <a:rPr lang="cs-CZ" sz="2000" b="1" dirty="0" smtClean="0">
                <a:solidFill>
                  <a:schemeClr val="bg1"/>
                </a:solidFill>
              </a:rPr>
              <a:t>3. Každý </a:t>
            </a:r>
            <a:r>
              <a:rPr lang="cs-CZ" sz="2000" b="1" dirty="0">
                <a:solidFill>
                  <a:schemeClr val="bg1"/>
                </a:solidFill>
              </a:rPr>
              <a:t>tým má svou barvu hvězdiček (červená, oranžová, žlutá, zelená, modrá, fialová)</a:t>
            </a:r>
          </a:p>
          <a:p>
            <a:pPr lvl="0"/>
            <a:r>
              <a:rPr lang="cs-CZ" sz="2000" b="1" dirty="0" smtClean="0">
                <a:solidFill>
                  <a:schemeClr val="bg1"/>
                </a:solidFill>
              </a:rPr>
              <a:t>4.Určete </a:t>
            </a:r>
            <a:r>
              <a:rPr lang="cs-CZ" sz="2000" b="1" dirty="0">
                <a:solidFill>
                  <a:schemeClr val="bg1"/>
                </a:solidFill>
              </a:rPr>
              <a:t>počet hvězdiček, které  mají vytvořit řadu (3, 4, 5)</a:t>
            </a:r>
          </a:p>
          <a:p>
            <a:pPr lvl="0"/>
            <a:r>
              <a:rPr lang="cs-CZ" sz="2000" b="1" dirty="0" smtClean="0">
                <a:solidFill>
                  <a:schemeClr val="bg1"/>
                </a:solidFill>
              </a:rPr>
              <a:t>5.Každému </a:t>
            </a:r>
            <a:r>
              <a:rPr lang="cs-CZ" sz="2000" b="1" dirty="0">
                <a:solidFill>
                  <a:schemeClr val="bg1"/>
                </a:solidFill>
              </a:rPr>
              <a:t>hráči je učitelem položena otázka. Pokud odpoví správně muže kliknout na vybranou hvězdičku tak, až se objeví jeho barva</a:t>
            </a:r>
          </a:p>
          <a:p>
            <a:pPr lvl="0"/>
            <a:r>
              <a:rPr lang="cs-CZ" sz="2000" b="1" dirty="0" smtClean="0">
                <a:solidFill>
                  <a:schemeClr val="bg1"/>
                </a:solidFill>
              </a:rPr>
              <a:t>6. Hráč</a:t>
            </a:r>
            <a:r>
              <a:rPr lang="cs-CZ" sz="2000" b="1" dirty="0">
                <a:solidFill>
                  <a:schemeClr val="bg1"/>
                </a:solidFill>
              </a:rPr>
              <a:t>, který jako první vytvoří nepřerušovanou řadu hvězdiček v požadovaném počtu, vyhrává</a:t>
            </a:r>
          </a:p>
          <a:p>
            <a:pPr lvl="0"/>
            <a:r>
              <a:rPr lang="cs-CZ" sz="2000" b="1" dirty="0" smtClean="0">
                <a:solidFill>
                  <a:schemeClr val="bg1"/>
                </a:solidFill>
              </a:rPr>
              <a:t>7. Řady </a:t>
            </a:r>
            <a:r>
              <a:rPr lang="cs-CZ" sz="2000" b="1" dirty="0">
                <a:solidFill>
                  <a:schemeClr val="bg1"/>
                </a:solidFill>
              </a:rPr>
              <a:t>se mohou tvořit svisle, vodorovně a diagonálně.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kern="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Text Box 2">
            <a:hlinkClick r:id="" action="ppaction://hlinkshowjump?jump=nextslide" highlightClick="1">
              <a:snd r:embed="rId4" name="click-two-v2.wav"/>
            </a:hlinkClick>
          </p:cNvPr>
          <p:cNvSpPr txBox="1">
            <a:spLocks noChangeArrowheads="1"/>
          </p:cNvSpPr>
          <p:nvPr/>
        </p:nvSpPr>
        <p:spPr bwMode="auto">
          <a:xfrm>
            <a:off x="6172200" y="6229350"/>
            <a:ext cx="2667000" cy="52322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rgbClr val="0070C0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+mn-lt"/>
              </a:rPr>
              <a:t>Hraj</a:t>
            </a: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" name="Oval 6"/>
          <p:cNvSpPr/>
          <p:nvPr/>
        </p:nvSpPr>
        <p:spPr>
          <a:xfrm rot="1984226">
            <a:off x="657225" y="2924175"/>
            <a:ext cx="2530475" cy="646113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-Point Star 8"/>
          <p:cNvSpPr/>
          <p:nvPr/>
        </p:nvSpPr>
        <p:spPr>
          <a:xfrm>
            <a:off x="4572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1" name="5-Point Star 40"/>
          <p:cNvSpPr/>
          <p:nvPr/>
        </p:nvSpPr>
        <p:spPr>
          <a:xfrm>
            <a:off x="18288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2" name="5-Point Star 41"/>
          <p:cNvSpPr/>
          <p:nvPr/>
        </p:nvSpPr>
        <p:spPr>
          <a:xfrm>
            <a:off x="32004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3" name="5-Point Star 42"/>
          <p:cNvSpPr/>
          <p:nvPr/>
        </p:nvSpPr>
        <p:spPr>
          <a:xfrm>
            <a:off x="45720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4" name="5-Point Star 43"/>
          <p:cNvSpPr/>
          <p:nvPr/>
        </p:nvSpPr>
        <p:spPr>
          <a:xfrm>
            <a:off x="59436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5" name="5-Point Star 44"/>
          <p:cNvSpPr/>
          <p:nvPr/>
        </p:nvSpPr>
        <p:spPr>
          <a:xfrm>
            <a:off x="7315200" y="5334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6" name="5-Point Star 45"/>
          <p:cNvSpPr/>
          <p:nvPr/>
        </p:nvSpPr>
        <p:spPr>
          <a:xfrm>
            <a:off x="4572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7" name="5-Point Star 46"/>
          <p:cNvSpPr/>
          <p:nvPr/>
        </p:nvSpPr>
        <p:spPr>
          <a:xfrm>
            <a:off x="18288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32004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9" name="5-Point Star 48"/>
          <p:cNvSpPr/>
          <p:nvPr/>
        </p:nvSpPr>
        <p:spPr>
          <a:xfrm>
            <a:off x="45720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0" name="5-Point Star 49"/>
          <p:cNvSpPr/>
          <p:nvPr/>
        </p:nvSpPr>
        <p:spPr>
          <a:xfrm>
            <a:off x="59436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1" name="5-Point Star 50"/>
          <p:cNvSpPr/>
          <p:nvPr/>
        </p:nvSpPr>
        <p:spPr>
          <a:xfrm>
            <a:off x="7315200" y="434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2" name="5-Point Star 51"/>
          <p:cNvSpPr/>
          <p:nvPr/>
        </p:nvSpPr>
        <p:spPr>
          <a:xfrm>
            <a:off x="4572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3" name="5-Point Star 52"/>
          <p:cNvSpPr/>
          <p:nvPr/>
        </p:nvSpPr>
        <p:spPr>
          <a:xfrm>
            <a:off x="18288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4" name="5-Point Star 53"/>
          <p:cNvSpPr/>
          <p:nvPr/>
        </p:nvSpPr>
        <p:spPr>
          <a:xfrm>
            <a:off x="32004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5" name="5-Point Star 54"/>
          <p:cNvSpPr/>
          <p:nvPr/>
        </p:nvSpPr>
        <p:spPr>
          <a:xfrm>
            <a:off x="45720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6" name="5-Point Star 55"/>
          <p:cNvSpPr/>
          <p:nvPr/>
        </p:nvSpPr>
        <p:spPr>
          <a:xfrm>
            <a:off x="59436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7" name="5-Point Star 56"/>
          <p:cNvSpPr/>
          <p:nvPr/>
        </p:nvSpPr>
        <p:spPr>
          <a:xfrm>
            <a:off x="7315200" y="34290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8" name="5-Point Star 57"/>
          <p:cNvSpPr/>
          <p:nvPr/>
        </p:nvSpPr>
        <p:spPr>
          <a:xfrm>
            <a:off x="4572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59" name="5-Point Star 58"/>
          <p:cNvSpPr/>
          <p:nvPr/>
        </p:nvSpPr>
        <p:spPr>
          <a:xfrm>
            <a:off x="18288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0" name="5-Point Star 59"/>
          <p:cNvSpPr/>
          <p:nvPr/>
        </p:nvSpPr>
        <p:spPr>
          <a:xfrm>
            <a:off x="32004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1" name="5-Point Star 60"/>
          <p:cNvSpPr/>
          <p:nvPr/>
        </p:nvSpPr>
        <p:spPr>
          <a:xfrm>
            <a:off x="45720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2" name="5-Point Star 61"/>
          <p:cNvSpPr/>
          <p:nvPr/>
        </p:nvSpPr>
        <p:spPr>
          <a:xfrm>
            <a:off x="59436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3" name="5-Point Star 62"/>
          <p:cNvSpPr/>
          <p:nvPr/>
        </p:nvSpPr>
        <p:spPr>
          <a:xfrm>
            <a:off x="7315200" y="2438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4" name="5-Point Star 63"/>
          <p:cNvSpPr/>
          <p:nvPr/>
        </p:nvSpPr>
        <p:spPr>
          <a:xfrm>
            <a:off x="4572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5" name="5-Point Star 64"/>
          <p:cNvSpPr/>
          <p:nvPr/>
        </p:nvSpPr>
        <p:spPr>
          <a:xfrm>
            <a:off x="18288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6" name="5-Point Star 65"/>
          <p:cNvSpPr/>
          <p:nvPr/>
        </p:nvSpPr>
        <p:spPr>
          <a:xfrm>
            <a:off x="32004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7" name="5-Point Star 66"/>
          <p:cNvSpPr/>
          <p:nvPr/>
        </p:nvSpPr>
        <p:spPr>
          <a:xfrm>
            <a:off x="45720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8" name="5-Point Star 67"/>
          <p:cNvSpPr/>
          <p:nvPr/>
        </p:nvSpPr>
        <p:spPr>
          <a:xfrm>
            <a:off x="59436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69" name="5-Point Star 68"/>
          <p:cNvSpPr/>
          <p:nvPr/>
        </p:nvSpPr>
        <p:spPr>
          <a:xfrm>
            <a:off x="7315200" y="14478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0" name="5-Point Star 69"/>
          <p:cNvSpPr/>
          <p:nvPr/>
        </p:nvSpPr>
        <p:spPr>
          <a:xfrm>
            <a:off x="4572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1" name="5-Point Star 70"/>
          <p:cNvSpPr/>
          <p:nvPr/>
        </p:nvSpPr>
        <p:spPr>
          <a:xfrm>
            <a:off x="18288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2" name="5-Point Star 71"/>
          <p:cNvSpPr/>
          <p:nvPr/>
        </p:nvSpPr>
        <p:spPr>
          <a:xfrm>
            <a:off x="32004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3" name="5-Point Star 72"/>
          <p:cNvSpPr/>
          <p:nvPr/>
        </p:nvSpPr>
        <p:spPr>
          <a:xfrm>
            <a:off x="45720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4" name="5-Point Star 73"/>
          <p:cNvSpPr/>
          <p:nvPr/>
        </p:nvSpPr>
        <p:spPr>
          <a:xfrm>
            <a:off x="59436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75" name="5-Point Star 74"/>
          <p:cNvSpPr/>
          <p:nvPr/>
        </p:nvSpPr>
        <p:spPr>
          <a:xfrm>
            <a:off x="7315200" y="533400"/>
            <a:ext cx="1143000" cy="914400"/>
          </a:xfrm>
          <a:prstGeom prst="star5">
            <a:avLst/>
          </a:prstGeom>
          <a:solidFill>
            <a:schemeClr val="tx1"/>
          </a:solidFill>
          <a:ln w="254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4134" name="Rectangle 46"/>
          <p:cNvSpPr>
            <a:spLocks noChangeArrowheads="1"/>
          </p:cNvSpPr>
          <p:nvPr/>
        </p:nvSpPr>
        <p:spPr bwMode="auto">
          <a:xfrm>
            <a:off x="152400" y="87313"/>
            <a:ext cx="1973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Verdana" pitchFamily="34" charset="0"/>
              </a:rPr>
              <a:t>Seřaď hvězdy</a:t>
            </a:r>
            <a:endParaRPr lang="en-US" dirty="0"/>
          </a:p>
        </p:txBody>
      </p:sp>
      <p:sp>
        <p:nvSpPr>
          <p:cNvPr id="40" name="Obdélník 39">
            <a:hlinkClick r:id="rId4" action="ppaction://hlinksldjump"/>
          </p:cNvPr>
          <p:cNvSpPr/>
          <p:nvPr/>
        </p:nvSpPr>
        <p:spPr>
          <a:xfrm>
            <a:off x="0" y="6400800"/>
            <a:ext cx="1676400" cy="457200"/>
          </a:xfrm>
          <a:prstGeom prst="rect">
            <a:avLst/>
          </a:prstGeom>
          <a:ln w="476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Nová hra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76" name="Obdélník 75">
            <a:hlinkClick r:id="rId5" action="ppaction://hlinksldjump"/>
          </p:cNvPr>
          <p:cNvSpPr/>
          <p:nvPr/>
        </p:nvSpPr>
        <p:spPr>
          <a:xfrm>
            <a:off x="7772400" y="6400800"/>
            <a:ext cx="1371600" cy="457200"/>
          </a:xfrm>
          <a:prstGeom prst="rect">
            <a:avLst/>
          </a:prstGeom>
          <a:ln w="476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Konec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9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>
                      <p:stCondLst>
                        <p:cond delay="indefinite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>
                      <p:stCondLst>
                        <p:cond delay="indefinite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5" fill="hold">
                      <p:stCondLst>
                        <p:cond delay="indefinite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>
                      <p:stCondLst>
                        <p:cond delay="indefinite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0" fill="hold">
                      <p:stCondLst>
                        <p:cond delay="indefinite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2" fill="hold">
                      <p:stCondLst>
                        <p:cond delay="indefinite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8" fill="hold">
                      <p:stCondLst>
                        <p:cond delay="indefinite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4" fill="hold">
                      <p:stCondLst>
                        <p:cond delay="indefinite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0" fill="hold">
                      <p:stCondLst>
                        <p:cond delay="indefinite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6" fill="hold">
                      <p:stCondLst>
                        <p:cond delay="indefinite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8" fill="hold">
                      <p:stCondLst>
                        <p:cond delay="indefinite"/>
                      </p:stCondLst>
                      <p:childTnLst>
                        <p:par>
                          <p:cTn id="789" fill="hold">
                            <p:stCondLst>
                              <p:cond delay="0"/>
                            </p:stCondLst>
                            <p:childTnLst>
                              <p:par>
                                <p:cTn id="7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4" fill="hold">
                      <p:stCondLst>
                        <p:cond delay="indefinite"/>
                      </p:stCondLst>
                      <p:childTnLst>
                        <p:par>
                          <p:cTn id="795" fill="hold">
                            <p:stCondLst>
                              <p:cond delay="0"/>
                            </p:stCondLst>
                            <p:childTnLst>
                              <p:par>
                                <p:cTn id="7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6" fill="hold">
                      <p:stCondLst>
                        <p:cond delay="indefinite"/>
                      </p:stCondLst>
                      <p:childTnLst>
                        <p:par>
                          <p:cTn id="807" fill="hold">
                            <p:stCondLst>
                              <p:cond delay="0"/>
                            </p:stCondLst>
                            <p:childTnLst>
                              <p:par>
                                <p:cTn id="8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8" fill="hold">
                      <p:stCondLst>
                        <p:cond delay="indefinite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4" fill="hold">
                      <p:stCondLst>
                        <p:cond delay="indefinite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0" fill="hold">
                      <p:stCondLst>
                        <p:cond delay="indefinite"/>
                      </p:stCondLst>
                      <p:childTnLst>
                        <p:par>
                          <p:cTn id="831" fill="hold">
                            <p:stCondLst>
                              <p:cond delay="0"/>
                            </p:stCondLst>
                            <p:childTnLst>
                              <p:par>
                                <p:cTn id="8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6" fill="hold">
                      <p:stCondLst>
                        <p:cond delay="indefinite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8" fill="hold">
                      <p:stCondLst>
                        <p:cond delay="indefinite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4" fill="hold">
                      <p:stCondLst>
                        <p:cond delay="indefinite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0" fill="hold">
                      <p:stCondLst>
                        <p:cond delay="indefinite"/>
                      </p:stCondLst>
                      <p:childTnLst>
                        <p:par>
                          <p:cTn id="861" fill="hold">
                            <p:stCondLst>
                              <p:cond delay="0"/>
                            </p:stCondLst>
                            <p:childTnLst>
                              <p:par>
                                <p:cTn id="8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6" fill="hold">
                      <p:stCondLst>
                        <p:cond delay="indefinite"/>
                      </p:stCondLst>
                      <p:childTnLst>
                        <p:par>
                          <p:cTn id="867" fill="hold">
                            <p:stCondLst>
                              <p:cond delay="0"/>
                            </p:stCondLst>
                            <p:childTnLst>
                              <p:par>
                                <p:cTn id="8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7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3" fill="hold">
                      <p:stCondLst>
                        <p:cond delay="0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fill="hold">
                      <p:stCondLst>
                        <p:cond delay="indefinite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fill="hold">
                      <p:stCondLst>
                        <p:cond delay="indefinite"/>
                      </p:stCondLst>
                      <p:childTnLst>
                        <p:par>
                          <p:cTn id="886" fill="hold">
                            <p:stCondLst>
                              <p:cond delay="0"/>
                            </p:stCondLst>
                            <p:childTnLst>
                              <p:par>
                                <p:cTn id="88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>
                      <p:stCondLst>
                        <p:cond delay="indefinite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>
                      <p:stCondLst>
                        <p:cond delay="indefinite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3" fill="hold">
                      <p:stCondLst>
                        <p:cond delay="indefinite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9" fill="hold">
                      <p:stCondLst>
                        <p:cond delay="indefinite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5" fill="hold">
                      <p:stCondLst>
                        <p:cond delay="indefinite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1" fill="hold">
                      <p:stCondLst>
                        <p:cond delay="indefinite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7" fill="hold">
                      <p:stCondLst>
                        <p:cond delay="indefinite"/>
                      </p:stCondLst>
                      <p:childTnLst>
                        <p:par>
                          <p:cTn id="928" fill="hold">
                            <p:stCondLst>
                              <p:cond delay="0"/>
                            </p:stCondLst>
                            <p:childTnLst>
                              <p:par>
                                <p:cTn id="9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>
                      <p:stCondLst>
                        <p:cond delay="indefinite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9" fill="hold">
                      <p:stCondLst>
                        <p:cond delay="indefinite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>
                      <p:stCondLst>
                        <p:cond delay="indefinite"/>
                      </p:stCondLst>
                      <p:childTnLst>
                        <p:par>
                          <p:cTn id="946" fill="hold">
                            <p:stCondLst>
                              <p:cond delay="0"/>
                            </p:stCondLst>
                            <p:childTnLst>
                              <p:par>
                                <p:cTn id="9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>
                      <p:stCondLst>
                        <p:cond delay="indefinite"/>
                      </p:stCondLst>
                      <p:childTnLst>
                        <p:par>
                          <p:cTn id="952" fill="hold">
                            <p:stCondLst>
                              <p:cond delay="0"/>
                            </p:stCondLst>
                            <p:childTnLst>
                              <p:par>
                                <p:cTn id="9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7" fill="hold">
                      <p:stCondLst>
                        <p:cond delay="indefinite"/>
                      </p:stCondLst>
                      <p:childTnLst>
                        <p:par>
                          <p:cTn id="958" fill="hold">
                            <p:stCondLst>
                              <p:cond delay="0"/>
                            </p:stCondLst>
                            <p:childTnLst>
                              <p:par>
                                <p:cTn id="9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3" fill="hold">
                      <p:stCondLst>
                        <p:cond delay="indefinite"/>
                      </p:stCondLst>
                      <p:childTnLst>
                        <p:par>
                          <p:cTn id="964" fill="hold">
                            <p:stCondLst>
                              <p:cond delay="0"/>
                            </p:stCondLst>
                            <p:childTnLst>
                              <p:par>
                                <p:cTn id="9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hold">
                      <p:stCondLst>
                        <p:cond delay="indefinite"/>
                      </p:stCondLst>
                      <p:childTnLst>
                        <p:par>
                          <p:cTn id="970" fill="hold">
                            <p:stCondLst>
                              <p:cond delay="0"/>
                            </p:stCondLst>
                            <p:childTnLst>
                              <p:par>
                                <p:cTn id="9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5" fill="hold">
                      <p:stCondLst>
                        <p:cond delay="indefinite"/>
                      </p:stCondLst>
                      <p:childTnLst>
                        <p:par>
                          <p:cTn id="976" fill="hold">
                            <p:stCondLst>
                              <p:cond delay="0"/>
                            </p:stCondLst>
                            <p:childTnLst>
                              <p:par>
                                <p:cTn id="9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1" fill="hold">
                      <p:stCondLst>
                        <p:cond delay="indefinite"/>
                      </p:stCondLst>
                      <p:childTnLst>
                        <p:par>
                          <p:cTn id="982" fill="hold">
                            <p:stCondLst>
                              <p:cond delay="0"/>
                            </p:stCondLst>
                            <p:childTnLst>
                              <p:par>
                                <p:cTn id="9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>
                      <p:stCondLst>
                        <p:cond delay="indefinite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3" fill="hold">
                      <p:stCondLst>
                        <p:cond delay="indefinite"/>
                      </p:stCondLst>
                      <p:childTnLst>
                        <p:par>
                          <p:cTn id="994" fill="hold">
                            <p:stCondLst>
                              <p:cond delay="0"/>
                            </p:stCondLst>
                            <p:childTnLst>
                              <p:par>
                                <p:cTn id="9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9" fill="hold">
                      <p:stCondLst>
                        <p:cond delay="indefinite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5" fill="hold">
                      <p:stCondLst>
                        <p:cond delay="indefinite"/>
                      </p:stCondLst>
                      <p:childTnLst>
                        <p:par>
                          <p:cTn id="1006" fill="hold">
                            <p:stCondLst>
                              <p:cond delay="0"/>
                            </p:stCondLst>
                            <p:childTnLst>
                              <p:par>
                                <p:cTn id="10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1" fill="hold">
                      <p:stCondLst>
                        <p:cond delay="indefinite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8" fill="hold">
                      <p:stCondLst>
                        <p:cond delay="0"/>
                      </p:stCondLst>
                      <p:childTnLst>
                        <p:par>
                          <p:cTn id="1019" fill="hold">
                            <p:stCondLst>
                              <p:cond delay="0"/>
                            </p:stCondLst>
                            <p:childTnLst>
                              <p:par>
                                <p:cTn id="10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4" fill="hold">
                      <p:stCondLst>
                        <p:cond delay="indefinite"/>
                      </p:stCondLst>
                      <p:childTnLst>
                        <p:par>
                          <p:cTn id="1025" fill="hold">
                            <p:stCondLst>
                              <p:cond delay="0"/>
                            </p:stCondLst>
                            <p:childTnLst>
                              <p:par>
                                <p:cTn id="10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0" fill="hold">
                      <p:stCondLst>
                        <p:cond delay="indefinite"/>
                      </p:stCondLst>
                      <p:childTnLst>
                        <p:par>
                          <p:cTn id="1031" fill="hold">
                            <p:stCondLst>
                              <p:cond delay="0"/>
                            </p:stCondLst>
                            <p:childTnLst>
                              <p:par>
                                <p:cTn id="103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6" fill="hold">
                      <p:stCondLst>
                        <p:cond delay="indefinite"/>
                      </p:stCondLst>
                      <p:childTnLst>
                        <p:par>
                          <p:cTn id="1037" fill="hold">
                            <p:stCondLst>
                              <p:cond delay="0"/>
                            </p:stCondLst>
                            <p:childTnLst>
                              <p:par>
                                <p:cTn id="103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2" fill="hold">
                      <p:stCondLst>
                        <p:cond delay="indefinite"/>
                      </p:stCondLst>
                      <p:childTnLst>
                        <p:par>
                          <p:cTn id="1043" fill="hold">
                            <p:stCondLst>
                              <p:cond delay="0"/>
                            </p:stCondLst>
                            <p:childTnLst>
                              <p:par>
                                <p:cTn id="104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8" fill="hold">
                      <p:stCondLst>
                        <p:cond delay="indefinite"/>
                      </p:stCondLst>
                      <p:childTnLst>
                        <p:par>
                          <p:cTn id="1049" fill="hold">
                            <p:stCondLst>
                              <p:cond delay="0"/>
                            </p:stCondLst>
                            <p:childTnLst>
                              <p:par>
                                <p:cTn id="10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4" fill="hold">
                      <p:stCondLst>
                        <p:cond delay="indefinite"/>
                      </p:stCondLst>
                      <p:childTnLst>
                        <p:par>
                          <p:cTn id="1055" fill="hold">
                            <p:stCondLst>
                              <p:cond delay="0"/>
                            </p:stCondLst>
                            <p:childTnLst>
                              <p:par>
                                <p:cTn id="10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0" fill="hold">
                      <p:stCondLst>
                        <p:cond delay="indefinite"/>
                      </p:stCondLst>
                      <p:childTnLst>
                        <p:par>
                          <p:cTn id="1061" fill="hold">
                            <p:stCondLst>
                              <p:cond delay="0"/>
                            </p:stCondLst>
                            <p:childTnLst>
                              <p:par>
                                <p:cTn id="10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6" fill="hold">
                      <p:stCondLst>
                        <p:cond delay="indefinite"/>
                      </p:stCondLst>
                      <p:childTnLst>
                        <p:par>
                          <p:cTn id="1067" fill="hold">
                            <p:stCondLst>
                              <p:cond delay="0"/>
                            </p:stCondLst>
                            <p:childTnLst>
                              <p:par>
                                <p:cTn id="10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2" fill="hold">
                      <p:stCondLst>
                        <p:cond delay="indefinite"/>
                      </p:stCondLst>
                      <p:childTnLst>
                        <p:par>
                          <p:cTn id="1073" fill="hold">
                            <p:stCondLst>
                              <p:cond delay="0"/>
                            </p:stCondLst>
                            <p:childTnLst>
                              <p:par>
                                <p:cTn id="10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8" fill="hold">
                      <p:stCondLst>
                        <p:cond delay="indefinite"/>
                      </p:stCondLst>
                      <p:childTnLst>
                        <p:par>
                          <p:cTn id="1079" fill="hold">
                            <p:stCondLst>
                              <p:cond delay="0"/>
                            </p:stCondLst>
                            <p:childTnLst>
                              <p:par>
                                <p:cTn id="10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4" fill="hold">
                      <p:stCondLst>
                        <p:cond delay="indefinite"/>
                      </p:stCondLst>
                      <p:childTnLst>
                        <p:par>
                          <p:cTn id="1085" fill="hold">
                            <p:stCondLst>
                              <p:cond delay="0"/>
                            </p:stCondLst>
                            <p:childTnLst>
                              <p:par>
                                <p:cTn id="10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0" fill="hold">
                      <p:stCondLst>
                        <p:cond delay="indefinite"/>
                      </p:stCondLst>
                      <p:childTnLst>
                        <p:par>
                          <p:cTn id="1091" fill="hold">
                            <p:stCondLst>
                              <p:cond delay="0"/>
                            </p:stCondLst>
                            <p:childTnLst>
                              <p:par>
                                <p:cTn id="10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6" fill="hold">
                      <p:stCondLst>
                        <p:cond delay="indefinite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2" fill="hold">
                      <p:stCondLst>
                        <p:cond delay="indefinite"/>
                      </p:stCondLst>
                      <p:childTnLst>
                        <p:par>
                          <p:cTn id="1103" fill="hold">
                            <p:stCondLst>
                              <p:cond delay="0"/>
                            </p:stCondLst>
                            <p:childTnLst>
                              <p:par>
                                <p:cTn id="11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8" fill="hold">
                      <p:stCondLst>
                        <p:cond delay="indefinite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4" fill="hold">
                      <p:stCondLst>
                        <p:cond delay="indefinite"/>
                      </p:stCondLst>
                      <p:childTnLst>
                        <p:par>
                          <p:cTn id="1115" fill="hold">
                            <p:stCondLst>
                              <p:cond delay="0"/>
                            </p:stCondLst>
                            <p:childTnLst>
                              <p:par>
                                <p:cTn id="11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0" fill="hold">
                      <p:stCondLst>
                        <p:cond delay="indefinite"/>
                      </p:stCondLst>
                      <p:childTnLst>
                        <p:par>
                          <p:cTn id="1121" fill="hold">
                            <p:stCondLst>
                              <p:cond delay="0"/>
                            </p:stCondLst>
                            <p:childTnLst>
                              <p:par>
                                <p:cTn id="11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6" fill="hold">
                      <p:stCondLst>
                        <p:cond delay="indefinite"/>
                      </p:stCondLst>
                      <p:childTnLst>
                        <p:par>
                          <p:cTn id="1127" fill="hold">
                            <p:stCondLst>
                              <p:cond delay="0"/>
                            </p:stCondLst>
                            <p:childTnLst>
                              <p:par>
                                <p:cTn id="11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2" fill="hold">
                      <p:stCondLst>
                        <p:cond delay="indefinite"/>
                      </p:stCondLst>
                      <p:childTnLst>
                        <p:par>
                          <p:cTn id="1133" fill="hold">
                            <p:stCondLst>
                              <p:cond delay="0"/>
                            </p:stCondLst>
                            <p:childTnLst>
                              <p:par>
                                <p:cTn id="11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8" fill="hold">
                      <p:stCondLst>
                        <p:cond delay="indefinite"/>
                      </p:stCondLst>
                      <p:childTnLst>
                        <p:par>
                          <p:cTn id="1139" fill="hold">
                            <p:stCondLst>
                              <p:cond delay="0"/>
                            </p:stCondLst>
                            <p:childTnLst>
                              <p:par>
                                <p:cTn id="11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4" fill="hold">
                      <p:stCondLst>
                        <p:cond delay="indefinite"/>
                      </p:stCondLst>
                      <p:childTnLst>
                        <p:par>
                          <p:cTn id="1145" fill="hold">
                            <p:stCondLst>
                              <p:cond delay="0"/>
                            </p:stCondLst>
                            <p:childTnLst>
                              <p:par>
                                <p:cTn id="11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0" fill="hold">
                      <p:stCondLst>
                        <p:cond delay="indefinite"/>
                      </p:stCondLst>
                      <p:childTnLst>
                        <p:par>
                          <p:cTn id="1151" fill="hold">
                            <p:stCondLst>
                              <p:cond delay="0"/>
                            </p:stCondLst>
                            <p:childTnLst>
                              <p:par>
                                <p:cTn id="11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6" fill="hold">
                      <p:stCondLst>
                        <p:cond delay="indefinite"/>
                      </p:stCondLst>
                      <p:childTnLst>
                        <p:par>
                          <p:cTn id="1157" fill="hold">
                            <p:stCondLst>
                              <p:cond delay="0"/>
                            </p:stCondLst>
                            <p:childTnLst>
                              <p:par>
                                <p:cTn id="11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3" fill="hold">
                      <p:stCondLst>
                        <p:cond delay="0"/>
                      </p:stCondLst>
                      <p:childTnLst>
                        <p:par>
                          <p:cTn id="1164" fill="hold">
                            <p:stCondLst>
                              <p:cond delay="0"/>
                            </p:stCondLst>
                            <p:childTnLst>
                              <p:par>
                                <p:cTn id="11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9" fill="hold">
                      <p:stCondLst>
                        <p:cond delay="indefinite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5" fill="hold">
                      <p:stCondLst>
                        <p:cond delay="indefinite"/>
                      </p:stCondLst>
                      <p:childTnLst>
                        <p:par>
                          <p:cTn id="1176" fill="hold">
                            <p:stCondLst>
                              <p:cond delay="0"/>
                            </p:stCondLst>
                            <p:childTnLst>
                              <p:par>
                                <p:cTn id="117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1" fill="hold">
                      <p:stCondLst>
                        <p:cond delay="indefinite"/>
                      </p:stCondLst>
                      <p:childTnLst>
                        <p:par>
                          <p:cTn id="1182" fill="hold">
                            <p:stCondLst>
                              <p:cond delay="0"/>
                            </p:stCondLst>
                            <p:childTnLst>
                              <p:par>
                                <p:cTn id="118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7" fill="hold">
                      <p:stCondLst>
                        <p:cond delay="indefinite"/>
                      </p:stCondLst>
                      <p:childTnLst>
                        <p:par>
                          <p:cTn id="1188" fill="hold">
                            <p:stCondLst>
                              <p:cond delay="0"/>
                            </p:stCondLst>
                            <p:childTnLst>
                              <p:par>
                                <p:cTn id="118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9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3" fill="hold">
                      <p:stCondLst>
                        <p:cond delay="indefinite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9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9" fill="hold">
                      <p:stCondLst>
                        <p:cond delay="indefinite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5" fill="hold">
                      <p:stCondLst>
                        <p:cond delay="indefinite"/>
                      </p:stCondLst>
                      <p:childTnLst>
                        <p:par>
                          <p:cTn id="1206" fill="hold">
                            <p:stCondLst>
                              <p:cond delay="0"/>
                            </p:stCondLst>
                            <p:childTnLst>
                              <p:par>
                                <p:cTn id="12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1" fill="hold">
                      <p:stCondLst>
                        <p:cond delay="indefinite"/>
                      </p:stCondLst>
                      <p:childTnLst>
                        <p:par>
                          <p:cTn id="1212" fill="hold">
                            <p:stCondLst>
                              <p:cond delay="0"/>
                            </p:stCondLst>
                            <p:childTnLst>
                              <p:par>
                                <p:cTn id="12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7" fill="hold">
                      <p:stCondLst>
                        <p:cond delay="indefinite"/>
                      </p:stCondLst>
                      <p:childTnLst>
                        <p:par>
                          <p:cTn id="1218" fill="hold">
                            <p:stCondLst>
                              <p:cond delay="0"/>
                            </p:stCondLst>
                            <p:childTnLst>
                              <p:par>
                                <p:cTn id="12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3" fill="hold">
                      <p:stCondLst>
                        <p:cond delay="indefinite"/>
                      </p:stCondLst>
                      <p:childTnLst>
                        <p:par>
                          <p:cTn id="1224" fill="hold">
                            <p:stCondLst>
                              <p:cond delay="0"/>
                            </p:stCondLst>
                            <p:childTnLst>
                              <p:par>
                                <p:cTn id="12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9" fill="hold">
                      <p:stCondLst>
                        <p:cond delay="indefinite"/>
                      </p:stCondLst>
                      <p:childTnLst>
                        <p:par>
                          <p:cTn id="1230" fill="hold">
                            <p:stCondLst>
                              <p:cond delay="0"/>
                            </p:stCondLst>
                            <p:childTnLst>
                              <p:par>
                                <p:cTn id="12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5" fill="hold">
                      <p:stCondLst>
                        <p:cond delay="indefinite"/>
                      </p:stCondLst>
                      <p:childTnLst>
                        <p:par>
                          <p:cTn id="1236" fill="hold">
                            <p:stCondLst>
                              <p:cond delay="0"/>
                            </p:stCondLst>
                            <p:childTnLst>
                              <p:par>
                                <p:cTn id="12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1" fill="hold">
                      <p:stCondLst>
                        <p:cond delay="indefinite"/>
                      </p:stCondLst>
                      <p:childTnLst>
                        <p:par>
                          <p:cTn id="1242" fill="hold">
                            <p:stCondLst>
                              <p:cond delay="0"/>
                            </p:stCondLst>
                            <p:childTnLst>
                              <p:par>
                                <p:cTn id="12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7" fill="hold">
                      <p:stCondLst>
                        <p:cond delay="indefinite"/>
                      </p:stCondLst>
                      <p:childTnLst>
                        <p:par>
                          <p:cTn id="1248" fill="hold">
                            <p:stCondLst>
                              <p:cond delay="0"/>
                            </p:stCondLst>
                            <p:childTnLst>
                              <p:par>
                                <p:cTn id="12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3" fill="hold">
                      <p:stCondLst>
                        <p:cond delay="indefinite"/>
                      </p:stCondLst>
                      <p:childTnLst>
                        <p:par>
                          <p:cTn id="1254" fill="hold">
                            <p:stCondLst>
                              <p:cond delay="0"/>
                            </p:stCondLst>
                            <p:childTnLst>
                              <p:par>
                                <p:cTn id="12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9" fill="hold">
                      <p:stCondLst>
                        <p:cond delay="indefinite"/>
                      </p:stCondLst>
                      <p:childTnLst>
                        <p:par>
                          <p:cTn id="1260" fill="hold">
                            <p:stCondLst>
                              <p:cond delay="0"/>
                            </p:stCondLst>
                            <p:childTnLst>
                              <p:par>
                                <p:cTn id="12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5" fill="hold">
                      <p:stCondLst>
                        <p:cond delay="indefinite"/>
                      </p:stCondLst>
                      <p:childTnLst>
                        <p:par>
                          <p:cTn id="1266" fill="hold">
                            <p:stCondLst>
                              <p:cond delay="0"/>
                            </p:stCondLst>
                            <p:childTnLst>
                              <p:par>
                                <p:cTn id="12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1" fill="hold">
                      <p:stCondLst>
                        <p:cond delay="indefinite"/>
                      </p:stCondLst>
                      <p:childTnLst>
                        <p:par>
                          <p:cTn id="1272" fill="hold">
                            <p:stCondLst>
                              <p:cond delay="0"/>
                            </p:stCondLst>
                            <p:childTnLst>
                              <p:par>
                                <p:cTn id="12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7" fill="hold">
                      <p:stCondLst>
                        <p:cond delay="indefinite"/>
                      </p:stCondLst>
                      <p:childTnLst>
                        <p:par>
                          <p:cTn id="1278" fill="hold">
                            <p:stCondLst>
                              <p:cond delay="0"/>
                            </p:stCondLst>
                            <p:childTnLst>
                              <p:par>
                                <p:cTn id="12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3" fill="hold">
                      <p:stCondLst>
                        <p:cond delay="indefinite"/>
                      </p:stCondLst>
                      <p:childTnLst>
                        <p:par>
                          <p:cTn id="1284" fill="hold">
                            <p:stCondLst>
                              <p:cond delay="0"/>
                            </p:stCondLst>
                            <p:childTnLst>
                              <p:par>
                                <p:cTn id="12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9" fill="hold">
                      <p:stCondLst>
                        <p:cond delay="indefinite"/>
                      </p:stCondLst>
                      <p:childTnLst>
                        <p:par>
                          <p:cTn id="1290" fill="hold">
                            <p:stCondLst>
                              <p:cond delay="0"/>
                            </p:stCondLst>
                            <p:childTnLst>
                              <p:par>
                                <p:cTn id="12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5" fill="hold">
                      <p:stCondLst>
                        <p:cond delay="indefinite"/>
                      </p:stCondLst>
                      <p:childTnLst>
                        <p:par>
                          <p:cTn id="1296" fill="hold">
                            <p:stCondLst>
                              <p:cond delay="0"/>
                            </p:stCondLst>
                            <p:childTnLst>
                              <p:par>
                                <p:cTn id="12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1" fill="hold">
                      <p:stCondLst>
                        <p:cond delay="indefinite"/>
                      </p:stCondLst>
                      <p:childTnLst>
                        <p:par>
                          <p:cTn id="1302" fill="hold">
                            <p:stCondLst>
                              <p:cond delay="0"/>
                            </p:stCondLst>
                            <p:childTnLst>
                              <p:par>
                                <p:cTn id="13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8" fill="hold">
                      <p:stCondLst>
                        <p:cond delay="0"/>
                      </p:stCondLst>
                      <p:childTnLst>
                        <p:par>
                          <p:cTn id="1309" fill="hold">
                            <p:stCondLst>
                              <p:cond delay="0"/>
                            </p:stCondLst>
                            <p:childTnLst>
                              <p:par>
                                <p:cTn id="13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4" fill="hold">
                      <p:stCondLst>
                        <p:cond delay="indefinite"/>
                      </p:stCondLst>
                      <p:childTnLst>
                        <p:par>
                          <p:cTn id="1315" fill="hold">
                            <p:stCondLst>
                              <p:cond delay="0"/>
                            </p:stCondLst>
                            <p:childTnLst>
                              <p:par>
                                <p:cTn id="13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0" fill="hold">
                      <p:stCondLst>
                        <p:cond delay="indefinite"/>
                      </p:stCondLst>
                      <p:childTnLst>
                        <p:par>
                          <p:cTn id="1321" fill="hold">
                            <p:stCondLst>
                              <p:cond delay="0"/>
                            </p:stCondLst>
                            <p:childTnLst>
                              <p:par>
                                <p:cTn id="132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6" fill="hold">
                      <p:stCondLst>
                        <p:cond delay="indefinite"/>
                      </p:stCondLst>
                      <p:childTnLst>
                        <p:par>
                          <p:cTn id="1327" fill="hold">
                            <p:stCondLst>
                              <p:cond delay="0"/>
                            </p:stCondLst>
                            <p:childTnLst>
                              <p:par>
                                <p:cTn id="132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2" fill="hold">
                      <p:stCondLst>
                        <p:cond delay="indefinite"/>
                      </p:stCondLst>
                      <p:childTnLst>
                        <p:par>
                          <p:cTn id="1333" fill="hold">
                            <p:stCondLst>
                              <p:cond delay="0"/>
                            </p:stCondLst>
                            <p:childTnLst>
                              <p:par>
                                <p:cTn id="133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3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8" fill="hold">
                      <p:stCondLst>
                        <p:cond delay="indefinite"/>
                      </p:stCondLst>
                      <p:childTnLst>
                        <p:par>
                          <p:cTn id="1339" fill="hold">
                            <p:stCondLst>
                              <p:cond delay="0"/>
                            </p:stCondLst>
                            <p:childTnLst>
                              <p:par>
                                <p:cTn id="13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4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4" fill="hold">
                      <p:stCondLst>
                        <p:cond delay="indefinite"/>
                      </p:stCondLst>
                      <p:childTnLst>
                        <p:par>
                          <p:cTn id="1345" fill="hold">
                            <p:stCondLst>
                              <p:cond delay="0"/>
                            </p:stCondLst>
                            <p:childTnLst>
                              <p:par>
                                <p:cTn id="13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4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0" fill="hold">
                      <p:stCondLst>
                        <p:cond delay="indefinite"/>
                      </p:stCondLst>
                      <p:childTnLst>
                        <p:par>
                          <p:cTn id="1351" fill="hold">
                            <p:stCondLst>
                              <p:cond delay="0"/>
                            </p:stCondLst>
                            <p:childTnLst>
                              <p:par>
                                <p:cTn id="13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6" fill="hold">
                      <p:stCondLst>
                        <p:cond delay="indefinite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2" fill="hold">
                      <p:stCondLst>
                        <p:cond delay="indefinite"/>
                      </p:stCondLst>
                      <p:childTnLst>
                        <p:par>
                          <p:cTn id="1363" fill="hold">
                            <p:stCondLst>
                              <p:cond delay="0"/>
                            </p:stCondLst>
                            <p:childTnLst>
                              <p:par>
                                <p:cTn id="13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8" fill="hold">
                      <p:stCondLst>
                        <p:cond delay="indefinite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4" fill="hold">
                      <p:stCondLst>
                        <p:cond delay="indefinite"/>
                      </p:stCondLst>
                      <p:childTnLst>
                        <p:par>
                          <p:cTn id="1375" fill="hold">
                            <p:stCondLst>
                              <p:cond delay="0"/>
                            </p:stCondLst>
                            <p:childTnLst>
                              <p:par>
                                <p:cTn id="13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0" fill="hold">
                      <p:stCondLst>
                        <p:cond delay="indefinite"/>
                      </p:stCondLst>
                      <p:childTnLst>
                        <p:par>
                          <p:cTn id="1381" fill="hold">
                            <p:stCondLst>
                              <p:cond delay="0"/>
                            </p:stCondLst>
                            <p:childTnLst>
                              <p:par>
                                <p:cTn id="13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6" fill="hold">
                      <p:stCondLst>
                        <p:cond delay="indefinite"/>
                      </p:stCondLst>
                      <p:childTnLst>
                        <p:par>
                          <p:cTn id="1387" fill="hold">
                            <p:stCondLst>
                              <p:cond delay="0"/>
                            </p:stCondLst>
                            <p:childTnLst>
                              <p:par>
                                <p:cTn id="13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2" fill="hold">
                      <p:stCondLst>
                        <p:cond delay="indefinite"/>
                      </p:stCondLst>
                      <p:childTnLst>
                        <p:par>
                          <p:cTn id="1393" fill="hold">
                            <p:stCondLst>
                              <p:cond delay="0"/>
                            </p:stCondLst>
                            <p:childTnLst>
                              <p:par>
                                <p:cTn id="13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8" fill="hold">
                      <p:stCondLst>
                        <p:cond delay="indefinite"/>
                      </p:stCondLst>
                      <p:childTnLst>
                        <p:par>
                          <p:cTn id="1399" fill="hold">
                            <p:stCondLst>
                              <p:cond delay="0"/>
                            </p:stCondLst>
                            <p:childTnLst>
                              <p:par>
                                <p:cTn id="14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4" fill="hold">
                      <p:stCondLst>
                        <p:cond delay="indefinite"/>
                      </p:stCondLst>
                      <p:childTnLst>
                        <p:par>
                          <p:cTn id="1405" fill="hold">
                            <p:stCondLst>
                              <p:cond delay="0"/>
                            </p:stCondLst>
                            <p:childTnLst>
                              <p:par>
                                <p:cTn id="14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0" fill="hold">
                      <p:stCondLst>
                        <p:cond delay="indefinite"/>
                      </p:stCondLst>
                      <p:childTnLst>
                        <p:par>
                          <p:cTn id="1411" fill="hold">
                            <p:stCondLst>
                              <p:cond delay="0"/>
                            </p:stCondLst>
                            <p:childTnLst>
                              <p:par>
                                <p:cTn id="14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6" fill="hold">
                      <p:stCondLst>
                        <p:cond delay="indefinite"/>
                      </p:stCondLst>
                      <p:childTnLst>
                        <p:par>
                          <p:cTn id="1417" fill="hold">
                            <p:stCondLst>
                              <p:cond delay="0"/>
                            </p:stCondLst>
                            <p:childTnLst>
                              <p:par>
                                <p:cTn id="14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2" fill="hold">
                      <p:stCondLst>
                        <p:cond delay="indefinite"/>
                      </p:stCondLst>
                      <p:childTnLst>
                        <p:par>
                          <p:cTn id="1423" fill="hold">
                            <p:stCondLst>
                              <p:cond delay="0"/>
                            </p:stCondLst>
                            <p:childTnLst>
                              <p:par>
                                <p:cTn id="14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8" fill="hold">
                      <p:stCondLst>
                        <p:cond delay="indefinite"/>
                      </p:stCondLst>
                      <p:childTnLst>
                        <p:par>
                          <p:cTn id="1429" fill="hold">
                            <p:stCondLst>
                              <p:cond delay="0"/>
                            </p:stCondLst>
                            <p:childTnLst>
                              <p:par>
                                <p:cTn id="14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4" fill="hold">
                      <p:stCondLst>
                        <p:cond delay="indefinite"/>
                      </p:stCondLst>
                      <p:childTnLst>
                        <p:par>
                          <p:cTn id="1435" fill="hold">
                            <p:stCondLst>
                              <p:cond delay="0"/>
                            </p:stCondLst>
                            <p:childTnLst>
                              <p:par>
                                <p:cTn id="14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0" fill="hold">
                      <p:stCondLst>
                        <p:cond delay="indefinite"/>
                      </p:stCondLst>
                      <p:childTnLst>
                        <p:par>
                          <p:cTn id="1441" fill="hold">
                            <p:stCondLst>
                              <p:cond delay="0"/>
                            </p:stCondLst>
                            <p:childTnLst>
                              <p:par>
                                <p:cTn id="14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6" fill="hold">
                      <p:stCondLst>
                        <p:cond delay="indefinite"/>
                      </p:stCondLst>
                      <p:childTnLst>
                        <p:par>
                          <p:cTn id="1447" fill="hold">
                            <p:stCondLst>
                              <p:cond delay="0"/>
                            </p:stCondLst>
                            <p:childTnLst>
                              <p:par>
                                <p:cTn id="14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5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3" fill="hold">
                      <p:stCondLst>
                        <p:cond delay="0"/>
                      </p:stCondLst>
                      <p:childTnLst>
                        <p:par>
                          <p:cTn id="1454" fill="hold">
                            <p:stCondLst>
                              <p:cond delay="0"/>
                            </p:stCondLst>
                            <p:childTnLst>
                              <p:par>
                                <p:cTn id="145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9" fill="hold">
                      <p:stCondLst>
                        <p:cond delay="indefinite"/>
                      </p:stCondLst>
                      <p:childTnLst>
                        <p:par>
                          <p:cTn id="1460" fill="hold">
                            <p:stCondLst>
                              <p:cond delay="0"/>
                            </p:stCondLst>
                            <p:childTnLst>
                              <p:par>
                                <p:cTn id="146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5" fill="hold">
                      <p:stCondLst>
                        <p:cond delay="indefinite"/>
                      </p:stCondLst>
                      <p:childTnLst>
                        <p:par>
                          <p:cTn id="1466" fill="hold">
                            <p:stCondLst>
                              <p:cond delay="0"/>
                            </p:stCondLst>
                            <p:childTnLst>
                              <p:par>
                                <p:cTn id="146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1" fill="hold">
                      <p:stCondLst>
                        <p:cond delay="indefinite"/>
                      </p:stCondLst>
                      <p:childTnLst>
                        <p:par>
                          <p:cTn id="1472" fill="hold">
                            <p:stCondLst>
                              <p:cond delay="0"/>
                            </p:stCondLst>
                            <p:childTnLst>
                              <p:par>
                                <p:cTn id="147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7" fill="hold">
                      <p:stCondLst>
                        <p:cond delay="indefinite"/>
                      </p:stCondLst>
                      <p:childTnLst>
                        <p:par>
                          <p:cTn id="1478" fill="hold">
                            <p:stCondLst>
                              <p:cond delay="0"/>
                            </p:stCondLst>
                            <p:childTnLst>
                              <p:par>
                                <p:cTn id="147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3" fill="hold">
                      <p:stCondLst>
                        <p:cond delay="indefinite"/>
                      </p:stCondLst>
                      <p:childTnLst>
                        <p:par>
                          <p:cTn id="1484" fill="hold">
                            <p:stCondLst>
                              <p:cond delay="0"/>
                            </p:stCondLst>
                            <p:childTnLst>
                              <p:par>
                                <p:cTn id="14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9" fill="hold">
                      <p:stCondLst>
                        <p:cond delay="indefinite"/>
                      </p:stCondLst>
                      <p:childTnLst>
                        <p:par>
                          <p:cTn id="1490" fill="hold">
                            <p:stCondLst>
                              <p:cond delay="0"/>
                            </p:stCondLst>
                            <p:childTnLst>
                              <p:par>
                                <p:cTn id="14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9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5" fill="hold">
                      <p:stCondLst>
                        <p:cond delay="indefinite"/>
                      </p:stCondLst>
                      <p:childTnLst>
                        <p:par>
                          <p:cTn id="1496" fill="hold">
                            <p:stCondLst>
                              <p:cond delay="0"/>
                            </p:stCondLst>
                            <p:childTnLst>
                              <p:par>
                                <p:cTn id="14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1" fill="hold">
                      <p:stCondLst>
                        <p:cond delay="indefinite"/>
                      </p:stCondLst>
                      <p:childTnLst>
                        <p:par>
                          <p:cTn id="1502" fill="hold">
                            <p:stCondLst>
                              <p:cond delay="0"/>
                            </p:stCondLst>
                            <p:childTnLst>
                              <p:par>
                                <p:cTn id="15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7" fill="hold">
                      <p:stCondLst>
                        <p:cond delay="indefinite"/>
                      </p:stCondLst>
                      <p:childTnLst>
                        <p:par>
                          <p:cTn id="1508" fill="hold">
                            <p:stCondLst>
                              <p:cond delay="0"/>
                            </p:stCondLst>
                            <p:childTnLst>
                              <p:par>
                                <p:cTn id="15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3" fill="hold">
                      <p:stCondLst>
                        <p:cond delay="indefinite"/>
                      </p:stCondLst>
                      <p:childTnLst>
                        <p:par>
                          <p:cTn id="1514" fill="hold">
                            <p:stCondLst>
                              <p:cond delay="0"/>
                            </p:stCondLst>
                            <p:childTnLst>
                              <p:par>
                                <p:cTn id="15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9" fill="hold">
                      <p:stCondLst>
                        <p:cond delay="indefinite"/>
                      </p:stCondLst>
                      <p:childTnLst>
                        <p:par>
                          <p:cTn id="1520" fill="hold">
                            <p:stCondLst>
                              <p:cond delay="0"/>
                            </p:stCondLst>
                            <p:childTnLst>
                              <p:par>
                                <p:cTn id="15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5" fill="hold">
                      <p:stCondLst>
                        <p:cond delay="indefinite"/>
                      </p:stCondLst>
                      <p:childTnLst>
                        <p:par>
                          <p:cTn id="1526" fill="hold">
                            <p:stCondLst>
                              <p:cond delay="0"/>
                            </p:stCondLst>
                            <p:childTnLst>
                              <p:par>
                                <p:cTn id="15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1" fill="hold">
                      <p:stCondLst>
                        <p:cond delay="indefinite"/>
                      </p:stCondLst>
                      <p:childTnLst>
                        <p:par>
                          <p:cTn id="1532" fill="hold">
                            <p:stCondLst>
                              <p:cond delay="0"/>
                            </p:stCondLst>
                            <p:childTnLst>
                              <p:par>
                                <p:cTn id="15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7" fill="hold">
                      <p:stCondLst>
                        <p:cond delay="indefinite"/>
                      </p:stCondLst>
                      <p:childTnLst>
                        <p:par>
                          <p:cTn id="1538" fill="hold">
                            <p:stCondLst>
                              <p:cond delay="0"/>
                            </p:stCondLst>
                            <p:childTnLst>
                              <p:par>
                                <p:cTn id="15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3" fill="hold">
                      <p:stCondLst>
                        <p:cond delay="indefinite"/>
                      </p:stCondLst>
                      <p:childTnLst>
                        <p:par>
                          <p:cTn id="1544" fill="hold">
                            <p:stCondLst>
                              <p:cond delay="0"/>
                            </p:stCondLst>
                            <p:childTnLst>
                              <p:par>
                                <p:cTn id="15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9" fill="hold">
                      <p:stCondLst>
                        <p:cond delay="indefinite"/>
                      </p:stCondLst>
                      <p:childTnLst>
                        <p:par>
                          <p:cTn id="1550" fill="hold">
                            <p:stCondLst>
                              <p:cond delay="0"/>
                            </p:stCondLst>
                            <p:childTnLst>
                              <p:par>
                                <p:cTn id="15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5" fill="hold">
                      <p:stCondLst>
                        <p:cond delay="indefinite"/>
                      </p:stCondLst>
                      <p:childTnLst>
                        <p:par>
                          <p:cTn id="1556" fill="hold">
                            <p:stCondLst>
                              <p:cond delay="0"/>
                            </p:stCondLst>
                            <p:childTnLst>
                              <p:par>
                                <p:cTn id="15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1" fill="hold">
                      <p:stCondLst>
                        <p:cond delay="indefinite"/>
                      </p:stCondLst>
                      <p:childTnLst>
                        <p:par>
                          <p:cTn id="1562" fill="hold">
                            <p:stCondLst>
                              <p:cond delay="0"/>
                            </p:stCondLst>
                            <p:childTnLst>
                              <p:par>
                                <p:cTn id="15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7" fill="hold">
                      <p:stCondLst>
                        <p:cond delay="indefinite"/>
                      </p:stCondLst>
                      <p:childTnLst>
                        <p:par>
                          <p:cTn id="1568" fill="hold">
                            <p:stCondLst>
                              <p:cond delay="0"/>
                            </p:stCondLst>
                            <p:childTnLst>
                              <p:par>
                                <p:cTn id="15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3" fill="hold">
                      <p:stCondLst>
                        <p:cond delay="indefinite"/>
                      </p:stCondLst>
                      <p:childTnLst>
                        <p:par>
                          <p:cTn id="1574" fill="hold">
                            <p:stCondLst>
                              <p:cond delay="0"/>
                            </p:stCondLst>
                            <p:childTnLst>
                              <p:par>
                                <p:cTn id="15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7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9" fill="hold">
                      <p:stCondLst>
                        <p:cond delay="indefinite"/>
                      </p:stCondLst>
                      <p:childTnLst>
                        <p:par>
                          <p:cTn id="1580" fill="hold">
                            <p:stCondLst>
                              <p:cond delay="0"/>
                            </p:stCondLst>
                            <p:childTnLst>
                              <p:par>
                                <p:cTn id="15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5" fill="hold">
                      <p:stCondLst>
                        <p:cond delay="indefinite"/>
                      </p:stCondLst>
                      <p:childTnLst>
                        <p:par>
                          <p:cTn id="1586" fill="hold">
                            <p:stCondLst>
                              <p:cond delay="0"/>
                            </p:stCondLst>
                            <p:childTnLst>
                              <p:par>
                                <p:cTn id="15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1" fill="hold">
                      <p:stCondLst>
                        <p:cond delay="indefinite"/>
                      </p:stCondLst>
                      <p:childTnLst>
                        <p:par>
                          <p:cTn id="1592" fill="hold">
                            <p:stCondLst>
                              <p:cond delay="0"/>
                            </p:stCondLst>
                            <p:childTnLst>
                              <p:par>
                                <p:cTn id="15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9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8" fill="hold">
                      <p:stCondLst>
                        <p:cond delay="0"/>
                      </p:stCondLst>
                      <p:childTnLst>
                        <p:par>
                          <p:cTn id="1599" fill="hold">
                            <p:stCondLst>
                              <p:cond delay="0"/>
                            </p:stCondLst>
                            <p:childTnLst>
                              <p:par>
                                <p:cTn id="160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4" fill="hold">
                      <p:stCondLst>
                        <p:cond delay="indefinite"/>
                      </p:stCondLst>
                      <p:childTnLst>
                        <p:par>
                          <p:cTn id="1605" fill="hold">
                            <p:stCondLst>
                              <p:cond delay="0"/>
                            </p:stCondLst>
                            <p:childTnLst>
                              <p:par>
                                <p:cTn id="160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0" fill="hold">
                      <p:stCondLst>
                        <p:cond delay="indefinite"/>
                      </p:stCondLst>
                      <p:childTnLst>
                        <p:par>
                          <p:cTn id="1611" fill="hold">
                            <p:stCondLst>
                              <p:cond delay="0"/>
                            </p:stCondLst>
                            <p:childTnLst>
                              <p:par>
                                <p:cTn id="161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6" fill="hold">
                      <p:stCondLst>
                        <p:cond delay="indefinite"/>
                      </p:stCondLst>
                      <p:childTnLst>
                        <p:par>
                          <p:cTn id="1617" fill="hold">
                            <p:stCondLst>
                              <p:cond delay="0"/>
                            </p:stCondLst>
                            <p:childTnLst>
                              <p:par>
                                <p:cTn id="161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2" fill="hold">
                      <p:stCondLst>
                        <p:cond delay="indefinite"/>
                      </p:stCondLst>
                      <p:childTnLst>
                        <p:par>
                          <p:cTn id="1623" fill="hold">
                            <p:stCondLst>
                              <p:cond delay="0"/>
                            </p:stCondLst>
                            <p:childTnLst>
                              <p:par>
                                <p:cTn id="162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8" fill="hold">
                      <p:stCondLst>
                        <p:cond delay="indefinite"/>
                      </p:stCondLst>
                      <p:childTnLst>
                        <p:par>
                          <p:cTn id="1629" fill="hold">
                            <p:stCondLst>
                              <p:cond delay="0"/>
                            </p:stCondLst>
                            <p:childTnLst>
                              <p:par>
                                <p:cTn id="16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4" fill="hold">
                      <p:stCondLst>
                        <p:cond delay="indefinite"/>
                      </p:stCondLst>
                      <p:childTnLst>
                        <p:par>
                          <p:cTn id="1635" fill="hold">
                            <p:stCondLst>
                              <p:cond delay="0"/>
                            </p:stCondLst>
                            <p:childTnLst>
                              <p:par>
                                <p:cTn id="16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0" fill="hold">
                      <p:stCondLst>
                        <p:cond delay="indefinite"/>
                      </p:stCondLst>
                      <p:childTnLst>
                        <p:par>
                          <p:cTn id="1641" fill="hold">
                            <p:stCondLst>
                              <p:cond delay="0"/>
                            </p:stCondLst>
                            <p:childTnLst>
                              <p:par>
                                <p:cTn id="16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6" fill="hold">
                      <p:stCondLst>
                        <p:cond delay="indefinite"/>
                      </p:stCondLst>
                      <p:childTnLst>
                        <p:par>
                          <p:cTn id="1647" fill="hold">
                            <p:stCondLst>
                              <p:cond delay="0"/>
                            </p:stCondLst>
                            <p:childTnLst>
                              <p:par>
                                <p:cTn id="16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2" fill="hold">
                      <p:stCondLst>
                        <p:cond delay="indefinite"/>
                      </p:stCondLst>
                      <p:childTnLst>
                        <p:par>
                          <p:cTn id="1653" fill="hold">
                            <p:stCondLst>
                              <p:cond delay="0"/>
                            </p:stCondLst>
                            <p:childTnLst>
                              <p:par>
                                <p:cTn id="16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8" fill="hold">
                      <p:stCondLst>
                        <p:cond delay="indefinite"/>
                      </p:stCondLst>
                      <p:childTnLst>
                        <p:par>
                          <p:cTn id="1659" fill="hold">
                            <p:stCondLst>
                              <p:cond delay="0"/>
                            </p:stCondLst>
                            <p:childTnLst>
                              <p:par>
                                <p:cTn id="16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4" fill="hold">
                      <p:stCondLst>
                        <p:cond delay="indefinite"/>
                      </p:stCondLst>
                      <p:childTnLst>
                        <p:par>
                          <p:cTn id="1665" fill="hold">
                            <p:stCondLst>
                              <p:cond delay="0"/>
                            </p:stCondLst>
                            <p:childTnLst>
                              <p:par>
                                <p:cTn id="16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0" fill="hold">
                      <p:stCondLst>
                        <p:cond delay="indefinite"/>
                      </p:stCondLst>
                      <p:childTnLst>
                        <p:par>
                          <p:cTn id="1671" fill="hold">
                            <p:stCondLst>
                              <p:cond delay="0"/>
                            </p:stCondLst>
                            <p:childTnLst>
                              <p:par>
                                <p:cTn id="16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6" fill="hold">
                      <p:stCondLst>
                        <p:cond delay="indefinite"/>
                      </p:stCondLst>
                      <p:childTnLst>
                        <p:par>
                          <p:cTn id="1677" fill="hold">
                            <p:stCondLst>
                              <p:cond delay="0"/>
                            </p:stCondLst>
                            <p:childTnLst>
                              <p:par>
                                <p:cTn id="16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2" fill="hold">
                      <p:stCondLst>
                        <p:cond delay="indefinite"/>
                      </p:stCondLst>
                      <p:childTnLst>
                        <p:par>
                          <p:cTn id="1683" fill="hold">
                            <p:stCondLst>
                              <p:cond delay="0"/>
                            </p:stCondLst>
                            <p:childTnLst>
                              <p:par>
                                <p:cTn id="16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8" fill="hold">
                      <p:stCondLst>
                        <p:cond delay="indefinite"/>
                      </p:stCondLst>
                      <p:childTnLst>
                        <p:par>
                          <p:cTn id="1689" fill="hold">
                            <p:stCondLst>
                              <p:cond delay="0"/>
                            </p:stCondLst>
                            <p:childTnLst>
                              <p:par>
                                <p:cTn id="16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4" fill="hold">
                      <p:stCondLst>
                        <p:cond delay="indefinite"/>
                      </p:stCondLst>
                      <p:childTnLst>
                        <p:par>
                          <p:cTn id="1695" fill="hold">
                            <p:stCondLst>
                              <p:cond delay="0"/>
                            </p:stCondLst>
                            <p:childTnLst>
                              <p:par>
                                <p:cTn id="16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0" fill="hold">
                      <p:stCondLst>
                        <p:cond delay="indefinite"/>
                      </p:stCondLst>
                      <p:childTnLst>
                        <p:par>
                          <p:cTn id="1701" fill="hold">
                            <p:stCondLst>
                              <p:cond delay="0"/>
                            </p:stCondLst>
                            <p:childTnLst>
                              <p:par>
                                <p:cTn id="17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6" fill="hold">
                      <p:stCondLst>
                        <p:cond delay="indefinite"/>
                      </p:stCondLst>
                      <p:childTnLst>
                        <p:par>
                          <p:cTn id="1707" fill="hold">
                            <p:stCondLst>
                              <p:cond delay="0"/>
                            </p:stCondLst>
                            <p:childTnLst>
                              <p:par>
                                <p:cTn id="17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2" fill="hold">
                      <p:stCondLst>
                        <p:cond delay="indefinite"/>
                      </p:stCondLst>
                      <p:childTnLst>
                        <p:par>
                          <p:cTn id="1713" fill="hold">
                            <p:stCondLst>
                              <p:cond delay="0"/>
                            </p:stCondLst>
                            <p:childTnLst>
                              <p:par>
                                <p:cTn id="17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8" fill="hold">
                      <p:stCondLst>
                        <p:cond delay="indefinite"/>
                      </p:stCondLst>
                      <p:childTnLst>
                        <p:par>
                          <p:cTn id="1719" fill="hold">
                            <p:stCondLst>
                              <p:cond delay="0"/>
                            </p:stCondLst>
                            <p:childTnLst>
                              <p:par>
                                <p:cTn id="17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4" fill="hold">
                      <p:stCondLst>
                        <p:cond delay="indefinite"/>
                      </p:stCondLst>
                      <p:childTnLst>
                        <p:par>
                          <p:cTn id="1725" fill="hold">
                            <p:stCondLst>
                              <p:cond delay="0"/>
                            </p:stCondLst>
                            <p:childTnLst>
                              <p:par>
                                <p:cTn id="17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0" fill="hold">
                      <p:stCondLst>
                        <p:cond delay="indefinite"/>
                      </p:stCondLst>
                      <p:childTnLst>
                        <p:par>
                          <p:cTn id="1731" fill="hold">
                            <p:stCondLst>
                              <p:cond delay="0"/>
                            </p:stCondLst>
                            <p:childTnLst>
                              <p:par>
                                <p:cTn id="17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6" fill="hold">
                      <p:stCondLst>
                        <p:cond delay="indefinite"/>
                      </p:stCondLst>
                      <p:childTnLst>
                        <p:par>
                          <p:cTn id="1737" fill="hold">
                            <p:stCondLst>
                              <p:cond delay="0"/>
                            </p:stCondLst>
                            <p:childTnLst>
                              <p:par>
                                <p:cTn id="17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4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3" fill="hold">
                      <p:stCondLst>
                        <p:cond delay="0"/>
                      </p:stCondLst>
                      <p:childTnLst>
                        <p:par>
                          <p:cTn id="1744" fill="hold">
                            <p:stCondLst>
                              <p:cond delay="0"/>
                            </p:stCondLst>
                            <p:childTnLst>
                              <p:par>
                                <p:cTn id="174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4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9" fill="hold">
                      <p:stCondLst>
                        <p:cond delay="indefinite"/>
                      </p:stCondLst>
                      <p:childTnLst>
                        <p:par>
                          <p:cTn id="1750" fill="hold">
                            <p:stCondLst>
                              <p:cond delay="0"/>
                            </p:stCondLst>
                            <p:childTnLst>
                              <p:par>
                                <p:cTn id="175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5" fill="hold">
                      <p:stCondLst>
                        <p:cond delay="indefinite"/>
                      </p:stCondLst>
                      <p:childTnLst>
                        <p:par>
                          <p:cTn id="1756" fill="hold">
                            <p:stCondLst>
                              <p:cond delay="0"/>
                            </p:stCondLst>
                            <p:childTnLst>
                              <p:par>
                                <p:cTn id="175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1" fill="hold">
                      <p:stCondLst>
                        <p:cond delay="indefinite"/>
                      </p:stCondLst>
                      <p:childTnLst>
                        <p:par>
                          <p:cTn id="1762" fill="hold">
                            <p:stCondLst>
                              <p:cond delay="0"/>
                            </p:stCondLst>
                            <p:childTnLst>
                              <p:par>
                                <p:cTn id="176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6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7" fill="hold">
                      <p:stCondLst>
                        <p:cond delay="indefinite"/>
                      </p:stCondLst>
                      <p:childTnLst>
                        <p:par>
                          <p:cTn id="1768" fill="hold">
                            <p:stCondLst>
                              <p:cond delay="0"/>
                            </p:stCondLst>
                            <p:childTnLst>
                              <p:par>
                                <p:cTn id="176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3" fill="hold">
                      <p:stCondLst>
                        <p:cond delay="indefinite"/>
                      </p:stCondLst>
                      <p:childTnLst>
                        <p:par>
                          <p:cTn id="1774" fill="hold">
                            <p:stCondLst>
                              <p:cond delay="0"/>
                            </p:stCondLst>
                            <p:childTnLst>
                              <p:par>
                                <p:cTn id="17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9" fill="hold">
                      <p:stCondLst>
                        <p:cond delay="indefinite"/>
                      </p:stCondLst>
                      <p:childTnLst>
                        <p:par>
                          <p:cTn id="1780" fill="hold">
                            <p:stCondLst>
                              <p:cond delay="0"/>
                            </p:stCondLst>
                            <p:childTnLst>
                              <p:par>
                                <p:cTn id="17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8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5" fill="hold">
                      <p:stCondLst>
                        <p:cond delay="indefinite"/>
                      </p:stCondLst>
                      <p:childTnLst>
                        <p:par>
                          <p:cTn id="1786" fill="hold">
                            <p:stCondLst>
                              <p:cond delay="0"/>
                            </p:stCondLst>
                            <p:childTnLst>
                              <p:par>
                                <p:cTn id="17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1" fill="hold">
                      <p:stCondLst>
                        <p:cond delay="indefinite"/>
                      </p:stCondLst>
                      <p:childTnLst>
                        <p:par>
                          <p:cTn id="1792" fill="hold">
                            <p:stCondLst>
                              <p:cond delay="0"/>
                            </p:stCondLst>
                            <p:childTnLst>
                              <p:par>
                                <p:cTn id="17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7" fill="hold">
                      <p:stCondLst>
                        <p:cond delay="indefinite"/>
                      </p:stCondLst>
                      <p:childTnLst>
                        <p:par>
                          <p:cTn id="1798" fill="hold">
                            <p:stCondLst>
                              <p:cond delay="0"/>
                            </p:stCondLst>
                            <p:childTnLst>
                              <p:par>
                                <p:cTn id="17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3" fill="hold">
                      <p:stCondLst>
                        <p:cond delay="indefinite"/>
                      </p:stCondLst>
                      <p:childTnLst>
                        <p:par>
                          <p:cTn id="1804" fill="hold">
                            <p:stCondLst>
                              <p:cond delay="0"/>
                            </p:stCondLst>
                            <p:childTnLst>
                              <p:par>
                                <p:cTn id="18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9" fill="hold">
                      <p:stCondLst>
                        <p:cond delay="indefinite"/>
                      </p:stCondLst>
                      <p:childTnLst>
                        <p:par>
                          <p:cTn id="1810" fill="hold">
                            <p:stCondLst>
                              <p:cond delay="0"/>
                            </p:stCondLst>
                            <p:childTnLst>
                              <p:par>
                                <p:cTn id="18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5" fill="hold">
                      <p:stCondLst>
                        <p:cond delay="indefinite"/>
                      </p:stCondLst>
                      <p:childTnLst>
                        <p:par>
                          <p:cTn id="1816" fill="hold">
                            <p:stCondLst>
                              <p:cond delay="0"/>
                            </p:stCondLst>
                            <p:childTnLst>
                              <p:par>
                                <p:cTn id="18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1" fill="hold">
                      <p:stCondLst>
                        <p:cond delay="indefinite"/>
                      </p:stCondLst>
                      <p:childTnLst>
                        <p:par>
                          <p:cTn id="1822" fill="hold">
                            <p:stCondLst>
                              <p:cond delay="0"/>
                            </p:stCondLst>
                            <p:childTnLst>
                              <p:par>
                                <p:cTn id="18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7" fill="hold">
                      <p:stCondLst>
                        <p:cond delay="indefinite"/>
                      </p:stCondLst>
                      <p:childTnLst>
                        <p:par>
                          <p:cTn id="1828" fill="hold">
                            <p:stCondLst>
                              <p:cond delay="0"/>
                            </p:stCondLst>
                            <p:childTnLst>
                              <p:par>
                                <p:cTn id="18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3" fill="hold">
                      <p:stCondLst>
                        <p:cond delay="indefinite"/>
                      </p:stCondLst>
                      <p:childTnLst>
                        <p:par>
                          <p:cTn id="1834" fill="hold">
                            <p:stCondLst>
                              <p:cond delay="0"/>
                            </p:stCondLst>
                            <p:childTnLst>
                              <p:par>
                                <p:cTn id="18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9" fill="hold">
                      <p:stCondLst>
                        <p:cond delay="indefinite"/>
                      </p:stCondLst>
                      <p:childTnLst>
                        <p:par>
                          <p:cTn id="1840" fill="hold">
                            <p:stCondLst>
                              <p:cond delay="0"/>
                            </p:stCondLst>
                            <p:childTnLst>
                              <p:par>
                                <p:cTn id="18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5" fill="hold">
                      <p:stCondLst>
                        <p:cond delay="indefinite"/>
                      </p:stCondLst>
                      <p:childTnLst>
                        <p:par>
                          <p:cTn id="1846" fill="hold">
                            <p:stCondLst>
                              <p:cond delay="0"/>
                            </p:stCondLst>
                            <p:childTnLst>
                              <p:par>
                                <p:cTn id="18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1" fill="hold">
                      <p:stCondLst>
                        <p:cond delay="indefinite"/>
                      </p:stCondLst>
                      <p:childTnLst>
                        <p:par>
                          <p:cTn id="1852" fill="hold">
                            <p:stCondLst>
                              <p:cond delay="0"/>
                            </p:stCondLst>
                            <p:childTnLst>
                              <p:par>
                                <p:cTn id="18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7" fill="hold">
                      <p:stCondLst>
                        <p:cond delay="indefinite"/>
                      </p:stCondLst>
                      <p:childTnLst>
                        <p:par>
                          <p:cTn id="1858" fill="hold">
                            <p:stCondLst>
                              <p:cond delay="0"/>
                            </p:stCondLst>
                            <p:childTnLst>
                              <p:par>
                                <p:cTn id="18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3" fill="hold">
                      <p:stCondLst>
                        <p:cond delay="indefinite"/>
                      </p:stCondLst>
                      <p:childTnLst>
                        <p:par>
                          <p:cTn id="1864" fill="hold">
                            <p:stCondLst>
                              <p:cond delay="0"/>
                            </p:stCondLst>
                            <p:childTnLst>
                              <p:par>
                                <p:cTn id="18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9" fill="hold">
                      <p:stCondLst>
                        <p:cond delay="indefinite"/>
                      </p:stCondLst>
                      <p:childTnLst>
                        <p:par>
                          <p:cTn id="1870" fill="hold">
                            <p:stCondLst>
                              <p:cond delay="0"/>
                            </p:stCondLst>
                            <p:childTnLst>
                              <p:par>
                                <p:cTn id="18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5" fill="hold">
                      <p:stCondLst>
                        <p:cond delay="indefinite"/>
                      </p:stCondLst>
                      <p:childTnLst>
                        <p:par>
                          <p:cTn id="1876" fill="hold">
                            <p:stCondLst>
                              <p:cond delay="0"/>
                            </p:stCondLst>
                            <p:childTnLst>
                              <p:par>
                                <p:cTn id="18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1" fill="hold">
                      <p:stCondLst>
                        <p:cond delay="indefinite"/>
                      </p:stCondLst>
                      <p:childTnLst>
                        <p:par>
                          <p:cTn id="1882" fill="hold">
                            <p:stCondLst>
                              <p:cond delay="0"/>
                            </p:stCondLst>
                            <p:childTnLst>
                              <p:par>
                                <p:cTn id="18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88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8" fill="hold">
                      <p:stCondLst>
                        <p:cond delay="0"/>
                      </p:stCondLst>
                      <p:childTnLst>
                        <p:par>
                          <p:cTn id="1889" fill="hold">
                            <p:stCondLst>
                              <p:cond delay="0"/>
                            </p:stCondLst>
                            <p:childTnLst>
                              <p:par>
                                <p:cTn id="189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4" fill="hold">
                      <p:stCondLst>
                        <p:cond delay="indefinite"/>
                      </p:stCondLst>
                      <p:childTnLst>
                        <p:par>
                          <p:cTn id="1895" fill="hold">
                            <p:stCondLst>
                              <p:cond delay="0"/>
                            </p:stCondLst>
                            <p:childTnLst>
                              <p:par>
                                <p:cTn id="189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0" fill="hold">
                      <p:stCondLst>
                        <p:cond delay="indefinite"/>
                      </p:stCondLst>
                      <p:childTnLst>
                        <p:par>
                          <p:cTn id="1901" fill="hold">
                            <p:stCondLst>
                              <p:cond delay="0"/>
                            </p:stCondLst>
                            <p:childTnLst>
                              <p:par>
                                <p:cTn id="190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6" fill="hold">
                      <p:stCondLst>
                        <p:cond delay="indefinite"/>
                      </p:stCondLst>
                      <p:childTnLst>
                        <p:par>
                          <p:cTn id="1907" fill="hold">
                            <p:stCondLst>
                              <p:cond delay="0"/>
                            </p:stCondLst>
                            <p:childTnLst>
                              <p:par>
                                <p:cTn id="190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2" fill="hold">
                      <p:stCondLst>
                        <p:cond delay="indefinite"/>
                      </p:stCondLst>
                      <p:childTnLst>
                        <p:par>
                          <p:cTn id="1913" fill="hold">
                            <p:stCondLst>
                              <p:cond delay="0"/>
                            </p:stCondLst>
                            <p:childTnLst>
                              <p:par>
                                <p:cTn id="191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1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8" fill="hold">
                      <p:stCondLst>
                        <p:cond delay="indefinite"/>
                      </p:stCondLst>
                      <p:childTnLst>
                        <p:par>
                          <p:cTn id="1919" fill="hold">
                            <p:stCondLst>
                              <p:cond delay="0"/>
                            </p:stCondLst>
                            <p:childTnLst>
                              <p:par>
                                <p:cTn id="19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4" fill="hold">
                      <p:stCondLst>
                        <p:cond delay="indefinite"/>
                      </p:stCondLst>
                      <p:childTnLst>
                        <p:par>
                          <p:cTn id="1925" fill="hold">
                            <p:stCondLst>
                              <p:cond delay="0"/>
                            </p:stCondLst>
                            <p:childTnLst>
                              <p:par>
                                <p:cTn id="19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0" fill="hold">
                      <p:stCondLst>
                        <p:cond delay="indefinite"/>
                      </p:stCondLst>
                      <p:childTnLst>
                        <p:par>
                          <p:cTn id="1931" fill="hold">
                            <p:stCondLst>
                              <p:cond delay="0"/>
                            </p:stCondLst>
                            <p:childTnLst>
                              <p:par>
                                <p:cTn id="19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6" fill="hold">
                      <p:stCondLst>
                        <p:cond delay="indefinite"/>
                      </p:stCondLst>
                      <p:childTnLst>
                        <p:par>
                          <p:cTn id="1937" fill="hold">
                            <p:stCondLst>
                              <p:cond delay="0"/>
                            </p:stCondLst>
                            <p:childTnLst>
                              <p:par>
                                <p:cTn id="19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2" fill="hold">
                      <p:stCondLst>
                        <p:cond delay="indefinite"/>
                      </p:stCondLst>
                      <p:childTnLst>
                        <p:par>
                          <p:cTn id="1943" fill="hold">
                            <p:stCondLst>
                              <p:cond delay="0"/>
                            </p:stCondLst>
                            <p:childTnLst>
                              <p:par>
                                <p:cTn id="19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8" fill="hold">
                      <p:stCondLst>
                        <p:cond delay="indefinite"/>
                      </p:stCondLst>
                      <p:childTnLst>
                        <p:par>
                          <p:cTn id="1949" fill="hold">
                            <p:stCondLst>
                              <p:cond delay="0"/>
                            </p:stCondLst>
                            <p:childTnLst>
                              <p:par>
                                <p:cTn id="19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4" fill="hold">
                      <p:stCondLst>
                        <p:cond delay="indefinite"/>
                      </p:stCondLst>
                      <p:childTnLst>
                        <p:par>
                          <p:cTn id="1955" fill="hold">
                            <p:stCondLst>
                              <p:cond delay="0"/>
                            </p:stCondLst>
                            <p:childTnLst>
                              <p:par>
                                <p:cTn id="19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0" fill="hold">
                      <p:stCondLst>
                        <p:cond delay="indefinite"/>
                      </p:stCondLst>
                      <p:childTnLst>
                        <p:par>
                          <p:cTn id="1961" fill="hold">
                            <p:stCondLst>
                              <p:cond delay="0"/>
                            </p:stCondLst>
                            <p:childTnLst>
                              <p:par>
                                <p:cTn id="19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6" fill="hold">
                      <p:stCondLst>
                        <p:cond delay="indefinite"/>
                      </p:stCondLst>
                      <p:childTnLst>
                        <p:par>
                          <p:cTn id="1967" fill="hold">
                            <p:stCondLst>
                              <p:cond delay="0"/>
                            </p:stCondLst>
                            <p:childTnLst>
                              <p:par>
                                <p:cTn id="19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2" fill="hold">
                      <p:stCondLst>
                        <p:cond delay="indefinite"/>
                      </p:stCondLst>
                      <p:childTnLst>
                        <p:par>
                          <p:cTn id="1973" fill="hold">
                            <p:stCondLst>
                              <p:cond delay="0"/>
                            </p:stCondLst>
                            <p:childTnLst>
                              <p:par>
                                <p:cTn id="19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8" fill="hold">
                      <p:stCondLst>
                        <p:cond delay="indefinite"/>
                      </p:stCondLst>
                      <p:childTnLst>
                        <p:par>
                          <p:cTn id="1979" fill="hold">
                            <p:stCondLst>
                              <p:cond delay="0"/>
                            </p:stCondLst>
                            <p:childTnLst>
                              <p:par>
                                <p:cTn id="19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4" fill="hold">
                      <p:stCondLst>
                        <p:cond delay="indefinite"/>
                      </p:stCondLst>
                      <p:childTnLst>
                        <p:par>
                          <p:cTn id="1985" fill="hold">
                            <p:stCondLst>
                              <p:cond delay="0"/>
                            </p:stCondLst>
                            <p:childTnLst>
                              <p:par>
                                <p:cTn id="19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0" fill="hold">
                      <p:stCondLst>
                        <p:cond delay="indefinite"/>
                      </p:stCondLst>
                      <p:childTnLst>
                        <p:par>
                          <p:cTn id="1991" fill="hold">
                            <p:stCondLst>
                              <p:cond delay="0"/>
                            </p:stCondLst>
                            <p:childTnLst>
                              <p:par>
                                <p:cTn id="19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9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6" fill="hold">
                      <p:stCondLst>
                        <p:cond delay="indefinite"/>
                      </p:stCondLst>
                      <p:childTnLst>
                        <p:par>
                          <p:cTn id="1997" fill="hold">
                            <p:stCondLst>
                              <p:cond delay="0"/>
                            </p:stCondLst>
                            <p:childTnLst>
                              <p:par>
                                <p:cTn id="19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2" fill="hold">
                      <p:stCondLst>
                        <p:cond delay="indefinite"/>
                      </p:stCondLst>
                      <p:childTnLst>
                        <p:par>
                          <p:cTn id="2003" fill="hold">
                            <p:stCondLst>
                              <p:cond delay="0"/>
                            </p:stCondLst>
                            <p:childTnLst>
                              <p:par>
                                <p:cTn id="20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8" fill="hold">
                      <p:stCondLst>
                        <p:cond delay="indefinite"/>
                      </p:stCondLst>
                      <p:childTnLst>
                        <p:par>
                          <p:cTn id="2009" fill="hold">
                            <p:stCondLst>
                              <p:cond delay="0"/>
                            </p:stCondLst>
                            <p:childTnLst>
                              <p:par>
                                <p:cTn id="20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4" fill="hold">
                      <p:stCondLst>
                        <p:cond delay="indefinite"/>
                      </p:stCondLst>
                      <p:childTnLst>
                        <p:par>
                          <p:cTn id="2015" fill="hold">
                            <p:stCondLst>
                              <p:cond delay="0"/>
                            </p:stCondLst>
                            <p:childTnLst>
                              <p:par>
                                <p:cTn id="20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8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0" fill="hold">
                      <p:stCondLst>
                        <p:cond delay="indefinite"/>
                      </p:stCondLst>
                      <p:childTnLst>
                        <p:par>
                          <p:cTn id="2021" fill="hold">
                            <p:stCondLst>
                              <p:cond delay="0"/>
                            </p:stCondLst>
                            <p:childTnLst>
                              <p:par>
                                <p:cTn id="20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4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6" fill="hold">
                      <p:stCondLst>
                        <p:cond delay="indefinite"/>
                      </p:stCondLst>
                      <p:childTnLst>
                        <p:par>
                          <p:cTn id="2027" fill="hold">
                            <p:stCondLst>
                              <p:cond delay="0"/>
                            </p:stCondLst>
                            <p:childTnLst>
                              <p:par>
                                <p:cTn id="20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03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3" fill="hold">
                      <p:stCondLst>
                        <p:cond delay="0"/>
                      </p:stCondLst>
                      <p:childTnLst>
                        <p:par>
                          <p:cTn id="2034" fill="hold">
                            <p:stCondLst>
                              <p:cond delay="0"/>
                            </p:stCondLst>
                            <p:childTnLst>
                              <p:par>
                                <p:cTn id="20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3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9" fill="hold">
                      <p:stCondLst>
                        <p:cond delay="indefinite"/>
                      </p:stCondLst>
                      <p:childTnLst>
                        <p:par>
                          <p:cTn id="2040" fill="hold">
                            <p:stCondLst>
                              <p:cond delay="0"/>
                            </p:stCondLst>
                            <p:childTnLst>
                              <p:par>
                                <p:cTn id="20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5" fill="hold">
                      <p:stCondLst>
                        <p:cond delay="indefinite"/>
                      </p:stCondLst>
                      <p:childTnLst>
                        <p:par>
                          <p:cTn id="2046" fill="hold">
                            <p:stCondLst>
                              <p:cond delay="0"/>
                            </p:stCondLst>
                            <p:childTnLst>
                              <p:par>
                                <p:cTn id="204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1" fill="hold">
                      <p:stCondLst>
                        <p:cond delay="indefinite"/>
                      </p:stCondLst>
                      <p:childTnLst>
                        <p:par>
                          <p:cTn id="2052" fill="hold">
                            <p:stCondLst>
                              <p:cond delay="0"/>
                            </p:stCondLst>
                            <p:childTnLst>
                              <p:par>
                                <p:cTn id="205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5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5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7" fill="hold">
                      <p:stCondLst>
                        <p:cond delay="indefinite"/>
                      </p:stCondLst>
                      <p:childTnLst>
                        <p:par>
                          <p:cTn id="2058" fill="hold">
                            <p:stCondLst>
                              <p:cond delay="0"/>
                            </p:stCondLst>
                            <p:childTnLst>
                              <p:par>
                                <p:cTn id="205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6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3" fill="hold">
                      <p:stCondLst>
                        <p:cond delay="indefinite"/>
                      </p:stCondLst>
                      <p:childTnLst>
                        <p:par>
                          <p:cTn id="2064" fill="hold">
                            <p:stCondLst>
                              <p:cond delay="0"/>
                            </p:stCondLst>
                            <p:childTnLst>
                              <p:par>
                                <p:cTn id="20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6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9" fill="hold">
                      <p:stCondLst>
                        <p:cond delay="indefinite"/>
                      </p:stCondLst>
                      <p:childTnLst>
                        <p:par>
                          <p:cTn id="2070" fill="hold">
                            <p:stCondLst>
                              <p:cond delay="0"/>
                            </p:stCondLst>
                            <p:childTnLst>
                              <p:par>
                                <p:cTn id="20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7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5" fill="hold">
                      <p:stCondLst>
                        <p:cond delay="indefinite"/>
                      </p:stCondLst>
                      <p:childTnLst>
                        <p:par>
                          <p:cTn id="2076" fill="hold">
                            <p:stCondLst>
                              <p:cond delay="0"/>
                            </p:stCondLst>
                            <p:childTnLst>
                              <p:par>
                                <p:cTn id="20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1" fill="hold">
                      <p:stCondLst>
                        <p:cond delay="indefinite"/>
                      </p:stCondLst>
                      <p:childTnLst>
                        <p:par>
                          <p:cTn id="2082" fill="hold">
                            <p:stCondLst>
                              <p:cond delay="0"/>
                            </p:stCondLst>
                            <p:childTnLst>
                              <p:par>
                                <p:cTn id="20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7" fill="hold">
                      <p:stCondLst>
                        <p:cond delay="indefinite"/>
                      </p:stCondLst>
                      <p:childTnLst>
                        <p:par>
                          <p:cTn id="2088" fill="hold">
                            <p:stCondLst>
                              <p:cond delay="0"/>
                            </p:stCondLst>
                            <p:childTnLst>
                              <p:par>
                                <p:cTn id="20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3" fill="hold">
                      <p:stCondLst>
                        <p:cond delay="indefinite"/>
                      </p:stCondLst>
                      <p:childTnLst>
                        <p:par>
                          <p:cTn id="2094" fill="hold">
                            <p:stCondLst>
                              <p:cond delay="0"/>
                            </p:stCondLst>
                            <p:childTnLst>
                              <p:par>
                                <p:cTn id="20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9" fill="hold">
                      <p:stCondLst>
                        <p:cond delay="indefinite"/>
                      </p:stCondLst>
                      <p:childTnLst>
                        <p:par>
                          <p:cTn id="2100" fill="hold">
                            <p:stCondLst>
                              <p:cond delay="0"/>
                            </p:stCondLst>
                            <p:childTnLst>
                              <p:par>
                                <p:cTn id="21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5" fill="hold">
                      <p:stCondLst>
                        <p:cond delay="indefinite"/>
                      </p:stCondLst>
                      <p:childTnLst>
                        <p:par>
                          <p:cTn id="2106" fill="hold">
                            <p:stCondLst>
                              <p:cond delay="0"/>
                            </p:stCondLst>
                            <p:childTnLst>
                              <p:par>
                                <p:cTn id="21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1" fill="hold">
                      <p:stCondLst>
                        <p:cond delay="indefinite"/>
                      </p:stCondLst>
                      <p:childTnLst>
                        <p:par>
                          <p:cTn id="2112" fill="hold">
                            <p:stCondLst>
                              <p:cond delay="0"/>
                            </p:stCondLst>
                            <p:childTnLst>
                              <p:par>
                                <p:cTn id="21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7" fill="hold">
                      <p:stCondLst>
                        <p:cond delay="indefinite"/>
                      </p:stCondLst>
                      <p:childTnLst>
                        <p:par>
                          <p:cTn id="2118" fill="hold">
                            <p:stCondLst>
                              <p:cond delay="0"/>
                            </p:stCondLst>
                            <p:childTnLst>
                              <p:par>
                                <p:cTn id="2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3" fill="hold">
                      <p:stCondLst>
                        <p:cond delay="indefinite"/>
                      </p:stCondLst>
                      <p:childTnLst>
                        <p:par>
                          <p:cTn id="2124" fill="hold">
                            <p:stCondLst>
                              <p:cond delay="0"/>
                            </p:stCondLst>
                            <p:childTnLst>
                              <p:par>
                                <p:cTn id="2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9" fill="hold">
                      <p:stCondLst>
                        <p:cond delay="indefinite"/>
                      </p:stCondLst>
                      <p:childTnLst>
                        <p:par>
                          <p:cTn id="2130" fill="hold">
                            <p:stCondLst>
                              <p:cond delay="0"/>
                            </p:stCondLst>
                            <p:childTnLst>
                              <p:par>
                                <p:cTn id="2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5" fill="hold">
                      <p:stCondLst>
                        <p:cond delay="indefinite"/>
                      </p:stCondLst>
                      <p:childTnLst>
                        <p:par>
                          <p:cTn id="2136" fill="hold">
                            <p:stCondLst>
                              <p:cond delay="0"/>
                            </p:stCondLst>
                            <p:childTnLst>
                              <p:par>
                                <p:cTn id="2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1" fill="hold">
                      <p:stCondLst>
                        <p:cond delay="indefinite"/>
                      </p:stCondLst>
                      <p:childTnLst>
                        <p:par>
                          <p:cTn id="2142" fill="hold">
                            <p:stCondLst>
                              <p:cond delay="0"/>
                            </p:stCondLst>
                            <p:childTnLst>
                              <p:par>
                                <p:cTn id="21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7" fill="hold">
                      <p:stCondLst>
                        <p:cond delay="indefinite"/>
                      </p:stCondLst>
                      <p:childTnLst>
                        <p:par>
                          <p:cTn id="2148" fill="hold">
                            <p:stCondLst>
                              <p:cond delay="0"/>
                            </p:stCondLst>
                            <p:childTnLst>
                              <p:par>
                                <p:cTn id="21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3" fill="hold">
                      <p:stCondLst>
                        <p:cond delay="indefinite"/>
                      </p:stCondLst>
                      <p:childTnLst>
                        <p:par>
                          <p:cTn id="2154" fill="hold">
                            <p:stCondLst>
                              <p:cond delay="0"/>
                            </p:stCondLst>
                            <p:childTnLst>
                              <p:par>
                                <p:cTn id="21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9" fill="hold">
                      <p:stCondLst>
                        <p:cond delay="indefinite"/>
                      </p:stCondLst>
                      <p:childTnLst>
                        <p:par>
                          <p:cTn id="2160" fill="hold">
                            <p:stCondLst>
                              <p:cond delay="0"/>
                            </p:stCondLst>
                            <p:childTnLst>
                              <p:par>
                                <p:cTn id="21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5" fill="hold">
                      <p:stCondLst>
                        <p:cond delay="indefinite"/>
                      </p:stCondLst>
                      <p:childTnLst>
                        <p:par>
                          <p:cTn id="2166" fill="hold">
                            <p:stCondLst>
                              <p:cond delay="0"/>
                            </p:stCondLst>
                            <p:childTnLst>
                              <p:par>
                                <p:cTn id="21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1" fill="hold">
                      <p:stCondLst>
                        <p:cond delay="indefinite"/>
                      </p:stCondLst>
                      <p:childTnLst>
                        <p:par>
                          <p:cTn id="2172" fill="hold">
                            <p:stCondLst>
                              <p:cond delay="0"/>
                            </p:stCondLst>
                            <p:childTnLst>
                              <p:par>
                                <p:cTn id="21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7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1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8" fill="hold">
                      <p:stCondLst>
                        <p:cond delay="0"/>
                      </p:stCondLst>
                      <p:childTnLst>
                        <p:par>
                          <p:cTn id="2179" fill="hold">
                            <p:stCondLst>
                              <p:cond delay="0"/>
                            </p:stCondLst>
                            <p:childTnLst>
                              <p:par>
                                <p:cTn id="21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8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4" fill="hold">
                      <p:stCondLst>
                        <p:cond delay="indefinite"/>
                      </p:stCondLst>
                      <p:childTnLst>
                        <p:par>
                          <p:cTn id="2185" fill="hold">
                            <p:stCondLst>
                              <p:cond delay="0"/>
                            </p:stCondLst>
                            <p:childTnLst>
                              <p:par>
                                <p:cTn id="21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8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0" fill="hold">
                      <p:stCondLst>
                        <p:cond delay="indefinite"/>
                      </p:stCondLst>
                      <p:childTnLst>
                        <p:par>
                          <p:cTn id="2191" fill="hold">
                            <p:stCondLst>
                              <p:cond delay="0"/>
                            </p:stCondLst>
                            <p:childTnLst>
                              <p:par>
                                <p:cTn id="219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9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9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6" fill="hold">
                      <p:stCondLst>
                        <p:cond delay="indefinite"/>
                      </p:stCondLst>
                      <p:childTnLst>
                        <p:par>
                          <p:cTn id="2197" fill="hold">
                            <p:stCondLst>
                              <p:cond delay="0"/>
                            </p:stCondLst>
                            <p:childTnLst>
                              <p:par>
                                <p:cTn id="219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9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0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2" fill="hold">
                      <p:stCondLst>
                        <p:cond delay="indefinite"/>
                      </p:stCondLst>
                      <p:childTnLst>
                        <p:par>
                          <p:cTn id="2203" fill="hold">
                            <p:stCondLst>
                              <p:cond delay="0"/>
                            </p:stCondLst>
                            <p:childTnLst>
                              <p:par>
                                <p:cTn id="220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0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0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8" fill="hold">
                      <p:stCondLst>
                        <p:cond delay="indefinite"/>
                      </p:stCondLst>
                      <p:childTnLst>
                        <p:par>
                          <p:cTn id="2209" fill="hold">
                            <p:stCondLst>
                              <p:cond delay="0"/>
                            </p:stCondLst>
                            <p:childTnLst>
                              <p:par>
                                <p:cTn id="22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1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4" fill="hold">
                      <p:stCondLst>
                        <p:cond delay="indefinite"/>
                      </p:stCondLst>
                      <p:childTnLst>
                        <p:par>
                          <p:cTn id="2215" fill="hold">
                            <p:stCondLst>
                              <p:cond delay="0"/>
                            </p:stCondLst>
                            <p:childTnLst>
                              <p:par>
                                <p:cTn id="22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1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0" fill="hold">
                      <p:stCondLst>
                        <p:cond delay="indefinite"/>
                      </p:stCondLst>
                      <p:childTnLst>
                        <p:par>
                          <p:cTn id="2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6" fill="hold">
                      <p:stCondLst>
                        <p:cond delay="indefinite"/>
                      </p:stCondLst>
                      <p:childTnLst>
                        <p:par>
                          <p:cTn id="2227" fill="hold">
                            <p:stCondLst>
                              <p:cond delay="0"/>
                            </p:stCondLst>
                            <p:childTnLst>
                              <p:par>
                                <p:cTn id="22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2" fill="hold">
                      <p:stCondLst>
                        <p:cond delay="indefinite"/>
                      </p:stCondLst>
                      <p:childTnLst>
                        <p:par>
                          <p:cTn id="2233" fill="hold">
                            <p:stCondLst>
                              <p:cond delay="0"/>
                            </p:stCondLst>
                            <p:childTnLst>
                              <p:par>
                                <p:cTn id="22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8" fill="hold">
                      <p:stCondLst>
                        <p:cond delay="indefinite"/>
                      </p:stCondLst>
                      <p:childTnLst>
                        <p:par>
                          <p:cTn id="2239" fill="hold">
                            <p:stCondLst>
                              <p:cond delay="0"/>
                            </p:stCondLst>
                            <p:childTnLst>
                              <p:par>
                                <p:cTn id="22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4" fill="hold">
                      <p:stCondLst>
                        <p:cond delay="indefinite"/>
                      </p:stCondLst>
                      <p:childTnLst>
                        <p:par>
                          <p:cTn id="2245" fill="hold">
                            <p:stCondLst>
                              <p:cond delay="0"/>
                            </p:stCondLst>
                            <p:childTnLst>
                              <p:par>
                                <p:cTn id="22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0" fill="hold">
                      <p:stCondLst>
                        <p:cond delay="indefinite"/>
                      </p:stCondLst>
                      <p:childTnLst>
                        <p:par>
                          <p:cTn id="2251" fill="hold">
                            <p:stCondLst>
                              <p:cond delay="0"/>
                            </p:stCondLst>
                            <p:childTnLst>
                              <p:par>
                                <p:cTn id="2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5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6" fill="hold">
                      <p:stCondLst>
                        <p:cond delay="indefinite"/>
                      </p:stCondLst>
                      <p:childTnLst>
                        <p:par>
                          <p:cTn id="2257" fill="hold">
                            <p:stCondLst>
                              <p:cond delay="0"/>
                            </p:stCondLst>
                            <p:childTnLst>
                              <p:par>
                                <p:cTn id="2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2" fill="hold">
                      <p:stCondLst>
                        <p:cond delay="indefinite"/>
                      </p:stCondLst>
                      <p:childTnLst>
                        <p:par>
                          <p:cTn id="2263" fill="hold">
                            <p:stCondLst>
                              <p:cond delay="0"/>
                            </p:stCondLst>
                            <p:childTnLst>
                              <p:par>
                                <p:cTn id="2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8" fill="hold">
                      <p:stCondLst>
                        <p:cond delay="indefinite"/>
                      </p:stCondLst>
                      <p:childTnLst>
                        <p:par>
                          <p:cTn id="2269" fill="hold">
                            <p:stCondLst>
                              <p:cond delay="0"/>
                            </p:stCondLst>
                            <p:childTnLst>
                              <p:par>
                                <p:cTn id="22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4" fill="hold">
                      <p:stCondLst>
                        <p:cond delay="indefinite"/>
                      </p:stCondLst>
                      <p:childTnLst>
                        <p:par>
                          <p:cTn id="2275" fill="hold">
                            <p:stCondLst>
                              <p:cond delay="0"/>
                            </p:stCondLst>
                            <p:childTnLst>
                              <p:par>
                                <p:cTn id="22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0" fill="hold">
                      <p:stCondLst>
                        <p:cond delay="indefinite"/>
                      </p:stCondLst>
                      <p:childTnLst>
                        <p:par>
                          <p:cTn id="2281" fill="hold">
                            <p:stCondLst>
                              <p:cond delay="0"/>
                            </p:stCondLst>
                            <p:childTnLst>
                              <p:par>
                                <p:cTn id="22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8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6" fill="hold">
                      <p:stCondLst>
                        <p:cond delay="indefinite"/>
                      </p:stCondLst>
                      <p:childTnLst>
                        <p:par>
                          <p:cTn id="2287" fill="hold">
                            <p:stCondLst>
                              <p:cond delay="0"/>
                            </p:stCondLst>
                            <p:childTnLst>
                              <p:par>
                                <p:cTn id="2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2" fill="hold">
                      <p:stCondLst>
                        <p:cond delay="indefinite"/>
                      </p:stCondLst>
                      <p:childTnLst>
                        <p:par>
                          <p:cTn id="2293" fill="hold">
                            <p:stCondLst>
                              <p:cond delay="0"/>
                            </p:stCondLst>
                            <p:childTnLst>
                              <p:par>
                                <p:cTn id="22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8" fill="hold">
                      <p:stCondLst>
                        <p:cond delay="indefinite"/>
                      </p:stCondLst>
                      <p:childTnLst>
                        <p:par>
                          <p:cTn id="2299" fill="hold">
                            <p:stCondLst>
                              <p:cond delay="0"/>
                            </p:stCondLst>
                            <p:childTnLst>
                              <p:par>
                                <p:cTn id="23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4" fill="hold">
                      <p:stCondLst>
                        <p:cond delay="indefinite"/>
                      </p:stCondLst>
                      <p:childTnLst>
                        <p:par>
                          <p:cTn id="2305" fill="hold">
                            <p:stCondLst>
                              <p:cond delay="0"/>
                            </p:stCondLst>
                            <p:childTnLst>
                              <p:par>
                                <p:cTn id="23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8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0" fill="hold">
                      <p:stCondLst>
                        <p:cond delay="indefinite"/>
                      </p:stCondLst>
                      <p:childTnLst>
                        <p:par>
                          <p:cTn id="2311" fill="hold">
                            <p:stCondLst>
                              <p:cond delay="0"/>
                            </p:stCondLst>
                            <p:childTnLst>
                              <p:par>
                                <p:cTn id="23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1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6" fill="hold">
                      <p:stCondLst>
                        <p:cond delay="indefinite"/>
                      </p:stCondLst>
                      <p:childTnLst>
                        <p:par>
                          <p:cTn id="2317" fill="hold">
                            <p:stCondLst>
                              <p:cond delay="0"/>
                            </p:stCondLst>
                            <p:childTnLst>
                              <p:par>
                                <p:cTn id="23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2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3" fill="hold">
                      <p:stCondLst>
                        <p:cond delay="0"/>
                      </p:stCondLst>
                      <p:childTnLst>
                        <p:par>
                          <p:cTn id="2324" fill="hold">
                            <p:stCondLst>
                              <p:cond delay="0"/>
                            </p:stCondLst>
                            <p:childTnLst>
                              <p:par>
                                <p:cTn id="232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2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2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9" fill="hold">
                      <p:stCondLst>
                        <p:cond delay="indefinite"/>
                      </p:stCondLst>
                      <p:childTnLst>
                        <p:par>
                          <p:cTn id="2330" fill="hold">
                            <p:stCondLst>
                              <p:cond delay="0"/>
                            </p:stCondLst>
                            <p:childTnLst>
                              <p:par>
                                <p:cTn id="233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3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5" fill="hold">
                      <p:stCondLst>
                        <p:cond delay="indefinite"/>
                      </p:stCondLst>
                      <p:childTnLst>
                        <p:par>
                          <p:cTn id="2336" fill="hold">
                            <p:stCondLst>
                              <p:cond delay="0"/>
                            </p:stCondLst>
                            <p:childTnLst>
                              <p:par>
                                <p:cTn id="233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3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1" fill="hold">
                      <p:stCondLst>
                        <p:cond delay="indefinite"/>
                      </p:stCondLst>
                      <p:childTnLst>
                        <p:par>
                          <p:cTn id="2342" fill="hold">
                            <p:stCondLst>
                              <p:cond delay="0"/>
                            </p:stCondLst>
                            <p:childTnLst>
                              <p:par>
                                <p:cTn id="234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4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7" fill="hold">
                      <p:stCondLst>
                        <p:cond delay="indefinite"/>
                      </p:stCondLst>
                      <p:childTnLst>
                        <p:par>
                          <p:cTn id="2348" fill="hold">
                            <p:stCondLst>
                              <p:cond delay="0"/>
                            </p:stCondLst>
                            <p:childTnLst>
                              <p:par>
                                <p:cTn id="234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5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3" fill="hold">
                      <p:stCondLst>
                        <p:cond delay="indefinite"/>
                      </p:stCondLst>
                      <p:childTnLst>
                        <p:par>
                          <p:cTn id="2354" fill="hold">
                            <p:stCondLst>
                              <p:cond delay="0"/>
                            </p:stCondLst>
                            <p:childTnLst>
                              <p:par>
                                <p:cTn id="235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5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9" fill="hold">
                      <p:stCondLst>
                        <p:cond delay="indefinite"/>
                      </p:stCondLst>
                      <p:childTnLst>
                        <p:par>
                          <p:cTn id="2360" fill="hold">
                            <p:stCondLst>
                              <p:cond delay="0"/>
                            </p:stCondLst>
                            <p:childTnLst>
                              <p:par>
                                <p:cTn id="236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6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5" fill="hold">
                      <p:stCondLst>
                        <p:cond delay="indefinite"/>
                      </p:stCondLst>
                      <p:childTnLst>
                        <p:par>
                          <p:cTn id="2366" fill="hold">
                            <p:stCondLst>
                              <p:cond delay="0"/>
                            </p:stCondLst>
                            <p:childTnLst>
                              <p:par>
                                <p:cTn id="23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1" fill="hold">
                      <p:stCondLst>
                        <p:cond delay="indefinite"/>
                      </p:stCondLst>
                      <p:childTnLst>
                        <p:par>
                          <p:cTn id="2372" fill="hold">
                            <p:stCondLst>
                              <p:cond delay="0"/>
                            </p:stCondLst>
                            <p:childTnLst>
                              <p:par>
                                <p:cTn id="23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7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7" fill="hold">
                      <p:stCondLst>
                        <p:cond delay="indefinite"/>
                      </p:stCondLst>
                      <p:childTnLst>
                        <p:par>
                          <p:cTn id="2378" fill="hold">
                            <p:stCondLst>
                              <p:cond delay="0"/>
                            </p:stCondLst>
                            <p:childTnLst>
                              <p:par>
                                <p:cTn id="23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8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3" fill="hold">
                      <p:stCondLst>
                        <p:cond delay="indefinite"/>
                      </p:stCondLst>
                      <p:childTnLst>
                        <p:par>
                          <p:cTn id="2384" fill="hold">
                            <p:stCondLst>
                              <p:cond delay="0"/>
                            </p:stCondLst>
                            <p:childTnLst>
                              <p:par>
                                <p:cTn id="23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8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9" fill="hold">
                      <p:stCondLst>
                        <p:cond delay="indefinite"/>
                      </p:stCondLst>
                      <p:childTnLst>
                        <p:par>
                          <p:cTn id="2390" fill="hold">
                            <p:stCondLst>
                              <p:cond delay="0"/>
                            </p:stCondLst>
                            <p:childTnLst>
                              <p:par>
                                <p:cTn id="23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9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5" fill="hold">
                      <p:stCondLst>
                        <p:cond delay="indefinite"/>
                      </p:stCondLst>
                      <p:childTnLst>
                        <p:par>
                          <p:cTn id="2396" fill="hold">
                            <p:stCondLst>
                              <p:cond delay="0"/>
                            </p:stCondLst>
                            <p:childTnLst>
                              <p:par>
                                <p:cTn id="2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9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1" fill="hold">
                      <p:stCondLst>
                        <p:cond delay="indefinite"/>
                      </p:stCondLst>
                      <p:childTnLst>
                        <p:par>
                          <p:cTn id="2402" fill="hold">
                            <p:stCondLst>
                              <p:cond delay="0"/>
                            </p:stCondLst>
                            <p:childTnLst>
                              <p:par>
                                <p:cTn id="24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0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7" fill="hold">
                      <p:stCondLst>
                        <p:cond delay="indefinite"/>
                      </p:stCondLst>
                      <p:childTnLst>
                        <p:par>
                          <p:cTn id="2408" fill="hold">
                            <p:stCondLst>
                              <p:cond delay="0"/>
                            </p:stCondLst>
                            <p:childTnLst>
                              <p:par>
                                <p:cTn id="24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1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3" fill="hold">
                      <p:stCondLst>
                        <p:cond delay="indefinite"/>
                      </p:stCondLst>
                      <p:childTnLst>
                        <p:par>
                          <p:cTn id="2414" fill="hold">
                            <p:stCondLst>
                              <p:cond delay="0"/>
                            </p:stCondLst>
                            <p:childTnLst>
                              <p:par>
                                <p:cTn id="24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1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9" fill="hold">
                      <p:stCondLst>
                        <p:cond delay="indefinite"/>
                      </p:stCondLst>
                      <p:childTnLst>
                        <p:par>
                          <p:cTn id="2420" fill="hold">
                            <p:stCondLst>
                              <p:cond delay="0"/>
                            </p:stCondLst>
                            <p:childTnLst>
                              <p:par>
                                <p:cTn id="24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5" fill="hold">
                      <p:stCondLst>
                        <p:cond delay="indefinite"/>
                      </p:stCondLst>
                      <p:childTnLst>
                        <p:par>
                          <p:cTn id="2426" fill="hold">
                            <p:stCondLst>
                              <p:cond delay="0"/>
                            </p:stCondLst>
                            <p:childTnLst>
                              <p:par>
                                <p:cTn id="24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1" fill="hold">
                      <p:stCondLst>
                        <p:cond delay="indefinite"/>
                      </p:stCondLst>
                      <p:childTnLst>
                        <p:par>
                          <p:cTn id="2432" fill="hold">
                            <p:stCondLst>
                              <p:cond delay="0"/>
                            </p:stCondLst>
                            <p:childTnLst>
                              <p:par>
                                <p:cTn id="24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3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7" fill="hold">
                      <p:stCondLst>
                        <p:cond delay="indefinite"/>
                      </p:stCondLst>
                      <p:childTnLst>
                        <p:par>
                          <p:cTn id="2438" fill="hold">
                            <p:stCondLst>
                              <p:cond delay="0"/>
                            </p:stCondLst>
                            <p:childTnLst>
                              <p:par>
                                <p:cTn id="24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4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3" fill="hold">
                      <p:stCondLst>
                        <p:cond delay="indefinite"/>
                      </p:stCondLst>
                      <p:childTnLst>
                        <p:par>
                          <p:cTn id="2444" fill="hold">
                            <p:stCondLst>
                              <p:cond delay="0"/>
                            </p:stCondLst>
                            <p:childTnLst>
                              <p:par>
                                <p:cTn id="24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4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9" fill="hold">
                      <p:stCondLst>
                        <p:cond delay="indefinite"/>
                      </p:stCondLst>
                      <p:childTnLst>
                        <p:par>
                          <p:cTn id="2450" fill="hold">
                            <p:stCondLst>
                              <p:cond delay="0"/>
                            </p:stCondLst>
                            <p:childTnLst>
                              <p:par>
                                <p:cTn id="24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2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5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5" fill="hold">
                      <p:stCondLst>
                        <p:cond delay="indefinite"/>
                      </p:stCondLst>
                      <p:childTnLst>
                        <p:par>
                          <p:cTn id="2456" fill="hold">
                            <p:stCondLst>
                              <p:cond delay="0"/>
                            </p:stCondLst>
                            <p:childTnLst>
                              <p:par>
                                <p:cTn id="24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5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1" fill="hold">
                      <p:stCondLst>
                        <p:cond delay="indefinite"/>
                      </p:stCondLst>
                      <p:childTnLst>
                        <p:par>
                          <p:cTn id="2462" fill="hold">
                            <p:stCondLst>
                              <p:cond delay="0"/>
                            </p:stCondLst>
                            <p:childTnLst>
                              <p:par>
                                <p:cTn id="24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6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8" fill="hold">
                      <p:stCondLst>
                        <p:cond delay="0"/>
                      </p:stCondLst>
                      <p:childTnLst>
                        <p:par>
                          <p:cTn id="2469" fill="hold">
                            <p:stCondLst>
                              <p:cond delay="0"/>
                            </p:stCondLst>
                            <p:childTnLst>
                              <p:par>
                                <p:cTn id="247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7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7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4" fill="hold">
                      <p:stCondLst>
                        <p:cond delay="indefinite"/>
                      </p:stCondLst>
                      <p:childTnLst>
                        <p:par>
                          <p:cTn id="2475" fill="hold">
                            <p:stCondLst>
                              <p:cond delay="0"/>
                            </p:stCondLst>
                            <p:childTnLst>
                              <p:par>
                                <p:cTn id="247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7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7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0" fill="hold">
                      <p:stCondLst>
                        <p:cond delay="indefinite"/>
                      </p:stCondLst>
                      <p:childTnLst>
                        <p:par>
                          <p:cTn id="2481" fill="hold">
                            <p:stCondLst>
                              <p:cond delay="0"/>
                            </p:stCondLst>
                            <p:childTnLst>
                              <p:par>
                                <p:cTn id="248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8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6" fill="hold">
                      <p:stCondLst>
                        <p:cond delay="indefinite"/>
                      </p:stCondLst>
                      <p:childTnLst>
                        <p:par>
                          <p:cTn id="2487" fill="hold">
                            <p:stCondLst>
                              <p:cond delay="0"/>
                            </p:stCondLst>
                            <p:childTnLst>
                              <p:par>
                                <p:cTn id="248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8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9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2" fill="hold">
                      <p:stCondLst>
                        <p:cond delay="indefinite"/>
                      </p:stCondLst>
                      <p:childTnLst>
                        <p:par>
                          <p:cTn id="2493" fill="hold">
                            <p:stCondLst>
                              <p:cond delay="0"/>
                            </p:stCondLst>
                            <p:childTnLst>
                              <p:par>
                                <p:cTn id="249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9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9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8" fill="hold">
                      <p:stCondLst>
                        <p:cond delay="indefinite"/>
                      </p:stCondLst>
                      <p:childTnLst>
                        <p:par>
                          <p:cTn id="2499" fill="hold">
                            <p:stCondLst>
                              <p:cond delay="0"/>
                            </p:stCondLst>
                            <p:childTnLst>
                              <p:par>
                                <p:cTn id="250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0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4" fill="hold">
                      <p:stCondLst>
                        <p:cond delay="indefinite"/>
                      </p:stCondLst>
                      <p:childTnLst>
                        <p:par>
                          <p:cTn id="2505" fill="hold">
                            <p:stCondLst>
                              <p:cond delay="0"/>
                            </p:stCondLst>
                            <p:childTnLst>
                              <p:par>
                                <p:cTn id="250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0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0" fill="hold">
                      <p:stCondLst>
                        <p:cond delay="indefinite"/>
                      </p:stCondLst>
                      <p:childTnLst>
                        <p:par>
                          <p:cTn id="2511" fill="hold">
                            <p:stCondLst>
                              <p:cond delay="0"/>
                            </p:stCondLst>
                            <p:childTnLst>
                              <p:par>
                                <p:cTn id="25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1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6" fill="hold">
                      <p:stCondLst>
                        <p:cond delay="indefinite"/>
                      </p:stCondLst>
                      <p:childTnLst>
                        <p:par>
                          <p:cTn id="2517" fill="hold">
                            <p:stCondLst>
                              <p:cond delay="0"/>
                            </p:stCondLst>
                            <p:childTnLst>
                              <p:par>
                                <p:cTn id="25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2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2" fill="hold">
                      <p:stCondLst>
                        <p:cond delay="indefinite"/>
                      </p:stCondLst>
                      <p:childTnLst>
                        <p:par>
                          <p:cTn id="2523" fill="hold">
                            <p:stCondLst>
                              <p:cond delay="0"/>
                            </p:stCondLst>
                            <p:childTnLst>
                              <p:par>
                                <p:cTn id="25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2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8" fill="hold">
                      <p:stCondLst>
                        <p:cond delay="indefinite"/>
                      </p:stCondLst>
                      <p:childTnLst>
                        <p:par>
                          <p:cTn id="2529" fill="hold">
                            <p:stCondLst>
                              <p:cond delay="0"/>
                            </p:stCondLst>
                            <p:childTnLst>
                              <p:par>
                                <p:cTn id="25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3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4" fill="hold">
                      <p:stCondLst>
                        <p:cond delay="indefinite"/>
                      </p:stCondLst>
                      <p:childTnLst>
                        <p:par>
                          <p:cTn id="2535" fill="hold">
                            <p:stCondLst>
                              <p:cond delay="0"/>
                            </p:stCondLst>
                            <p:childTnLst>
                              <p:par>
                                <p:cTn id="25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3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0" fill="hold">
                      <p:stCondLst>
                        <p:cond delay="indefinite"/>
                      </p:stCondLst>
                      <p:childTnLst>
                        <p:par>
                          <p:cTn id="2541" fill="hold">
                            <p:stCondLst>
                              <p:cond delay="0"/>
                            </p:stCondLst>
                            <p:childTnLst>
                              <p:par>
                                <p:cTn id="25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6" fill="hold">
                      <p:stCondLst>
                        <p:cond delay="indefinite"/>
                      </p:stCondLst>
                      <p:childTnLst>
                        <p:par>
                          <p:cTn id="2547" fill="hold">
                            <p:stCondLst>
                              <p:cond delay="0"/>
                            </p:stCondLst>
                            <p:childTnLst>
                              <p:par>
                                <p:cTn id="25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5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2" fill="hold">
                      <p:stCondLst>
                        <p:cond delay="indefinite"/>
                      </p:stCondLst>
                      <p:childTnLst>
                        <p:par>
                          <p:cTn id="2553" fill="hold">
                            <p:stCondLst>
                              <p:cond delay="0"/>
                            </p:stCondLst>
                            <p:childTnLst>
                              <p:par>
                                <p:cTn id="25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5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8" fill="hold">
                      <p:stCondLst>
                        <p:cond delay="indefinite"/>
                      </p:stCondLst>
                      <p:childTnLst>
                        <p:par>
                          <p:cTn id="2559" fill="hold">
                            <p:stCondLst>
                              <p:cond delay="0"/>
                            </p:stCondLst>
                            <p:childTnLst>
                              <p:par>
                                <p:cTn id="25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6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4" fill="hold">
                      <p:stCondLst>
                        <p:cond delay="indefinite"/>
                      </p:stCondLst>
                      <p:childTnLst>
                        <p:par>
                          <p:cTn id="2565" fill="hold">
                            <p:stCondLst>
                              <p:cond delay="0"/>
                            </p:stCondLst>
                            <p:childTnLst>
                              <p:par>
                                <p:cTn id="25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6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0" fill="hold">
                      <p:stCondLst>
                        <p:cond delay="indefinite"/>
                      </p:stCondLst>
                      <p:childTnLst>
                        <p:par>
                          <p:cTn id="2571" fill="hold">
                            <p:stCondLst>
                              <p:cond delay="0"/>
                            </p:stCondLst>
                            <p:childTnLst>
                              <p:par>
                                <p:cTn id="25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6" fill="hold">
                      <p:stCondLst>
                        <p:cond delay="indefinite"/>
                      </p:stCondLst>
                      <p:childTnLst>
                        <p:par>
                          <p:cTn id="2577" fill="hold">
                            <p:stCondLst>
                              <p:cond delay="0"/>
                            </p:stCondLst>
                            <p:childTnLst>
                              <p:par>
                                <p:cTn id="25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2" fill="hold">
                      <p:stCondLst>
                        <p:cond delay="indefinite"/>
                      </p:stCondLst>
                      <p:childTnLst>
                        <p:par>
                          <p:cTn id="2583" fill="hold">
                            <p:stCondLst>
                              <p:cond delay="0"/>
                            </p:stCondLst>
                            <p:childTnLst>
                              <p:par>
                                <p:cTn id="25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8" fill="hold">
                      <p:stCondLst>
                        <p:cond delay="indefinite"/>
                      </p:stCondLst>
                      <p:childTnLst>
                        <p:par>
                          <p:cTn id="2589" fill="hold">
                            <p:stCondLst>
                              <p:cond delay="0"/>
                            </p:stCondLst>
                            <p:childTnLst>
                              <p:par>
                                <p:cTn id="25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9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4" fill="hold">
                      <p:stCondLst>
                        <p:cond delay="indefinite"/>
                      </p:stCondLst>
                      <p:childTnLst>
                        <p:par>
                          <p:cTn id="2595" fill="hold">
                            <p:stCondLst>
                              <p:cond delay="0"/>
                            </p:stCondLst>
                            <p:childTnLst>
                              <p:par>
                                <p:cTn id="25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9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0" fill="hold">
                      <p:stCondLst>
                        <p:cond delay="indefinite"/>
                      </p:stCondLst>
                      <p:childTnLst>
                        <p:par>
                          <p:cTn id="2601" fill="hold">
                            <p:stCondLst>
                              <p:cond delay="0"/>
                            </p:stCondLst>
                            <p:childTnLst>
                              <p:par>
                                <p:cTn id="26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0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5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6" fill="hold">
                      <p:stCondLst>
                        <p:cond delay="indefinite"/>
                      </p:stCondLst>
                      <p:childTnLst>
                        <p:par>
                          <p:cTn id="2607" fill="hold">
                            <p:stCondLst>
                              <p:cond delay="0"/>
                            </p:stCondLst>
                            <p:childTnLst>
                              <p:par>
                                <p:cTn id="26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9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10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61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3" fill="hold">
                      <p:stCondLst>
                        <p:cond delay="0"/>
                      </p:stCondLst>
                      <p:childTnLst>
                        <p:par>
                          <p:cTn id="2614" fill="hold">
                            <p:stCondLst>
                              <p:cond delay="0"/>
                            </p:stCondLst>
                            <p:childTnLst>
                              <p:par>
                                <p:cTn id="261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1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1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9" fill="hold">
                      <p:stCondLst>
                        <p:cond delay="indefinite"/>
                      </p:stCondLst>
                      <p:childTnLst>
                        <p:par>
                          <p:cTn id="2620" fill="hold">
                            <p:stCondLst>
                              <p:cond delay="0"/>
                            </p:stCondLst>
                            <p:childTnLst>
                              <p:par>
                                <p:cTn id="262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2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5" fill="hold">
                      <p:stCondLst>
                        <p:cond delay="indefinite"/>
                      </p:stCondLst>
                      <p:childTnLst>
                        <p:par>
                          <p:cTn id="2626" fill="hold">
                            <p:stCondLst>
                              <p:cond delay="0"/>
                            </p:stCondLst>
                            <p:childTnLst>
                              <p:par>
                                <p:cTn id="262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2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1" fill="hold">
                      <p:stCondLst>
                        <p:cond delay="indefinite"/>
                      </p:stCondLst>
                      <p:childTnLst>
                        <p:par>
                          <p:cTn id="2632" fill="hold">
                            <p:stCondLst>
                              <p:cond delay="0"/>
                            </p:stCondLst>
                            <p:childTnLst>
                              <p:par>
                                <p:cTn id="263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3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3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7" fill="hold">
                      <p:stCondLst>
                        <p:cond delay="indefinite"/>
                      </p:stCondLst>
                      <p:childTnLst>
                        <p:par>
                          <p:cTn id="2638" fill="hold">
                            <p:stCondLst>
                              <p:cond delay="0"/>
                            </p:stCondLst>
                            <p:childTnLst>
                              <p:par>
                                <p:cTn id="263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4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4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3" fill="hold">
                      <p:stCondLst>
                        <p:cond delay="indefinite"/>
                      </p:stCondLst>
                      <p:childTnLst>
                        <p:par>
                          <p:cTn id="2644" fill="hold">
                            <p:stCondLst>
                              <p:cond delay="0"/>
                            </p:stCondLst>
                            <p:childTnLst>
                              <p:par>
                                <p:cTn id="264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4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4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9" fill="hold">
                      <p:stCondLst>
                        <p:cond delay="indefinite"/>
                      </p:stCondLst>
                      <p:childTnLst>
                        <p:par>
                          <p:cTn id="2650" fill="hold">
                            <p:stCondLst>
                              <p:cond delay="0"/>
                            </p:stCondLst>
                            <p:childTnLst>
                              <p:par>
                                <p:cTn id="265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5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5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5" fill="hold">
                      <p:stCondLst>
                        <p:cond delay="indefinite"/>
                      </p:stCondLst>
                      <p:childTnLst>
                        <p:par>
                          <p:cTn id="2656" fill="hold">
                            <p:stCondLst>
                              <p:cond delay="0"/>
                            </p:stCondLst>
                            <p:childTnLst>
                              <p:par>
                                <p:cTn id="26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5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1" fill="hold">
                      <p:stCondLst>
                        <p:cond delay="indefinite"/>
                      </p:stCondLst>
                      <p:childTnLst>
                        <p:par>
                          <p:cTn id="2662" fill="hold">
                            <p:stCondLst>
                              <p:cond delay="0"/>
                            </p:stCondLst>
                            <p:childTnLst>
                              <p:par>
                                <p:cTn id="26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7" fill="hold">
                      <p:stCondLst>
                        <p:cond delay="indefinite"/>
                      </p:stCondLst>
                      <p:childTnLst>
                        <p:par>
                          <p:cTn id="2668" fill="hold">
                            <p:stCondLst>
                              <p:cond delay="0"/>
                            </p:stCondLst>
                            <p:childTnLst>
                              <p:par>
                                <p:cTn id="26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3" fill="hold">
                      <p:stCondLst>
                        <p:cond delay="indefinite"/>
                      </p:stCondLst>
                      <p:childTnLst>
                        <p:par>
                          <p:cTn id="2674" fill="hold">
                            <p:stCondLst>
                              <p:cond delay="0"/>
                            </p:stCondLst>
                            <p:childTnLst>
                              <p:par>
                                <p:cTn id="26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9" fill="hold">
                      <p:stCondLst>
                        <p:cond delay="indefinite"/>
                      </p:stCondLst>
                      <p:childTnLst>
                        <p:par>
                          <p:cTn id="2680" fill="hold">
                            <p:stCondLst>
                              <p:cond delay="0"/>
                            </p:stCondLst>
                            <p:childTnLst>
                              <p:par>
                                <p:cTn id="26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8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5" fill="hold">
                      <p:stCondLst>
                        <p:cond delay="indefinite"/>
                      </p:stCondLst>
                      <p:childTnLst>
                        <p:par>
                          <p:cTn id="2686" fill="hold">
                            <p:stCondLst>
                              <p:cond delay="0"/>
                            </p:stCondLst>
                            <p:childTnLst>
                              <p:par>
                                <p:cTn id="26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8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1" fill="hold">
                      <p:stCondLst>
                        <p:cond delay="indefinite"/>
                      </p:stCondLst>
                      <p:childTnLst>
                        <p:par>
                          <p:cTn id="2692" fill="hold">
                            <p:stCondLst>
                              <p:cond delay="0"/>
                            </p:stCondLst>
                            <p:childTnLst>
                              <p:par>
                                <p:cTn id="26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9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7" fill="hold">
                      <p:stCondLst>
                        <p:cond delay="indefinite"/>
                      </p:stCondLst>
                      <p:childTnLst>
                        <p:par>
                          <p:cTn id="2698" fill="hold">
                            <p:stCondLst>
                              <p:cond delay="0"/>
                            </p:stCondLst>
                            <p:childTnLst>
                              <p:par>
                                <p:cTn id="26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3" fill="hold">
                      <p:stCondLst>
                        <p:cond delay="indefinite"/>
                      </p:stCondLst>
                      <p:childTnLst>
                        <p:par>
                          <p:cTn id="2704" fill="hold">
                            <p:stCondLst>
                              <p:cond delay="0"/>
                            </p:stCondLst>
                            <p:childTnLst>
                              <p:par>
                                <p:cTn id="27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9" fill="hold">
                      <p:stCondLst>
                        <p:cond delay="indefinite"/>
                      </p:stCondLst>
                      <p:childTnLst>
                        <p:par>
                          <p:cTn id="2710" fill="hold">
                            <p:stCondLst>
                              <p:cond delay="0"/>
                            </p:stCondLst>
                            <p:childTnLst>
                              <p:par>
                                <p:cTn id="27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5" fill="hold">
                      <p:stCondLst>
                        <p:cond delay="indefinite"/>
                      </p:stCondLst>
                      <p:childTnLst>
                        <p:par>
                          <p:cTn id="2716" fill="hold">
                            <p:stCondLst>
                              <p:cond delay="0"/>
                            </p:stCondLst>
                            <p:childTnLst>
                              <p:par>
                                <p:cTn id="27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1" fill="hold">
                      <p:stCondLst>
                        <p:cond delay="indefinite"/>
                      </p:stCondLst>
                      <p:childTnLst>
                        <p:par>
                          <p:cTn id="2722" fill="hold">
                            <p:stCondLst>
                              <p:cond delay="0"/>
                            </p:stCondLst>
                            <p:childTnLst>
                              <p:par>
                                <p:cTn id="2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2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7" fill="hold">
                      <p:stCondLst>
                        <p:cond delay="indefinite"/>
                      </p:stCondLst>
                      <p:childTnLst>
                        <p:par>
                          <p:cTn id="2728" fill="hold">
                            <p:stCondLst>
                              <p:cond delay="0"/>
                            </p:stCondLst>
                            <p:childTnLst>
                              <p:par>
                                <p:cTn id="27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3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3" fill="hold">
                      <p:stCondLst>
                        <p:cond delay="indefinite"/>
                      </p:stCondLst>
                      <p:childTnLst>
                        <p:par>
                          <p:cTn id="2734" fill="hold">
                            <p:stCondLst>
                              <p:cond delay="0"/>
                            </p:stCondLst>
                            <p:childTnLst>
                              <p:par>
                                <p:cTn id="27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3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9" fill="hold">
                      <p:stCondLst>
                        <p:cond delay="indefinite"/>
                      </p:stCondLst>
                      <p:childTnLst>
                        <p:par>
                          <p:cTn id="2740" fill="hold">
                            <p:stCondLst>
                              <p:cond delay="0"/>
                            </p:stCondLst>
                            <p:childTnLst>
                              <p:par>
                                <p:cTn id="27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5" fill="hold">
                      <p:stCondLst>
                        <p:cond delay="indefinite"/>
                      </p:stCondLst>
                      <p:childTnLst>
                        <p:par>
                          <p:cTn id="2746" fill="hold">
                            <p:stCondLst>
                              <p:cond delay="0"/>
                            </p:stCondLst>
                            <p:childTnLst>
                              <p:par>
                                <p:cTn id="27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1" fill="hold">
                      <p:stCondLst>
                        <p:cond delay="indefinite"/>
                      </p:stCondLst>
                      <p:childTnLst>
                        <p:par>
                          <p:cTn id="2752" fill="hold">
                            <p:stCondLst>
                              <p:cond delay="0"/>
                            </p:stCondLst>
                            <p:childTnLst>
                              <p:par>
                                <p:cTn id="27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5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5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8" fill="hold">
                      <p:stCondLst>
                        <p:cond delay="0"/>
                      </p:stCondLst>
                      <p:childTnLst>
                        <p:par>
                          <p:cTn id="2759" fill="hold">
                            <p:stCondLst>
                              <p:cond delay="0"/>
                            </p:stCondLst>
                            <p:childTnLst>
                              <p:par>
                                <p:cTn id="276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6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4" fill="hold">
                      <p:stCondLst>
                        <p:cond delay="indefinite"/>
                      </p:stCondLst>
                      <p:childTnLst>
                        <p:par>
                          <p:cTn id="2765" fill="hold">
                            <p:stCondLst>
                              <p:cond delay="0"/>
                            </p:stCondLst>
                            <p:childTnLst>
                              <p:par>
                                <p:cTn id="276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6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0" fill="hold">
                      <p:stCondLst>
                        <p:cond delay="indefinite"/>
                      </p:stCondLst>
                      <p:childTnLst>
                        <p:par>
                          <p:cTn id="2771" fill="hold">
                            <p:stCondLst>
                              <p:cond delay="0"/>
                            </p:stCondLst>
                            <p:childTnLst>
                              <p:par>
                                <p:cTn id="277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7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7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6" fill="hold">
                      <p:stCondLst>
                        <p:cond delay="indefinite"/>
                      </p:stCondLst>
                      <p:childTnLst>
                        <p:par>
                          <p:cTn id="2777" fill="hold">
                            <p:stCondLst>
                              <p:cond delay="0"/>
                            </p:stCondLst>
                            <p:childTnLst>
                              <p:par>
                                <p:cTn id="277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7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2" fill="hold">
                      <p:stCondLst>
                        <p:cond delay="indefinite"/>
                      </p:stCondLst>
                      <p:childTnLst>
                        <p:par>
                          <p:cTn id="2783" fill="hold">
                            <p:stCondLst>
                              <p:cond delay="0"/>
                            </p:stCondLst>
                            <p:childTnLst>
                              <p:par>
                                <p:cTn id="278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8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8" fill="hold">
                      <p:stCondLst>
                        <p:cond delay="indefinite"/>
                      </p:stCondLst>
                      <p:childTnLst>
                        <p:par>
                          <p:cTn id="2789" fill="hold">
                            <p:stCondLst>
                              <p:cond delay="0"/>
                            </p:stCondLst>
                            <p:childTnLst>
                              <p:par>
                                <p:cTn id="279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9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9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4" fill="hold">
                      <p:stCondLst>
                        <p:cond delay="indefinite"/>
                      </p:stCondLst>
                      <p:childTnLst>
                        <p:par>
                          <p:cTn id="2795" fill="hold">
                            <p:stCondLst>
                              <p:cond delay="0"/>
                            </p:stCondLst>
                            <p:childTnLst>
                              <p:par>
                                <p:cTn id="279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9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9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0" fill="hold">
                      <p:stCondLst>
                        <p:cond delay="indefinite"/>
                      </p:stCondLst>
                      <p:childTnLst>
                        <p:par>
                          <p:cTn id="2801" fill="hold">
                            <p:stCondLst>
                              <p:cond delay="0"/>
                            </p:stCondLst>
                            <p:childTnLst>
                              <p:par>
                                <p:cTn id="28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0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6" fill="hold">
                      <p:stCondLst>
                        <p:cond delay="indefinite"/>
                      </p:stCondLst>
                      <p:childTnLst>
                        <p:par>
                          <p:cTn id="2807" fill="hold">
                            <p:stCondLst>
                              <p:cond delay="0"/>
                            </p:stCondLst>
                            <p:childTnLst>
                              <p:par>
                                <p:cTn id="28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1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2" fill="hold">
                      <p:stCondLst>
                        <p:cond delay="indefinite"/>
                      </p:stCondLst>
                      <p:childTnLst>
                        <p:par>
                          <p:cTn id="2813" fill="hold">
                            <p:stCondLst>
                              <p:cond delay="0"/>
                            </p:stCondLst>
                            <p:childTnLst>
                              <p:par>
                                <p:cTn id="28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1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8" fill="hold">
                      <p:stCondLst>
                        <p:cond delay="indefinite"/>
                      </p:stCondLst>
                      <p:childTnLst>
                        <p:par>
                          <p:cTn id="2819" fill="hold">
                            <p:stCondLst>
                              <p:cond delay="0"/>
                            </p:stCondLst>
                            <p:childTnLst>
                              <p:par>
                                <p:cTn id="28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4" fill="hold">
                      <p:stCondLst>
                        <p:cond delay="indefinite"/>
                      </p:stCondLst>
                      <p:childTnLst>
                        <p:par>
                          <p:cTn id="2825" fill="hold">
                            <p:stCondLst>
                              <p:cond delay="0"/>
                            </p:stCondLst>
                            <p:childTnLst>
                              <p:par>
                                <p:cTn id="28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0" fill="hold">
                      <p:stCondLst>
                        <p:cond delay="indefinite"/>
                      </p:stCondLst>
                      <p:childTnLst>
                        <p:par>
                          <p:cTn id="2831" fill="hold">
                            <p:stCondLst>
                              <p:cond delay="0"/>
                            </p:stCondLst>
                            <p:childTnLst>
                              <p:par>
                                <p:cTn id="28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3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6" fill="hold">
                      <p:stCondLst>
                        <p:cond delay="indefinite"/>
                      </p:stCondLst>
                      <p:childTnLst>
                        <p:par>
                          <p:cTn id="2837" fill="hold">
                            <p:stCondLst>
                              <p:cond delay="0"/>
                            </p:stCondLst>
                            <p:childTnLst>
                              <p:par>
                                <p:cTn id="28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2" fill="hold">
                      <p:stCondLst>
                        <p:cond delay="indefinite"/>
                      </p:stCondLst>
                      <p:childTnLst>
                        <p:par>
                          <p:cTn id="2843" fill="hold">
                            <p:stCondLst>
                              <p:cond delay="0"/>
                            </p:stCondLst>
                            <p:childTnLst>
                              <p:par>
                                <p:cTn id="28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4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8" fill="hold">
                      <p:stCondLst>
                        <p:cond delay="indefinite"/>
                      </p:stCondLst>
                      <p:childTnLst>
                        <p:par>
                          <p:cTn id="2849" fill="hold">
                            <p:stCondLst>
                              <p:cond delay="0"/>
                            </p:stCondLst>
                            <p:childTnLst>
                              <p:par>
                                <p:cTn id="28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5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4" fill="hold">
                      <p:stCondLst>
                        <p:cond delay="indefinite"/>
                      </p:stCondLst>
                      <p:childTnLst>
                        <p:par>
                          <p:cTn id="2855" fill="hold">
                            <p:stCondLst>
                              <p:cond delay="0"/>
                            </p:stCondLst>
                            <p:childTnLst>
                              <p:par>
                                <p:cTn id="28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5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0" fill="hold">
                      <p:stCondLst>
                        <p:cond delay="indefinite"/>
                      </p:stCondLst>
                      <p:childTnLst>
                        <p:par>
                          <p:cTn id="2861" fill="hold">
                            <p:stCondLst>
                              <p:cond delay="0"/>
                            </p:stCondLst>
                            <p:childTnLst>
                              <p:par>
                                <p:cTn id="28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6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6" fill="hold">
                      <p:stCondLst>
                        <p:cond delay="indefinite"/>
                      </p:stCondLst>
                      <p:childTnLst>
                        <p:par>
                          <p:cTn id="2867" fill="hold">
                            <p:stCondLst>
                              <p:cond delay="0"/>
                            </p:stCondLst>
                            <p:childTnLst>
                              <p:par>
                                <p:cTn id="28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7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2" fill="hold">
                      <p:stCondLst>
                        <p:cond delay="indefinite"/>
                      </p:stCondLst>
                      <p:childTnLst>
                        <p:par>
                          <p:cTn id="2873" fill="hold">
                            <p:stCondLst>
                              <p:cond delay="0"/>
                            </p:stCondLst>
                            <p:childTnLst>
                              <p:par>
                                <p:cTn id="28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7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8" fill="hold">
                      <p:stCondLst>
                        <p:cond delay="indefinite"/>
                      </p:stCondLst>
                      <p:childTnLst>
                        <p:par>
                          <p:cTn id="2879" fill="hold">
                            <p:stCondLst>
                              <p:cond delay="0"/>
                            </p:stCondLst>
                            <p:childTnLst>
                              <p:par>
                                <p:cTn id="28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8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4" fill="hold">
                      <p:stCondLst>
                        <p:cond delay="indefinite"/>
                      </p:stCondLst>
                      <p:childTnLst>
                        <p:par>
                          <p:cTn id="2885" fill="hold">
                            <p:stCondLst>
                              <p:cond delay="0"/>
                            </p:stCondLst>
                            <p:childTnLst>
                              <p:par>
                                <p:cTn id="28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7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0" fill="hold">
                      <p:stCondLst>
                        <p:cond delay="indefinite"/>
                      </p:stCondLst>
                      <p:childTnLst>
                        <p:par>
                          <p:cTn id="2891" fill="hold">
                            <p:stCondLst>
                              <p:cond delay="0"/>
                            </p:stCondLst>
                            <p:childTnLst>
                              <p:par>
                                <p:cTn id="28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3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94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5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6" fill="hold">
                      <p:stCondLst>
                        <p:cond delay="indefinite"/>
                      </p:stCondLst>
                      <p:childTnLst>
                        <p:par>
                          <p:cTn id="2897" fill="hold">
                            <p:stCondLst>
                              <p:cond delay="0"/>
                            </p:stCondLst>
                            <p:childTnLst>
                              <p:par>
                                <p:cTn id="28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90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3" fill="hold">
                      <p:stCondLst>
                        <p:cond delay="0"/>
                      </p:stCondLst>
                      <p:childTnLst>
                        <p:par>
                          <p:cTn id="2904" fill="hold">
                            <p:stCondLst>
                              <p:cond delay="0"/>
                            </p:stCondLst>
                            <p:childTnLst>
                              <p:par>
                                <p:cTn id="290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0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9" fill="hold">
                      <p:stCondLst>
                        <p:cond delay="indefinite"/>
                      </p:stCondLst>
                      <p:childTnLst>
                        <p:par>
                          <p:cTn id="2910" fill="hold">
                            <p:stCondLst>
                              <p:cond delay="0"/>
                            </p:stCondLst>
                            <p:childTnLst>
                              <p:par>
                                <p:cTn id="29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5" fill="hold">
                      <p:stCondLst>
                        <p:cond delay="indefinite"/>
                      </p:stCondLst>
                      <p:childTnLst>
                        <p:par>
                          <p:cTn id="2916" fill="hold">
                            <p:stCondLst>
                              <p:cond delay="0"/>
                            </p:stCondLst>
                            <p:childTnLst>
                              <p:par>
                                <p:cTn id="291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1" fill="hold">
                      <p:stCondLst>
                        <p:cond delay="indefinite"/>
                      </p:stCondLst>
                      <p:childTnLst>
                        <p:par>
                          <p:cTn id="2922" fill="hold">
                            <p:stCondLst>
                              <p:cond delay="0"/>
                            </p:stCondLst>
                            <p:childTnLst>
                              <p:par>
                                <p:cTn id="292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2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2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7" fill="hold">
                      <p:stCondLst>
                        <p:cond delay="indefinite"/>
                      </p:stCondLst>
                      <p:childTnLst>
                        <p:par>
                          <p:cTn id="2928" fill="hold">
                            <p:stCondLst>
                              <p:cond delay="0"/>
                            </p:stCondLst>
                            <p:childTnLst>
                              <p:par>
                                <p:cTn id="292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3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3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3" fill="hold">
                      <p:stCondLst>
                        <p:cond delay="indefinite"/>
                      </p:stCondLst>
                      <p:childTnLst>
                        <p:par>
                          <p:cTn id="2934" fill="hold">
                            <p:stCondLst>
                              <p:cond delay="0"/>
                            </p:stCondLst>
                            <p:childTnLst>
                              <p:par>
                                <p:cTn id="29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3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3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9" fill="hold">
                      <p:stCondLst>
                        <p:cond delay="indefinite"/>
                      </p:stCondLst>
                      <p:childTnLst>
                        <p:par>
                          <p:cTn id="2940" fill="hold">
                            <p:stCondLst>
                              <p:cond delay="0"/>
                            </p:stCondLst>
                            <p:childTnLst>
                              <p:par>
                                <p:cTn id="29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4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4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5" fill="hold">
                      <p:stCondLst>
                        <p:cond delay="indefinite"/>
                      </p:stCondLst>
                      <p:childTnLst>
                        <p:par>
                          <p:cTn id="2946" fill="hold">
                            <p:stCondLst>
                              <p:cond delay="0"/>
                            </p:stCondLst>
                            <p:childTnLst>
                              <p:par>
                                <p:cTn id="29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4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1" fill="hold">
                      <p:stCondLst>
                        <p:cond delay="indefinite"/>
                      </p:stCondLst>
                      <p:childTnLst>
                        <p:par>
                          <p:cTn id="2952" fill="hold">
                            <p:stCondLst>
                              <p:cond delay="0"/>
                            </p:stCondLst>
                            <p:childTnLst>
                              <p:par>
                                <p:cTn id="29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5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7" fill="hold">
                      <p:stCondLst>
                        <p:cond delay="indefinite"/>
                      </p:stCondLst>
                      <p:childTnLst>
                        <p:par>
                          <p:cTn id="2958" fill="hold">
                            <p:stCondLst>
                              <p:cond delay="0"/>
                            </p:stCondLst>
                            <p:childTnLst>
                              <p:par>
                                <p:cTn id="29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6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3" fill="hold">
                      <p:stCondLst>
                        <p:cond delay="indefinite"/>
                      </p:stCondLst>
                      <p:childTnLst>
                        <p:par>
                          <p:cTn id="2964" fill="hold">
                            <p:stCondLst>
                              <p:cond delay="0"/>
                            </p:stCondLst>
                            <p:childTnLst>
                              <p:par>
                                <p:cTn id="29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6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9" fill="hold">
                      <p:stCondLst>
                        <p:cond delay="indefinite"/>
                      </p:stCondLst>
                      <p:childTnLst>
                        <p:par>
                          <p:cTn id="2970" fill="hold">
                            <p:stCondLst>
                              <p:cond delay="0"/>
                            </p:stCondLst>
                            <p:childTnLst>
                              <p:par>
                                <p:cTn id="29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5" fill="hold">
                      <p:stCondLst>
                        <p:cond delay="indefinite"/>
                      </p:stCondLst>
                      <p:childTnLst>
                        <p:par>
                          <p:cTn id="2976" fill="hold">
                            <p:stCondLst>
                              <p:cond delay="0"/>
                            </p:stCondLst>
                            <p:childTnLst>
                              <p:par>
                                <p:cTn id="29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1" fill="hold">
                      <p:stCondLst>
                        <p:cond delay="indefinite"/>
                      </p:stCondLst>
                      <p:childTnLst>
                        <p:par>
                          <p:cTn id="2982" fill="hold">
                            <p:stCondLst>
                              <p:cond delay="0"/>
                            </p:stCondLst>
                            <p:childTnLst>
                              <p:par>
                                <p:cTn id="29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8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7" fill="hold">
                      <p:stCondLst>
                        <p:cond delay="indefinite"/>
                      </p:stCondLst>
                      <p:childTnLst>
                        <p:par>
                          <p:cTn id="2988" fill="hold">
                            <p:stCondLst>
                              <p:cond delay="0"/>
                            </p:stCondLst>
                            <p:childTnLst>
                              <p:par>
                                <p:cTn id="29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3" fill="hold">
                      <p:stCondLst>
                        <p:cond delay="indefinite"/>
                      </p:stCondLst>
                      <p:childTnLst>
                        <p:par>
                          <p:cTn id="2994" fill="hold">
                            <p:stCondLst>
                              <p:cond delay="0"/>
                            </p:stCondLst>
                            <p:childTnLst>
                              <p:par>
                                <p:cTn id="29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9" fill="hold">
                      <p:stCondLst>
                        <p:cond delay="indefinite"/>
                      </p:stCondLst>
                      <p:childTnLst>
                        <p:par>
                          <p:cTn id="3000" fill="hold">
                            <p:stCondLst>
                              <p:cond delay="0"/>
                            </p:stCondLst>
                            <p:childTnLst>
                              <p:par>
                                <p:cTn id="30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0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5" fill="hold">
                      <p:stCondLst>
                        <p:cond delay="indefinite"/>
                      </p:stCondLst>
                      <p:childTnLst>
                        <p:par>
                          <p:cTn id="3006" fill="hold">
                            <p:stCondLst>
                              <p:cond delay="0"/>
                            </p:stCondLst>
                            <p:childTnLst>
                              <p:par>
                                <p:cTn id="30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0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1" fill="hold">
                      <p:stCondLst>
                        <p:cond delay="indefinite"/>
                      </p:stCondLst>
                      <p:childTnLst>
                        <p:par>
                          <p:cTn id="3012" fill="hold">
                            <p:stCondLst>
                              <p:cond delay="0"/>
                            </p:stCondLst>
                            <p:childTnLst>
                              <p:par>
                                <p:cTn id="30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1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7" fill="hold">
                      <p:stCondLst>
                        <p:cond delay="indefinite"/>
                      </p:stCondLst>
                      <p:childTnLst>
                        <p:par>
                          <p:cTn id="3018" fill="hold">
                            <p:stCondLst>
                              <p:cond delay="0"/>
                            </p:stCondLst>
                            <p:childTnLst>
                              <p:par>
                                <p:cTn id="30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21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3" fill="hold">
                      <p:stCondLst>
                        <p:cond delay="indefinite"/>
                      </p:stCondLst>
                      <p:childTnLst>
                        <p:par>
                          <p:cTn id="3024" fill="hold">
                            <p:stCondLst>
                              <p:cond delay="0"/>
                            </p:stCondLst>
                            <p:childTnLst>
                              <p:par>
                                <p:cTn id="30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2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9" fill="hold">
                      <p:stCondLst>
                        <p:cond delay="indefinite"/>
                      </p:stCondLst>
                      <p:childTnLst>
                        <p:par>
                          <p:cTn id="3030" fill="hold">
                            <p:stCondLst>
                              <p:cond delay="0"/>
                            </p:stCondLst>
                            <p:childTnLst>
                              <p:par>
                                <p:cTn id="30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5" fill="hold">
                      <p:stCondLst>
                        <p:cond delay="indefinite"/>
                      </p:stCondLst>
                      <p:childTnLst>
                        <p:par>
                          <p:cTn id="3036" fill="hold">
                            <p:stCondLst>
                              <p:cond delay="0"/>
                            </p:stCondLst>
                            <p:childTnLst>
                              <p:par>
                                <p:cTn id="30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8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1" fill="hold">
                      <p:stCondLst>
                        <p:cond delay="indefinite"/>
                      </p:stCondLst>
                      <p:childTnLst>
                        <p:par>
                          <p:cTn id="3042" fill="hold">
                            <p:stCondLst>
                              <p:cond delay="0"/>
                            </p:stCondLst>
                            <p:childTnLst>
                              <p:par>
                                <p:cTn id="30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4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4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8" fill="hold">
                      <p:stCondLst>
                        <p:cond delay="0"/>
                      </p:stCondLst>
                      <p:childTnLst>
                        <p:par>
                          <p:cTn id="3049" fill="hold">
                            <p:stCondLst>
                              <p:cond delay="0"/>
                            </p:stCondLst>
                            <p:childTnLst>
                              <p:par>
                                <p:cTn id="30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5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5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4" fill="hold">
                      <p:stCondLst>
                        <p:cond delay="indefinite"/>
                      </p:stCondLst>
                      <p:childTnLst>
                        <p:par>
                          <p:cTn id="3055" fill="hold">
                            <p:stCondLst>
                              <p:cond delay="0"/>
                            </p:stCondLst>
                            <p:childTnLst>
                              <p:par>
                                <p:cTn id="30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5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5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0" fill="hold">
                      <p:stCondLst>
                        <p:cond delay="indefinite"/>
                      </p:stCondLst>
                      <p:childTnLst>
                        <p:par>
                          <p:cTn id="3061" fill="hold">
                            <p:stCondLst>
                              <p:cond delay="0"/>
                            </p:stCondLst>
                            <p:childTnLst>
                              <p:par>
                                <p:cTn id="306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6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6" fill="hold">
                      <p:stCondLst>
                        <p:cond delay="indefinite"/>
                      </p:stCondLst>
                      <p:childTnLst>
                        <p:par>
                          <p:cTn id="3067" fill="hold">
                            <p:stCondLst>
                              <p:cond delay="0"/>
                            </p:stCondLst>
                            <p:childTnLst>
                              <p:par>
                                <p:cTn id="306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2" fill="hold">
                      <p:stCondLst>
                        <p:cond delay="indefinite"/>
                      </p:stCondLst>
                      <p:childTnLst>
                        <p:par>
                          <p:cTn id="3073" fill="hold">
                            <p:stCondLst>
                              <p:cond delay="0"/>
                            </p:stCondLst>
                            <p:childTnLst>
                              <p:par>
                                <p:cTn id="307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7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8" fill="hold">
                      <p:stCondLst>
                        <p:cond delay="indefinite"/>
                      </p:stCondLst>
                      <p:childTnLst>
                        <p:par>
                          <p:cTn id="3079" fill="hold">
                            <p:stCondLst>
                              <p:cond delay="0"/>
                            </p:stCondLst>
                            <p:childTnLst>
                              <p:par>
                                <p:cTn id="30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8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8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4" fill="hold">
                      <p:stCondLst>
                        <p:cond delay="indefinite"/>
                      </p:stCondLst>
                      <p:childTnLst>
                        <p:par>
                          <p:cTn id="3085" fill="hold">
                            <p:stCondLst>
                              <p:cond delay="0"/>
                            </p:stCondLst>
                            <p:childTnLst>
                              <p:par>
                                <p:cTn id="30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8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8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0" fill="hold">
                      <p:stCondLst>
                        <p:cond delay="indefinite"/>
                      </p:stCondLst>
                      <p:childTnLst>
                        <p:par>
                          <p:cTn id="3091" fill="hold">
                            <p:stCondLst>
                              <p:cond delay="0"/>
                            </p:stCondLst>
                            <p:childTnLst>
                              <p:par>
                                <p:cTn id="30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9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6" fill="hold">
                      <p:stCondLst>
                        <p:cond delay="indefinite"/>
                      </p:stCondLst>
                      <p:childTnLst>
                        <p:par>
                          <p:cTn id="3097" fill="hold">
                            <p:stCondLst>
                              <p:cond delay="0"/>
                            </p:stCondLst>
                            <p:childTnLst>
                              <p:par>
                                <p:cTn id="30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0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2" fill="hold">
                      <p:stCondLst>
                        <p:cond delay="indefinite"/>
                      </p:stCondLst>
                      <p:childTnLst>
                        <p:par>
                          <p:cTn id="3103" fill="hold">
                            <p:stCondLst>
                              <p:cond delay="0"/>
                            </p:stCondLst>
                            <p:childTnLst>
                              <p:par>
                                <p:cTn id="31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0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8" fill="hold">
                      <p:stCondLst>
                        <p:cond delay="indefinite"/>
                      </p:stCondLst>
                      <p:childTnLst>
                        <p:par>
                          <p:cTn id="3109" fill="hold">
                            <p:stCondLst>
                              <p:cond delay="0"/>
                            </p:stCondLst>
                            <p:childTnLst>
                              <p:par>
                                <p:cTn id="31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1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4" fill="hold">
                      <p:stCondLst>
                        <p:cond delay="indefinite"/>
                      </p:stCondLst>
                      <p:childTnLst>
                        <p:par>
                          <p:cTn id="3115" fill="hold">
                            <p:stCondLst>
                              <p:cond delay="0"/>
                            </p:stCondLst>
                            <p:childTnLst>
                              <p:par>
                                <p:cTn id="31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1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0" fill="hold">
                      <p:stCondLst>
                        <p:cond delay="indefinite"/>
                      </p:stCondLst>
                      <p:childTnLst>
                        <p:par>
                          <p:cTn id="3121" fill="hold">
                            <p:stCondLst>
                              <p:cond delay="0"/>
                            </p:stCondLst>
                            <p:childTnLst>
                              <p:par>
                                <p:cTn id="31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2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6" fill="hold">
                      <p:stCondLst>
                        <p:cond delay="indefinite"/>
                      </p:stCondLst>
                      <p:childTnLst>
                        <p:par>
                          <p:cTn id="3127" fill="hold">
                            <p:stCondLst>
                              <p:cond delay="0"/>
                            </p:stCondLst>
                            <p:childTnLst>
                              <p:par>
                                <p:cTn id="31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3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2" fill="hold">
                      <p:stCondLst>
                        <p:cond delay="indefinite"/>
                      </p:stCondLst>
                      <p:childTnLst>
                        <p:par>
                          <p:cTn id="3133" fill="hold">
                            <p:stCondLst>
                              <p:cond delay="0"/>
                            </p:stCondLst>
                            <p:childTnLst>
                              <p:par>
                                <p:cTn id="31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3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8" fill="hold">
                      <p:stCondLst>
                        <p:cond delay="indefinite"/>
                      </p:stCondLst>
                      <p:childTnLst>
                        <p:par>
                          <p:cTn id="3139" fill="hold">
                            <p:stCondLst>
                              <p:cond delay="0"/>
                            </p:stCondLst>
                            <p:childTnLst>
                              <p:par>
                                <p:cTn id="31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4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4" fill="hold">
                      <p:stCondLst>
                        <p:cond delay="indefinite"/>
                      </p:stCondLst>
                      <p:childTnLst>
                        <p:par>
                          <p:cTn id="3145" fill="hold">
                            <p:stCondLst>
                              <p:cond delay="0"/>
                            </p:stCondLst>
                            <p:childTnLst>
                              <p:par>
                                <p:cTn id="31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4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0" fill="hold">
                      <p:stCondLst>
                        <p:cond delay="indefinite"/>
                      </p:stCondLst>
                      <p:childTnLst>
                        <p:par>
                          <p:cTn id="3151" fill="hold">
                            <p:stCondLst>
                              <p:cond delay="0"/>
                            </p:stCondLst>
                            <p:childTnLst>
                              <p:par>
                                <p:cTn id="31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5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6" fill="hold">
                      <p:stCondLst>
                        <p:cond delay="indefinite"/>
                      </p:stCondLst>
                      <p:childTnLst>
                        <p:par>
                          <p:cTn id="3157" fill="hold">
                            <p:stCondLst>
                              <p:cond delay="0"/>
                            </p:stCondLst>
                            <p:childTnLst>
                              <p:par>
                                <p:cTn id="31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2" fill="hold">
                      <p:stCondLst>
                        <p:cond delay="indefinite"/>
                      </p:stCondLst>
                      <p:childTnLst>
                        <p:par>
                          <p:cTn id="3163" fill="hold">
                            <p:stCondLst>
                              <p:cond delay="0"/>
                            </p:stCondLst>
                            <p:childTnLst>
                              <p:par>
                                <p:cTn id="31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8" fill="hold">
                      <p:stCondLst>
                        <p:cond delay="indefinite"/>
                      </p:stCondLst>
                      <p:childTnLst>
                        <p:par>
                          <p:cTn id="3169" fill="hold">
                            <p:stCondLst>
                              <p:cond delay="0"/>
                            </p:stCondLst>
                            <p:childTnLst>
                              <p:par>
                                <p:cTn id="31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7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4" fill="hold">
                      <p:stCondLst>
                        <p:cond delay="indefinite"/>
                      </p:stCondLst>
                      <p:childTnLst>
                        <p:par>
                          <p:cTn id="3175" fill="hold">
                            <p:stCondLst>
                              <p:cond delay="0"/>
                            </p:stCondLst>
                            <p:childTnLst>
                              <p:par>
                                <p:cTn id="31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7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0" fill="hold">
                      <p:stCondLst>
                        <p:cond delay="indefinite"/>
                      </p:stCondLst>
                      <p:childTnLst>
                        <p:par>
                          <p:cTn id="3181" fill="hold">
                            <p:stCondLst>
                              <p:cond delay="0"/>
                            </p:stCondLst>
                            <p:childTnLst>
                              <p:par>
                                <p:cTn id="31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8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6" fill="hold">
                      <p:stCondLst>
                        <p:cond delay="indefinite"/>
                      </p:stCondLst>
                      <p:childTnLst>
                        <p:par>
                          <p:cTn id="3187" fill="hold">
                            <p:stCondLst>
                              <p:cond delay="0"/>
                            </p:stCondLst>
                            <p:childTnLst>
                              <p:par>
                                <p:cTn id="31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9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1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3" fill="hold">
                      <p:stCondLst>
                        <p:cond delay="0"/>
                      </p:stCondLst>
                      <p:childTnLst>
                        <p:par>
                          <p:cTn id="3194" fill="hold">
                            <p:stCondLst>
                              <p:cond delay="0"/>
                            </p:stCondLst>
                            <p:childTnLst>
                              <p:par>
                                <p:cTn id="31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9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9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9" fill="hold">
                      <p:stCondLst>
                        <p:cond delay="indefinite"/>
                      </p:stCondLst>
                      <p:childTnLst>
                        <p:par>
                          <p:cTn id="3200" fill="hold">
                            <p:stCondLst>
                              <p:cond delay="0"/>
                            </p:stCondLst>
                            <p:childTnLst>
                              <p:par>
                                <p:cTn id="32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0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0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5" fill="hold">
                      <p:stCondLst>
                        <p:cond delay="indefinite"/>
                      </p:stCondLst>
                      <p:childTnLst>
                        <p:par>
                          <p:cTn id="3206" fill="hold">
                            <p:stCondLst>
                              <p:cond delay="0"/>
                            </p:stCondLst>
                            <p:childTnLst>
                              <p:par>
                                <p:cTn id="320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0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0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1" fill="hold">
                      <p:stCondLst>
                        <p:cond delay="indefinite"/>
                      </p:stCondLst>
                      <p:childTnLst>
                        <p:par>
                          <p:cTn id="3212" fill="hold">
                            <p:stCondLst>
                              <p:cond delay="0"/>
                            </p:stCondLst>
                            <p:childTnLst>
                              <p:par>
                                <p:cTn id="321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1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1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7" fill="hold">
                      <p:stCondLst>
                        <p:cond delay="indefinite"/>
                      </p:stCondLst>
                      <p:childTnLst>
                        <p:par>
                          <p:cTn id="3218" fill="hold">
                            <p:stCondLst>
                              <p:cond delay="0"/>
                            </p:stCondLst>
                            <p:childTnLst>
                              <p:par>
                                <p:cTn id="321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2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2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3" fill="hold">
                      <p:stCondLst>
                        <p:cond delay="indefinite"/>
                      </p:stCondLst>
                      <p:childTnLst>
                        <p:par>
                          <p:cTn id="3224" fill="hold">
                            <p:stCondLst>
                              <p:cond delay="0"/>
                            </p:stCondLst>
                            <p:childTnLst>
                              <p:par>
                                <p:cTn id="322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2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2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9" fill="hold">
                      <p:stCondLst>
                        <p:cond delay="indefinite"/>
                      </p:stCondLst>
                      <p:childTnLst>
                        <p:par>
                          <p:cTn id="3230" fill="hold">
                            <p:stCondLst>
                              <p:cond delay="0"/>
                            </p:stCondLst>
                            <p:childTnLst>
                              <p:par>
                                <p:cTn id="323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3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3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5" fill="hold">
                      <p:stCondLst>
                        <p:cond delay="indefinite"/>
                      </p:stCondLst>
                      <p:childTnLst>
                        <p:par>
                          <p:cTn id="3236" fill="hold">
                            <p:stCondLst>
                              <p:cond delay="0"/>
                            </p:stCondLst>
                            <p:childTnLst>
                              <p:par>
                                <p:cTn id="32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3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1" fill="hold">
                      <p:stCondLst>
                        <p:cond delay="indefinite"/>
                      </p:stCondLst>
                      <p:childTnLst>
                        <p:par>
                          <p:cTn id="3242" fill="hold">
                            <p:stCondLst>
                              <p:cond delay="0"/>
                            </p:stCondLst>
                            <p:childTnLst>
                              <p:par>
                                <p:cTn id="32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4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7" fill="hold">
                      <p:stCondLst>
                        <p:cond delay="indefinite"/>
                      </p:stCondLst>
                      <p:childTnLst>
                        <p:par>
                          <p:cTn id="3248" fill="hold">
                            <p:stCondLst>
                              <p:cond delay="0"/>
                            </p:stCondLst>
                            <p:childTnLst>
                              <p:par>
                                <p:cTn id="32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5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3" fill="hold">
                      <p:stCondLst>
                        <p:cond delay="indefinite"/>
                      </p:stCondLst>
                      <p:childTnLst>
                        <p:par>
                          <p:cTn id="3254" fill="hold">
                            <p:stCondLst>
                              <p:cond delay="0"/>
                            </p:stCondLst>
                            <p:childTnLst>
                              <p:par>
                                <p:cTn id="32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5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9" fill="hold">
                      <p:stCondLst>
                        <p:cond delay="indefinite"/>
                      </p:stCondLst>
                      <p:childTnLst>
                        <p:par>
                          <p:cTn id="3260" fill="hold">
                            <p:stCondLst>
                              <p:cond delay="0"/>
                            </p:stCondLst>
                            <p:childTnLst>
                              <p:par>
                                <p:cTn id="32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6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5" fill="hold">
                      <p:stCondLst>
                        <p:cond delay="indefinite"/>
                      </p:stCondLst>
                      <p:childTnLst>
                        <p:par>
                          <p:cTn id="3266" fill="hold">
                            <p:stCondLst>
                              <p:cond delay="0"/>
                            </p:stCondLst>
                            <p:childTnLst>
                              <p:par>
                                <p:cTn id="32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6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1" fill="hold">
                      <p:stCondLst>
                        <p:cond delay="indefinite"/>
                      </p:stCondLst>
                      <p:childTnLst>
                        <p:par>
                          <p:cTn id="3272" fill="hold">
                            <p:stCondLst>
                              <p:cond delay="0"/>
                            </p:stCondLst>
                            <p:childTnLst>
                              <p:par>
                                <p:cTn id="32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7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7" fill="hold">
                      <p:stCondLst>
                        <p:cond delay="indefinite"/>
                      </p:stCondLst>
                      <p:childTnLst>
                        <p:par>
                          <p:cTn id="3278" fill="hold">
                            <p:stCondLst>
                              <p:cond delay="0"/>
                            </p:stCondLst>
                            <p:childTnLst>
                              <p:par>
                                <p:cTn id="32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3" fill="hold">
                      <p:stCondLst>
                        <p:cond delay="indefinite"/>
                      </p:stCondLst>
                      <p:childTnLst>
                        <p:par>
                          <p:cTn id="3284" fill="hold">
                            <p:stCondLst>
                              <p:cond delay="0"/>
                            </p:stCondLst>
                            <p:childTnLst>
                              <p:par>
                                <p:cTn id="32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9" fill="hold">
                      <p:stCondLst>
                        <p:cond delay="indefinite"/>
                      </p:stCondLst>
                      <p:childTnLst>
                        <p:par>
                          <p:cTn id="3290" fill="hold">
                            <p:stCondLst>
                              <p:cond delay="0"/>
                            </p:stCondLst>
                            <p:childTnLst>
                              <p:par>
                                <p:cTn id="32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9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5" fill="hold">
                      <p:stCondLst>
                        <p:cond delay="indefinite"/>
                      </p:stCondLst>
                      <p:childTnLst>
                        <p:par>
                          <p:cTn id="3296" fill="hold">
                            <p:stCondLst>
                              <p:cond delay="0"/>
                            </p:stCondLst>
                            <p:childTnLst>
                              <p:par>
                                <p:cTn id="32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9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1" fill="hold">
                      <p:stCondLst>
                        <p:cond delay="indefinite"/>
                      </p:stCondLst>
                      <p:childTnLst>
                        <p:par>
                          <p:cTn id="3302" fill="hold">
                            <p:stCondLst>
                              <p:cond delay="0"/>
                            </p:stCondLst>
                            <p:childTnLst>
                              <p:par>
                                <p:cTn id="33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0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7" fill="hold">
                      <p:stCondLst>
                        <p:cond delay="indefinite"/>
                      </p:stCondLst>
                      <p:childTnLst>
                        <p:par>
                          <p:cTn id="3308" fill="hold">
                            <p:stCondLst>
                              <p:cond delay="0"/>
                            </p:stCondLst>
                            <p:childTnLst>
                              <p:par>
                                <p:cTn id="33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1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3" fill="hold">
                      <p:stCondLst>
                        <p:cond delay="indefinite"/>
                      </p:stCondLst>
                      <p:childTnLst>
                        <p:par>
                          <p:cTn id="3314" fill="hold">
                            <p:stCondLst>
                              <p:cond delay="0"/>
                            </p:stCondLst>
                            <p:childTnLst>
                              <p:par>
                                <p:cTn id="33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1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9" fill="hold">
                      <p:stCondLst>
                        <p:cond delay="indefinite"/>
                      </p:stCondLst>
                      <p:childTnLst>
                        <p:par>
                          <p:cTn id="3320" fill="hold">
                            <p:stCondLst>
                              <p:cond delay="0"/>
                            </p:stCondLst>
                            <p:childTnLst>
                              <p:par>
                                <p:cTn id="33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2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5" fill="hold">
                      <p:stCondLst>
                        <p:cond delay="indefinite"/>
                      </p:stCondLst>
                      <p:childTnLst>
                        <p:par>
                          <p:cTn id="3326" fill="hold">
                            <p:stCondLst>
                              <p:cond delay="0"/>
                            </p:stCondLst>
                            <p:childTnLst>
                              <p:par>
                                <p:cTn id="33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2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1" fill="hold">
                      <p:stCondLst>
                        <p:cond delay="indefinite"/>
                      </p:stCondLst>
                      <p:childTnLst>
                        <p:par>
                          <p:cTn id="3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33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8" fill="hold">
                      <p:stCondLst>
                        <p:cond delay="0"/>
                      </p:stCondLst>
                      <p:childTnLst>
                        <p:par>
                          <p:cTn id="3339" fill="hold">
                            <p:stCondLst>
                              <p:cond delay="0"/>
                            </p:stCondLst>
                            <p:childTnLst>
                              <p:par>
                                <p:cTn id="33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4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4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4" fill="hold">
                      <p:stCondLst>
                        <p:cond delay="indefinite"/>
                      </p:stCondLst>
                      <p:childTnLst>
                        <p:par>
                          <p:cTn id="3345" fill="hold">
                            <p:stCondLst>
                              <p:cond delay="0"/>
                            </p:stCondLst>
                            <p:childTnLst>
                              <p:par>
                                <p:cTn id="33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4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4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0" fill="hold">
                      <p:stCondLst>
                        <p:cond delay="indefinite"/>
                      </p:stCondLst>
                      <p:childTnLst>
                        <p:par>
                          <p:cTn id="3351" fill="hold">
                            <p:stCondLst>
                              <p:cond delay="0"/>
                            </p:stCondLst>
                            <p:childTnLst>
                              <p:par>
                                <p:cTn id="335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5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5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6" fill="hold">
                      <p:stCondLst>
                        <p:cond delay="indefinite"/>
                      </p:stCondLst>
                      <p:childTnLst>
                        <p:par>
                          <p:cTn id="3357" fill="hold">
                            <p:stCondLst>
                              <p:cond delay="0"/>
                            </p:stCondLst>
                            <p:childTnLst>
                              <p:par>
                                <p:cTn id="335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5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2" fill="hold">
                      <p:stCondLst>
                        <p:cond delay="indefinite"/>
                      </p:stCondLst>
                      <p:childTnLst>
                        <p:par>
                          <p:cTn id="3363" fill="hold">
                            <p:stCondLst>
                              <p:cond delay="0"/>
                            </p:stCondLst>
                            <p:childTnLst>
                              <p:par>
                                <p:cTn id="336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6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8" fill="hold">
                      <p:stCondLst>
                        <p:cond delay="indefinite"/>
                      </p:stCondLst>
                      <p:childTnLst>
                        <p:par>
                          <p:cTn id="3369" fill="hold">
                            <p:stCondLst>
                              <p:cond delay="0"/>
                            </p:stCondLst>
                            <p:childTnLst>
                              <p:par>
                                <p:cTn id="337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7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7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4" fill="hold">
                      <p:stCondLst>
                        <p:cond delay="indefinite"/>
                      </p:stCondLst>
                      <p:childTnLst>
                        <p:par>
                          <p:cTn id="3375" fill="hold">
                            <p:stCondLst>
                              <p:cond delay="0"/>
                            </p:stCondLst>
                            <p:childTnLst>
                              <p:par>
                                <p:cTn id="337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7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7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0" fill="hold">
                      <p:stCondLst>
                        <p:cond delay="indefinite"/>
                      </p:stCondLst>
                      <p:childTnLst>
                        <p:par>
                          <p:cTn id="3381" fill="hold">
                            <p:stCondLst>
                              <p:cond delay="0"/>
                            </p:stCondLst>
                            <p:childTnLst>
                              <p:par>
                                <p:cTn id="33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8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6" fill="hold">
                      <p:stCondLst>
                        <p:cond delay="indefinite"/>
                      </p:stCondLst>
                      <p:childTnLst>
                        <p:par>
                          <p:cTn id="3387" fill="hold">
                            <p:stCondLst>
                              <p:cond delay="0"/>
                            </p:stCondLst>
                            <p:childTnLst>
                              <p:par>
                                <p:cTn id="33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2" fill="hold">
                      <p:stCondLst>
                        <p:cond delay="indefinite"/>
                      </p:stCondLst>
                      <p:childTnLst>
                        <p:par>
                          <p:cTn id="3393" fill="hold">
                            <p:stCondLst>
                              <p:cond delay="0"/>
                            </p:stCondLst>
                            <p:childTnLst>
                              <p:par>
                                <p:cTn id="33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9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8" fill="hold">
                      <p:stCondLst>
                        <p:cond delay="indefinite"/>
                      </p:stCondLst>
                      <p:childTnLst>
                        <p:par>
                          <p:cTn id="3399" fill="hold">
                            <p:stCondLst>
                              <p:cond delay="0"/>
                            </p:stCondLst>
                            <p:childTnLst>
                              <p:par>
                                <p:cTn id="34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4" fill="hold">
                      <p:stCondLst>
                        <p:cond delay="indefinite"/>
                      </p:stCondLst>
                      <p:childTnLst>
                        <p:par>
                          <p:cTn id="3405" fill="hold">
                            <p:stCondLst>
                              <p:cond delay="0"/>
                            </p:stCondLst>
                            <p:childTnLst>
                              <p:par>
                                <p:cTn id="34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0" fill="hold">
                      <p:stCondLst>
                        <p:cond delay="indefinite"/>
                      </p:stCondLst>
                      <p:childTnLst>
                        <p:par>
                          <p:cTn id="3411" fill="hold">
                            <p:stCondLst>
                              <p:cond delay="0"/>
                            </p:stCondLst>
                            <p:childTnLst>
                              <p:par>
                                <p:cTn id="34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1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6" fill="hold">
                      <p:stCondLst>
                        <p:cond delay="indefinite"/>
                      </p:stCondLst>
                      <p:childTnLst>
                        <p:par>
                          <p:cTn id="3417" fill="hold">
                            <p:stCondLst>
                              <p:cond delay="0"/>
                            </p:stCondLst>
                            <p:childTnLst>
                              <p:par>
                                <p:cTn id="34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2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2" fill="hold">
                      <p:stCondLst>
                        <p:cond delay="indefinite"/>
                      </p:stCondLst>
                      <p:childTnLst>
                        <p:par>
                          <p:cTn id="3423" fill="hold">
                            <p:stCondLst>
                              <p:cond delay="0"/>
                            </p:stCondLst>
                            <p:childTnLst>
                              <p:par>
                                <p:cTn id="34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2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8" fill="hold">
                      <p:stCondLst>
                        <p:cond delay="indefinite"/>
                      </p:stCondLst>
                      <p:childTnLst>
                        <p:par>
                          <p:cTn id="3429" fill="hold">
                            <p:stCondLst>
                              <p:cond delay="0"/>
                            </p:stCondLst>
                            <p:childTnLst>
                              <p:par>
                                <p:cTn id="34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3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4" fill="hold">
                      <p:stCondLst>
                        <p:cond delay="indefinite"/>
                      </p:stCondLst>
                      <p:childTnLst>
                        <p:par>
                          <p:cTn id="3435" fill="hold">
                            <p:stCondLst>
                              <p:cond delay="0"/>
                            </p:stCondLst>
                            <p:childTnLst>
                              <p:par>
                                <p:cTn id="34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3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0" fill="hold">
                      <p:stCondLst>
                        <p:cond delay="indefinite"/>
                      </p:stCondLst>
                      <p:childTnLst>
                        <p:par>
                          <p:cTn id="3441" fill="hold">
                            <p:stCondLst>
                              <p:cond delay="0"/>
                            </p:stCondLst>
                            <p:childTnLst>
                              <p:par>
                                <p:cTn id="34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4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6" fill="hold">
                      <p:stCondLst>
                        <p:cond delay="indefinite"/>
                      </p:stCondLst>
                      <p:childTnLst>
                        <p:par>
                          <p:cTn id="3447" fill="hold">
                            <p:stCondLst>
                              <p:cond delay="0"/>
                            </p:stCondLst>
                            <p:childTnLst>
                              <p:par>
                                <p:cTn id="34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2" fill="hold">
                      <p:stCondLst>
                        <p:cond delay="indefinite"/>
                      </p:stCondLst>
                      <p:childTnLst>
                        <p:par>
                          <p:cTn id="3453" fill="hold">
                            <p:stCondLst>
                              <p:cond delay="0"/>
                            </p:stCondLst>
                            <p:childTnLst>
                              <p:par>
                                <p:cTn id="34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8" fill="hold">
                      <p:stCondLst>
                        <p:cond delay="indefinite"/>
                      </p:stCondLst>
                      <p:childTnLst>
                        <p:par>
                          <p:cTn id="3459" fill="hold">
                            <p:stCondLst>
                              <p:cond delay="0"/>
                            </p:stCondLst>
                            <p:childTnLst>
                              <p:par>
                                <p:cTn id="34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6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4" fill="hold">
                      <p:stCondLst>
                        <p:cond delay="indefinite"/>
                      </p:stCondLst>
                      <p:childTnLst>
                        <p:par>
                          <p:cTn id="3465" fill="hold">
                            <p:stCondLst>
                              <p:cond delay="0"/>
                            </p:stCondLst>
                            <p:childTnLst>
                              <p:par>
                                <p:cTn id="34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6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0" fill="hold">
                      <p:stCondLst>
                        <p:cond delay="indefinite"/>
                      </p:stCondLst>
                      <p:childTnLst>
                        <p:par>
                          <p:cTn id="3471" fill="hold">
                            <p:stCondLst>
                              <p:cond delay="0"/>
                            </p:stCondLst>
                            <p:childTnLst>
                              <p:par>
                                <p:cTn id="34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7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6" fill="hold">
                      <p:stCondLst>
                        <p:cond delay="indefinite"/>
                      </p:stCondLst>
                      <p:childTnLst>
                        <p:par>
                          <p:cTn id="3477" fill="hold">
                            <p:stCondLst>
                              <p:cond delay="0"/>
                            </p:stCondLst>
                            <p:childTnLst>
                              <p:par>
                                <p:cTn id="34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8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48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3" fill="hold">
                      <p:stCondLst>
                        <p:cond delay="0"/>
                      </p:stCondLst>
                      <p:childTnLst>
                        <p:par>
                          <p:cTn id="3484" fill="hold">
                            <p:stCondLst>
                              <p:cond delay="0"/>
                            </p:stCondLst>
                            <p:childTnLst>
                              <p:par>
                                <p:cTn id="34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8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8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9" fill="hold">
                      <p:stCondLst>
                        <p:cond delay="indefinite"/>
                      </p:stCondLst>
                      <p:childTnLst>
                        <p:par>
                          <p:cTn id="3490" fill="hold">
                            <p:stCondLst>
                              <p:cond delay="0"/>
                            </p:stCondLst>
                            <p:childTnLst>
                              <p:par>
                                <p:cTn id="34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9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9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5" fill="hold">
                      <p:stCondLst>
                        <p:cond delay="indefinite"/>
                      </p:stCondLst>
                      <p:childTnLst>
                        <p:par>
                          <p:cTn id="3496" fill="hold">
                            <p:stCondLst>
                              <p:cond delay="0"/>
                            </p:stCondLst>
                            <p:childTnLst>
                              <p:par>
                                <p:cTn id="349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9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9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1" fill="hold">
                      <p:stCondLst>
                        <p:cond delay="indefinite"/>
                      </p:stCondLst>
                      <p:childTnLst>
                        <p:par>
                          <p:cTn id="3502" fill="hold">
                            <p:stCondLst>
                              <p:cond delay="0"/>
                            </p:stCondLst>
                            <p:childTnLst>
                              <p:par>
                                <p:cTn id="350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0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0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7" fill="hold">
                      <p:stCondLst>
                        <p:cond delay="indefinite"/>
                      </p:stCondLst>
                      <p:childTnLst>
                        <p:par>
                          <p:cTn id="3508" fill="hold">
                            <p:stCondLst>
                              <p:cond delay="0"/>
                            </p:stCondLst>
                            <p:childTnLst>
                              <p:par>
                                <p:cTn id="350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1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1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3" fill="hold">
                      <p:stCondLst>
                        <p:cond delay="indefinite"/>
                      </p:stCondLst>
                      <p:childTnLst>
                        <p:par>
                          <p:cTn id="3514" fill="hold">
                            <p:stCondLst>
                              <p:cond delay="0"/>
                            </p:stCondLst>
                            <p:childTnLst>
                              <p:par>
                                <p:cTn id="351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1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1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9" fill="hold">
                      <p:stCondLst>
                        <p:cond delay="indefinite"/>
                      </p:stCondLst>
                      <p:childTnLst>
                        <p:par>
                          <p:cTn id="3520" fill="hold">
                            <p:stCondLst>
                              <p:cond delay="0"/>
                            </p:stCondLst>
                            <p:childTnLst>
                              <p:par>
                                <p:cTn id="352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2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2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5" fill="hold">
                      <p:stCondLst>
                        <p:cond delay="indefinite"/>
                      </p:stCondLst>
                      <p:childTnLst>
                        <p:par>
                          <p:cTn id="3526" fill="hold">
                            <p:stCondLst>
                              <p:cond delay="0"/>
                            </p:stCondLst>
                            <p:childTnLst>
                              <p:par>
                                <p:cTn id="35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2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1" fill="hold">
                      <p:stCondLst>
                        <p:cond delay="indefinite"/>
                      </p:stCondLst>
                      <p:childTnLst>
                        <p:par>
                          <p:cTn id="3532" fill="hold">
                            <p:stCondLst>
                              <p:cond delay="0"/>
                            </p:stCondLst>
                            <p:childTnLst>
                              <p:par>
                                <p:cTn id="35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3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7" fill="hold">
                      <p:stCondLst>
                        <p:cond delay="indefinite"/>
                      </p:stCondLst>
                      <p:childTnLst>
                        <p:par>
                          <p:cTn id="3538" fill="hold">
                            <p:stCondLst>
                              <p:cond delay="0"/>
                            </p:stCondLst>
                            <p:childTnLst>
                              <p:par>
                                <p:cTn id="35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4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3" fill="hold">
                      <p:stCondLst>
                        <p:cond delay="indefinite"/>
                      </p:stCondLst>
                      <p:childTnLst>
                        <p:par>
                          <p:cTn id="3544" fill="hold">
                            <p:stCondLst>
                              <p:cond delay="0"/>
                            </p:stCondLst>
                            <p:childTnLst>
                              <p:par>
                                <p:cTn id="35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4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9" fill="hold">
                      <p:stCondLst>
                        <p:cond delay="indefinite"/>
                      </p:stCondLst>
                      <p:childTnLst>
                        <p:par>
                          <p:cTn id="3550" fill="hold">
                            <p:stCondLst>
                              <p:cond delay="0"/>
                            </p:stCondLst>
                            <p:childTnLst>
                              <p:par>
                                <p:cTn id="35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5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5" fill="hold">
                      <p:stCondLst>
                        <p:cond delay="indefinite"/>
                      </p:stCondLst>
                      <p:childTnLst>
                        <p:par>
                          <p:cTn id="3556" fill="hold">
                            <p:stCondLst>
                              <p:cond delay="0"/>
                            </p:stCondLst>
                            <p:childTnLst>
                              <p:par>
                                <p:cTn id="35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5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1" fill="hold">
                      <p:stCondLst>
                        <p:cond delay="indefinite"/>
                      </p:stCondLst>
                      <p:childTnLst>
                        <p:par>
                          <p:cTn id="3562" fill="hold">
                            <p:stCondLst>
                              <p:cond delay="0"/>
                            </p:stCondLst>
                            <p:childTnLst>
                              <p:par>
                                <p:cTn id="35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6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7" fill="hold">
                      <p:stCondLst>
                        <p:cond delay="indefinite"/>
                      </p:stCondLst>
                      <p:childTnLst>
                        <p:par>
                          <p:cTn id="3568" fill="hold">
                            <p:stCondLst>
                              <p:cond delay="0"/>
                            </p:stCondLst>
                            <p:childTnLst>
                              <p:par>
                                <p:cTn id="35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3" fill="hold">
                      <p:stCondLst>
                        <p:cond delay="indefinite"/>
                      </p:stCondLst>
                      <p:childTnLst>
                        <p:par>
                          <p:cTn id="3574" fill="hold">
                            <p:stCondLst>
                              <p:cond delay="0"/>
                            </p:stCondLst>
                            <p:childTnLst>
                              <p:par>
                                <p:cTn id="35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9" fill="hold">
                      <p:stCondLst>
                        <p:cond delay="indefinite"/>
                      </p:stCondLst>
                      <p:childTnLst>
                        <p:par>
                          <p:cTn id="3580" fill="hold">
                            <p:stCondLst>
                              <p:cond delay="0"/>
                            </p:stCondLst>
                            <p:childTnLst>
                              <p:par>
                                <p:cTn id="35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8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5" fill="hold">
                      <p:stCondLst>
                        <p:cond delay="indefinite"/>
                      </p:stCondLst>
                      <p:childTnLst>
                        <p:par>
                          <p:cTn id="3586" fill="hold">
                            <p:stCondLst>
                              <p:cond delay="0"/>
                            </p:stCondLst>
                            <p:childTnLst>
                              <p:par>
                                <p:cTn id="35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8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1" fill="hold">
                      <p:stCondLst>
                        <p:cond delay="indefinite"/>
                      </p:stCondLst>
                      <p:childTnLst>
                        <p:par>
                          <p:cTn id="3592" fill="hold">
                            <p:stCondLst>
                              <p:cond delay="0"/>
                            </p:stCondLst>
                            <p:childTnLst>
                              <p:par>
                                <p:cTn id="35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9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7" fill="hold">
                      <p:stCondLst>
                        <p:cond delay="indefinite"/>
                      </p:stCondLst>
                      <p:childTnLst>
                        <p:par>
                          <p:cTn id="3598" fill="hold">
                            <p:stCondLst>
                              <p:cond delay="0"/>
                            </p:stCondLst>
                            <p:childTnLst>
                              <p:par>
                                <p:cTn id="35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0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3" fill="hold">
                      <p:stCondLst>
                        <p:cond delay="indefinite"/>
                      </p:stCondLst>
                      <p:childTnLst>
                        <p:par>
                          <p:cTn id="3604" fill="hold">
                            <p:stCondLst>
                              <p:cond delay="0"/>
                            </p:stCondLst>
                            <p:childTnLst>
                              <p:par>
                                <p:cTn id="36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0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9" fill="hold">
                      <p:stCondLst>
                        <p:cond delay="indefinite"/>
                      </p:stCondLst>
                      <p:childTnLst>
                        <p:par>
                          <p:cTn id="3610" fill="hold">
                            <p:stCondLst>
                              <p:cond delay="0"/>
                            </p:stCondLst>
                            <p:childTnLst>
                              <p:par>
                                <p:cTn id="36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1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5" fill="hold">
                      <p:stCondLst>
                        <p:cond delay="indefinite"/>
                      </p:stCondLst>
                      <p:childTnLst>
                        <p:par>
                          <p:cTn id="3616" fill="hold">
                            <p:stCondLst>
                              <p:cond delay="0"/>
                            </p:stCondLst>
                            <p:childTnLst>
                              <p:par>
                                <p:cTn id="36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1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1" fill="hold">
                      <p:stCondLst>
                        <p:cond delay="indefinite"/>
                      </p:stCondLst>
                      <p:childTnLst>
                        <p:par>
                          <p:cTn id="3622" fill="hold">
                            <p:stCondLst>
                              <p:cond delay="0"/>
                            </p:stCondLst>
                            <p:childTnLst>
                              <p:par>
                                <p:cTn id="36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2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62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8" fill="hold">
                      <p:stCondLst>
                        <p:cond delay="0"/>
                      </p:stCondLst>
                      <p:childTnLst>
                        <p:par>
                          <p:cTn id="3629" fill="hold">
                            <p:stCondLst>
                              <p:cond delay="0"/>
                            </p:stCondLst>
                            <p:childTnLst>
                              <p:par>
                                <p:cTn id="36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3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4" fill="hold">
                      <p:stCondLst>
                        <p:cond delay="indefinite"/>
                      </p:stCondLst>
                      <p:childTnLst>
                        <p:par>
                          <p:cTn id="3635" fill="hold">
                            <p:stCondLst>
                              <p:cond delay="0"/>
                            </p:stCondLst>
                            <p:childTnLst>
                              <p:par>
                                <p:cTn id="36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3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3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0" fill="hold">
                      <p:stCondLst>
                        <p:cond delay="indefinite"/>
                      </p:stCondLst>
                      <p:childTnLst>
                        <p:par>
                          <p:cTn id="3641" fill="hold">
                            <p:stCondLst>
                              <p:cond delay="0"/>
                            </p:stCondLst>
                            <p:childTnLst>
                              <p:par>
                                <p:cTn id="364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4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4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6" fill="hold">
                      <p:stCondLst>
                        <p:cond delay="indefinite"/>
                      </p:stCondLst>
                      <p:childTnLst>
                        <p:par>
                          <p:cTn id="3647" fill="hold">
                            <p:stCondLst>
                              <p:cond delay="0"/>
                            </p:stCondLst>
                            <p:childTnLst>
                              <p:par>
                                <p:cTn id="364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4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5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2" fill="hold">
                      <p:stCondLst>
                        <p:cond delay="indefinite"/>
                      </p:stCondLst>
                      <p:childTnLst>
                        <p:par>
                          <p:cTn id="3653" fill="hold">
                            <p:stCondLst>
                              <p:cond delay="0"/>
                            </p:stCondLst>
                            <p:childTnLst>
                              <p:par>
                                <p:cTn id="365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5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5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8" fill="hold">
                      <p:stCondLst>
                        <p:cond delay="indefinite"/>
                      </p:stCondLst>
                      <p:childTnLst>
                        <p:par>
                          <p:cTn id="3659" fill="hold">
                            <p:stCondLst>
                              <p:cond delay="0"/>
                            </p:stCondLst>
                            <p:childTnLst>
                              <p:par>
                                <p:cTn id="366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6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6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4" fill="hold">
                      <p:stCondLst>
                        <p:cond delay="indefinite"/>
                      </p:stCondLst>
                      <p:childTnLst>
                        <p:par>
                          <p:cTn id="3665" fill="hold">
                            <p:stCondLst>
                              <p:cond delay="0"/>
                            </p:stCondLst>
                            <p:childTnLst>
                              <p:par>
                                <p:cTn id="366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6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6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0" fill="hold">
                      <p:stCondLst>
                        <p:cond delay="indefinite"/>
                      </p:stCondLst>
                      <p:childTnLst>
                        <p:par>
                          <p:cTn id="3671" fill="hold">
                            <p:stCondLst>
                              <p:cond delay="0"/>
                            </p:stCondLst>
                            <p:childTnLst>
                              <p:par>
                                <p:cTn id="36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7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6" fill="hold">
                      <p:stCondLst>
                        <p:cond delay="indefinite"/>
                      </p:stCondLst>
                      <p:childTnLst>
                        <p:par>
                          <p:cTn id="3677" fill="hold">
                            <p:stCondLst>
                              <p:cond delay="0"/>
                            </p:stCondLst>
                            <p:childTnLst>
                              <p:par>
                                <p:cTn id="36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2" fill="hold">
                      <p:stCondLst>
                        <p:cond delay="indefinite"/>
                      </p:stCondLst>
                      <p:childTnLst>
                        <p:par>
                          <p:cTn id="3683" fill="hold">
                            <p:stCondLst>
                              <p:cond delay="0"/>
                            </p:stCondLst>
                            <p:childTnLst>
                              <p:par>
                                <p:cTn id="36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8" fill="hold">
                      <p:stCondLst>
                        <p:cond delay="indefinite"/>
                      </p:stCondLst>
                      <p:childTnLst>
                        <p:par>
                          <p:cTn id="3689" fill="hold">
                            <p:stCondLst>
                              <p:cond delay="0"/>
                            </p:stCondLst>
                            <p:childTnLst>
                              <p:par>
                                <p:cTn id="36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4" fill="hold">
                      <p:stCondLst>
                        <p:cond delay="indefinite"/>
                      </p:stCondLst>
                      <p:childTnLst>
                        <p:par>
                          <p:cTn id="3695" fill="hold">
                            <p:stCondLst>
                              <p:cond delay="0"/>
                            </p:stCondLst>
                            <p:childTnLst>
                              <p:par>
                                <p:cTn id="36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0" fill="hold">
                      <p:stCondLst>
                        <p:cond delay="indefinite"/>
                      </p:stCondLst>
                      <p:childTnLst>
                        <p:par>
                          <p:cTn id="3701" fill="hold">
                            <p:stCondLst>
                              <p:cond delay="0"/>
                            </p:stCondLst>
                            <p:childTnLst>
                              <p:par>
                                <p:cTn id="37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0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6" fill="hold">
                      <p:stCondLst>
                        <p:cond delay="indefinite"/>
                      </p:stCondLst>
                      <p:childTnLst>
                        <p:par>
                          <p:cTn id="3707" fill="hold">
                            <p:stCondLst>
                              <p:cond delay="0"/>
                            </p:stCondLst>
                            <p:childTnLst>
                              <p:par>
                                <p:cTn id="37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1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2" fill="hold">
                      <p:stCondLst>
                        <p:cond delay="indefinite"/>
                      </p:stCondLst>
                      <p:childTnLst>
                        <p:par>
                          <p:cTn id="3713" fill="hold">
                            <p:stCondLst>
                              <p:cond delay="0"/>
                            </p:stCondLst>
                            <p:childTnLst>
                              <p:par>
                                <p:cTn id="37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1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8" fill="hold">
                      <p:stCondLst>
                        <p:cond delay="indefinite"/>
                      </p:stCondLst>
                      <p:childTnLst>
                        <p:par>
                          <p:cTn id="3719" fill="hold">
                            <p:stCondLst>
                              <p:cond delay="0"/>
                            </p:stCondLst>
                            <p:childTnLst>
                              <p:par>
                                <p:cTn id="37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4" fill="hold">
                      <p:stCondLst>
                        <p:cond delay="indefinite"/>
                      </p:stCondLst>
                      <p:childTnLst>
                        <p:par>
                          <p:cTn id="3725" fill="hold">
                            <p:stCondLst>
                              <p:cond delay="0"/>
                            </p:stCondLst>
                            <p:childTnLst>
                              <p:par>
                                <p:cTn id="37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0" fill="hold">
                      <p:stCondLst>
                        <p:cond delay="indefinite"/>
                      </p:stCondLst>
                      <p:childTnLst>
                        <p:par>
                          <p:cTn id="3731" fill="hold">
                            <p:stCondLst>
                              <p:cond delay="0"/>
                            </p:stCondLst>
                            <p:childTnLst>
                              <p:par>
                                <p:cTn id="37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3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6" fill="hold">
                      <p:stCondLst>
                        <p:cond delay="indefinite"/>
                      </p:stCondLst>
                      <p:childTnLst>
                        <p:par>
                          <p:cTn id="3737" fill="hold">
                            <p:stCondLst>
                              <p:cond delay="0"/>
                            </p:stCondLst>
                            <p:childTnLst>
                              <p:par>
                                <p:cTn id="37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4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2" fill="hold">
                      <p:stCondLst>
                        <p:cond delay="indefinite"/>
                      </p:stCondLst>
                      <p:childTnLst>
                        <p:par>
                          <p:cTn id="3743" fill="hold">
                            <p:stCondLst>
                              <p:cond delay="0"/>
                            </p:stCondLst>
                            <p:childTnLst>
                              <p:par>
                                <p:cTn id="37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4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8" fill="hold">
                      <p:stCondLst>
                        <p:cond delay="indefinite"/>
                      </p:stCondLst>
                      <p:childTnLst>
                        <p:par>
                          <p:cTn id="3749" fill="hold">
                            <p:stCondLst>
                              <p:cond delay="0"/>
                            </p:stCondLst>
                            <p:childTnLst>
                              <p:par>
                                <p:cTn id="37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4" fill="hold">
                      <p:stCondLst>
                        <p:cond delay="indefinite"/>
                      </p:stCondLst>
                      <p:childTnLst>
                        <p:par>
                          <p:cTn id="3755" fill="hold">
                            <p:stCondLst>
                              <p:cond delay="0"/>
                            </p:stCondLst>
                            <p:childTnLst>
                              <p:par>
                                <p:cTn id="37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0" fill="hold">
                      <p:stCondLst>
                        <p:cond delay="indefinite"/>
                      </p:stCondLst>
                      <p:childTnLst>
                        <p:par>
                          <p:cTn id="3761" fill="hold">
                            <p:stCondLst>
                              <p:cond delay="0"/>
                            </p:stCondLst>
                            <p:childTnLst>
                              <p:par>
                                <p:cTn id="37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6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6" fill="hold">
                      <p:stCondLst>
                        <p:cond delay="indefinite"/>
                      </p:stCondLst>
                      <p:childTnLst>
                        <p:par>
                          <p:cTn id="3767" fill="hold">
                            <p:stCondLst>
                              <p:cond delay="0"/>
                            </p:stCondLst>
                            <p:childTnLst>
                              <p:par>
                                <p:cTn id="37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7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7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3" fill="hold">
                      <p:stCondLst>
                        <p:cond delay="0"/>
                      </p:stCondLst>
                      <p:childTnLst>
                        <p:par>
                          <p:cTn id="3774" fill="hold">
                            <p:stCondLst>
                              <p:cond delay="0"/>
                            </p:stCondLst>
                            <p:childTnLst>
                              <p:par>
                                <p:cTn id="37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7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7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9" fill="hold">
                      <p:stCondLst>
                        <p:cond delay="indefinite"/>
                      </p:stCondLst>
                      <p:childTnLst>
                        <p:par>
                          <p:cTn id="3780" fill="hold">
                            <p:stCondLst>
                              <p:cond delay="0"/>
                            </p:stCondLst>
                            <p:childTnLst>
                              <p:par>
                                <p:cTn id="37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8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5" fill="hold">
                      <p:stCondLst>
                        <p:cond delay="indefinite"/>
                      </p:stCondLst>
                      <p:childTnLst>
                        <p:par>
                          <p:cTn id="3786" fill="hold">
                            <p:stCondLst>
                              <p:cond delay="0"/>
                            </p:stCondLst>
                            <p:childTnLst>
                              <p:par>
                                <p:cTn id="378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8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1" fill="hold">
                      <p:stCondLst>
                        <p:cond delay="indefinite"/>
                      </p:stCondLst>
                      <p:childTnLst>
                        <p:par>
                          <p:cTn id="3792" fill="hold">
                            <p:stCondLst>
                              <p:cond delay="0"/>
                            </p:stCondLst>
                            <p:childTnLst>
                              <p:par>
                                <p:cTn id="379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9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9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7" fill="hold">
                      <p:stCondLst>
                        <p:cond delay="indefinite"/>
                      </p:stCondLst>
                      <p:childTnLst>
                        <p:par>
                          <p:cTn id="3798" fill="hold">
                            <p:stCondLst>
                              <p:cond delay="0"/>
                            </p:stCondLst>
                            <p:childTnLst>
                              <p:par>
                                <p:cTn id="379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0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0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3" fill="hold">
                      <p:stCondLst>
                        <p:cond delay="indefinite"/>
                      </p:stCondLst>
                      <p:childTnLst>
                        <p:par>
                          <p:cTn id="3804" fill="hold">
                            <p:stCondLst>
                              <p:cond delay="0"/>
                            </p:stCondLst>
                            <p:childTnLst>
                              <p:par>
                                <p:cTn id="380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0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0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9" fill="hold">
                      <p:stCondLst>
                        <p:cond delay="indefinite"/>
                      </p:stCondLst>
                      <p:childTnLst>
                        <p:par>
                          <p:cTn id="3810" fill="hold">
                            <p:stCondLst>
                              <p:cond delay="0"/>
                            </p:stCondLst>
                            <p:childTnLst>
                              <p:par>
                                <p:cTn id="381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1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5" fill="hold">
                      <p:stCondLst>
                        <p:cond delay="indefinite"/>
                      </p:stCondLst>
                      <p:childTnLst>
                        <p:par>
                          <p:cTn id="3816" fill="hold">
                            <p:stCondLst>
                              <p:cond delay="0"/>
                            </p:stCondLst>
                            <p:childTnLst>
                              <p:par>
                                <p:cTn id="38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1" fill="hold">
                      <p:stCondLst>
                        <p:cond delay="indefinite"/>
                      </p:stCondLst>
                      <p:childTnLst>
                        <p:par>
                          <p:cTn id="3822" fill="hold">
                            <p:stCondLst>
                              <p:cond delay="0"/>
                            </p:stCondLst>
                            <p:childTnLst>
                              <p:par>
                                <p:cTn id="38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2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7" fill="hold">
                      <p:stCondLst>
                        <p:cond delay="indefinite"/>
                      </p:stCondLst>
                      <p:childTnLst>
                        <p:par>
                          <p:cTn id="3828" fill="hold">
                            <p:stCondLst>
                              <p:cond delay="0"/>
                            </p:stCondLst>
                            <p:childTnLst>
                              <p:par>
                                <p:cTn id="38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3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3" fill="hold">
                      <p:stCondLst>
                        <p:cond delay="indefinite"/>
                      </p:stCondLst>
                      <p:childTnLst>
                        <p:par>
                          <p:cTn id="3834" fill="hold">
                            <p:stCondLst>
                              <p:cond delay="0"/>
                            </p:stCondLst>
                            <p:childTnLst>
                              <p:par>
                                <p:cTn id="38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3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9" fill="hold">
                      <p:stCondLst>
                        <p:cond delay="indefinite"/>
                      </p:stCondLst>
                      <p:childTnLst>
                        <p:par>
                          <p:cTn id="3840" fill="hold">
                            <p:stCondLst>
                              <p:cond delay="0"/>
                            </p:stCondLst>
                            <p:childTnLst>
                              <p:par>
                                <p:cTn id="38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4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5" fill="hold">
                      <p:stCondLst>
                        <p:cond delay="indefinite"/>
                      </p:stCondLst>
                      <p:childTnLst>
                        <p:par>
                          <p:cTn id="3846" fill="hold">
                            <p:stCondLst>
                              <p:cond delay="0"/>
                            </p:stCondLst>
                            <p:childTnLst>
                              <p:par>
                                <p:cTn id="38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4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1" fill="hold">
                      <p:stCondLst>
                        <p:cond delay="indefinite"/>
                      </p:stCondLst>
                      <p:childTnLst>
                        <p:par>
                          <p:cTn id="3852" fill="hold">
                            <p:stCondLst>
                              <p:cond delay="0"/>
                            </p:stCondLst>
                            <p:childTnLst>
                              <p:par>
                                <p:cTn id="38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5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7" fill="hold">
                      <p:stCondLst>
                        <p:cond delay="indefinite"/>
                      </p:stCondLst>
                      <p:childTnLst>
                        <p:par>
                          <p:cTn id="3858" fill="hold">
                            <p:stCondLst>
                              <p:cond delay="0"/>
                            </p:stCondLst>
                            <p:childTnLst>
                              <p:par>
                                <p:cTn id="38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6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3" fill="hold">
                      <p:stCondLst>
                        <p:cond delay="indefinite"/>
                      </p:stCondLst>
                      <p:childTnLst>
                        <p:par>
                          <p:cTn id="3864" fill="hold">
                            <p:stCondLst>
                              <p:cond delay="0"/>
                            </p:stCondLst>
                            <p:childTnLst>
                              <p:par>
                                <p:cTn id="38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6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9" fill="hold">
                      <p:stCondLst>
                        <p:cond delay="indefinite"/>
                      </p:stCondLst>
                      <p:childTnLst>
                        <p:par>
                          <p:cTn id="3870" fill="hold">
                            <p:stCondLst>
                              <p:cond delay="0"/>
                            </p:stCondLst>
                            <p:childTnLst>
                              <p:par>
                                <p:cTn id="38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5" fill="hold">
                      <p:stCondLst>
                        <p:cond delay="indefinite"/>
                      </p:stCondLst>
                      <p:childTnLst>
                        <p:par>
                          <p:cTn id="3876" fill="hold">
                            <p:stCondLst>
                              <p:cond delay="0"/>
                            </p:stCondLst>
                            <p:childTnLst>
                              <p:par>
                                <p:cTn id="38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1" fill="hold">
                      <p:stCondLst>
                        <p:cond delay="indefinite"/>
                      </p:stCondLst>
                      <p:childTnLst>
                        <p:par>
                          <p:cTn id="3882" fill="hold">
                            <p:stCondLst>
                              <p:cond delay="0"/>
                            </p:stCondLst>
                            <p:childTnLst>
                              <p:par>
                                <p:cTn id="38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8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7" fill="hold">
                      <p:stCondLst>
                        <p:cond delay="indefinite"/>
                      </p:stCondLst>
                      <p:childTnLst>
                        <p:par>
                          <p:cTn id="3888" fill="hold">
                            <p:stCondLst>
                              <p:cond delay="0"/>
                            </p:stCondLst>
                            <p:childTnLst>
                              <p:par>
                                <p:cTn id="38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91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3" fill="hold">
                      <p:stCondLst>
                        <p:cond delay="indefinite"/>
                      </p:stCondLst>
                      <p:childTnLst>
                        <p:par>
                          <p:cTn id="3894" fill="hold">
                            <p:stCondLst>
                              <p:cond delay="0"/>
                            </p:stCondLst>
                            <p:childTnLst>
                              <p:par>
                                <p:cTn id="38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9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9" fill="hold">
                      <p:stCondLst>
                        <p:cond delay="indefinite"/>
                      </p:stCondLst>
                      <p:childTnLst>
                        <p:par>
                          <p:cTn id="3900" fill="hold">
                            <p:stCondLst>
                              <p:cond delay="0"/>
                            </p:stCondLst>
                            <p:childTnLst>
                              <p:par>
                                <p:cTn id="39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2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5" fill="hold">
                      <p:stCondLst>
                        <p:cond delay="indefinite"/>
                      </p:stCondLst>
                      <p:childTnLst>
                        <p:par>
                          <p:cTn id="3906" fill="hold">
                            <p:stCondLst>
                              <p:cond delay="0"/>
                            </p:stCondLst>
                            <p:childTnLst>
                              <p:par>
                                <p:cTn id="39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0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1" fill="hold">
                      <p:stCondLst>
                        <p:cond delay="indefinite"/>
                      </p:stCondLst>
                      <p:childTnLst>
                        <p:par>
                          <p:cTn id="3912" fill="hold">
                            <p:stCondLst>
                              <p:cond delay="0"/>
                            </p:stCondLst>
                            <p:childTnLst>
                              <p:par>
                                <p:cTn id="39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4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15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9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8" fill="hold">
                      <p:stCondLst>
                        <p:cond delay="0"/>
                      </p:stCondLst>
                      <p:childTnLst>
                        <p:par>
                          <p:cTn id="3919" fill="hold">
                            <p:stCondLst>
                              <p:cond delay="0"/>
                            </p:stCondLst>
                            <p:childTnLst>
                              <p:par>
                                <p:cTn id="39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2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2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4" fill="hold">
                      <p:stCondLst>
                        <p:cond delay="indefinite"/>
                      </p:stCondLst>
                      <p:childTnLst>
                        <p:par>
                          <p:cTn id="3925" fill="hold">
                            <p:stCondLst>
                              <p:cond delay="0"/>
                            </p:stCondLst>
                            <p:childTnLst>
                              <p:par>
                                <p:cTn id="39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2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2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0" fill="hold">
                      <p:stCondLst>
                        <p:cond delay="indefinite"/>
                      </p:stCondLst>
                      <p:childTnLst>
                        <p:par>
                          <p:cTn id="3931" fill="hold">
                            <p:stCondLst>
                              <p:cond delay="0"/>
                            </p:stCondLst>
                            <p:childTnLst>
                              <p:par>
                                <p:cTn id="393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3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6" fill="hold">
                      <p:stCondLst>
                        <p:cond delay="indefinite"/>
                      </p:stCondLst>
                      <p:childTnLst>
                        <p:par>
                          <p:cTn id="3937" fill="hold">
                            <p:stCondLst>
                              <p:cond delay="0"/>
                            </p:stCondLst>
                            <p:childTnLst>
                              <p:par>
                                <p:cTn id="393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3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4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2" fill="hold">
                      <p:stCondLst>
                        <p:cond delay="indefinite"/>
                      </p:stCondLst>
                      <p:childTnLst>
                        <p:par>
                          <p:cTn id="3943" fill="hold">
                            <p:stCondLst>
                              <p:cond delay="0"/>
                            </p:stCondLst>
                            <p:childTnLst>
                              <p:par>
                                <p:cTn id="394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4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4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8" fill="hold">
                      <p:stCondLst>
                        <p:cond delay="indefinite"/>
                      </p:stCondLst>
                      <p:childTnLst>
                        <p:par>
                          <p:cTn id="3949" fill="hold">
                            <p:stCondLst>
                              <p:cond delay="0"/>
                            </p:stCondLst>
                            <p:childTnLst>
                              <p:par>
                                <p:cTn id="395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5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5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4" fill="hold">
                      <p:stCondLst>
                        <p:cond delay="indefinite"/>
                      </p:stCondLst>
                      <p:childTnLst>
                        <p:par>
                          <p:cTn id="3955" fill="hold">
                            <p:stCondLst>
                              <p:cond delay="0"/>
                            </p:stCondLst>
                            <p:childTnLst>
                              <p:par>
                                <p:cTn id="395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5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5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0" fill="hold">
                      <p:stCondLst>
                        <p:cond delay="indefinite"/>
                      </p:stCondLst>
                      <p:childTnLst>
                        <p:par>
                          <p:cTn id="3961" fill="hold">
                            <p:stCondLst>
                              <p:cond delay="0"/>
                            </p:stCondLst>
                            <p:childTnLst>
                              <p:par>
                                <p:cTn id="39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6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6" fill="hold">
                      <p:stCondLst>
                        <p:cond delay="indefinite"/>
                      </p:stCondLst>
                      <p:childTnLst>
                        <p:par>
                          <p:cTn id="3967" fill="hold">
                            <p:stCondLst>
                              <p:cond delay="0"/>
                            </p:stCondLst>
                            <p:childTnLst>
                              <p:par>
                                <p:cTn id="39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7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2" fill="hold">
                      <p:stCondLst>
                        <p:cond delay="indefinite"/>
                      </p:stCondLst>
                      <p:childTnLst>
                        <p:par>
                          <p:cTn id="3973" fill="hold">
                            <p:stCondLst>
                              <p:cond delay="0"/>
                            </p:stCondLst>
                            <p:childTnLst>
                              <p:par>
                                <p:cTn id="39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7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8" fill="hold">
                      <p:stCondLst>
                        <p:cond delay="indefinite"/>
                      </p:stCondLst>
                      <p:childTnLst>
                        <p:par>
                          <p:cTn id="3979" fill="hold">
                            <p:stCondLst>
                              <p:cond delay="0"/>
                            </p:stCondLst>
                            <p:childTnLst>
                              <p:par>
                                <p:cTn id="39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8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4" fill="hold">
                      <p:stCondLst>
                        <p:cond delay="indefinite"/>
                      </p:stCondLst>
                      <p:childTnLst>
                        <p:par>
                          <p:cTn id="3985" fill="hold">
                            <p:stCondLst>
                              <p:cond delay="0"/>
                            </p:stCondLst>
                            <p:childTnLst>
                              <p:par>
                                <p:cTn id="39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8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0" fill="hold">
                      <p:stCondLst>
                        <p:cond delay="indefinite"/>
                      </p:stCondLst>
                      <p:childTnLst>
                        <p:par>
                          <p:cTn id="3991" fill="hold">
                            <p:stCondLst>
                              <p:cond delay="0"/>
                            </p:stCondLst>
                            <p:childTnLst>
                              <p:par>
                                <p:cTn id="39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9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6" fill="hold">
                      <p:stCondLst>
                        <p:cond delay="indefinite"/>
                      </p:stCondLst>
                      <p:childTnLst>
                        <p:par>
                          <p:cTn id="3997" fill="hold">
                            <p:stCondLst>
                              <p:cond delay="0"/>
                            </p:stCondLst>
                            <p:childTnLst>
                              <p:par>
                                <p:cTn id="39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0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2" fill="hold">
                      <p:stCondLst>
                        <p:cond delay="indefinite"/>
                      </p:stCondLst>
                      <p:childTnLst>
                        <p:par>
                          <p:cTn id="4003" fill="hold">
                            <p:stCondLst>
                              <p:cond delay="0"/>
                            </p:stCondLst>
                            <p:childTnLst>
                              <p:par>
                                <p:cTn id="40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0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8" fill="hold">
                      <p:stCondLst>
                        <p:cond delay="indefinite"/>
                      </p:stCondLst>
                      <p:childTnLst>
                        <p:par>
                          <p:cTn id="4009" fill="hold">
                            <p:stCondLst>
                              <p:cond delay="0"/>
                            </p:stCondLst>
                            <p:childTnLst>
                              <p:par>
                                <p:cTn id="40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1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4" fill="hold">
                      <p:stCondLst>
                        <p:cond delay="indefinite"/>
                      </p:stCondLst>
                      <p:childTnLst>
                        <p:par>
                          <p:cTn id="4015" fill="hold">
                            <p:stCondLst>
                              <p:cond delay="0"/>
                            </p:stCondLst>
                            <p:childTnLst>
                              <p:par>
                                <p:cTn id="40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1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0" fill="hold">
                      <p:stCondLst>
                        <p:cond delay="indefinite"/>
                      </p:stCondLst>
                      <p:childTnLst>
                        <p:par>
                          <p:cTn id="4021" fill="hold">
                            <p:stCondLst>
                              <p:cond delay="0"/>
                            </p:stCondLst>
                            <p:childTnLst>
                              <p:par>
                                <p:cTn id="40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2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6" fill="hold">
                      <p:stCondLst>
                        <p:cond delay="indefinite"/>
                      </p:stCondLst>
                      <p:childTnLst>
                        <p:par>
                          <p:cTn id="4027" fill="hold">
                            <p:stCondLst>
                              <p:cond delay="0"/>
                            </p:stCondLst>
                            <p:childTnLst>
                              <p:par>
                                <p:cTn id="40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3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2" fill="hold">
                      <p:stCondLst>
                        <p:cond delay="indefinite"/>
                      </p:stCondLst>
                      <p:childTnLst>
                        <p:par>
                          <p:cTn id="4033" fill="hold">
                            <p:stCondLst>
                              <p:cond delay="0"/>
                            </p:stCondLst>
                            <p:childTnLst>
                              <p:par>
                                <p:cTn id="40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3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8" fill="hold">
                      <p:stCondLst>
                        <p:cond delay="indefinite"/>
                      </p:stCondLst>
                      <p:childTnLst>
                        <p:par>
                          <p:cTn id="4039" fill="hold">
                            <p:stCondLst>
                              <p:cond delay="0"/>
                            </p:stCondLst>
                            <p:childTnLst>
                              <p:par>
                                <p:cTn id="40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4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4" fill="hold">
                      <p:stCondLst>
                        <p:cond delay="indefinite"/>
                      </p:stCondLst>
                      <p:childTnLst>
                        <p:par>
                          <p:cTn id="4045" fill="hold">
                            <p:stCondLst>
                              <p:cond delay="0"/>
                            </p:stCondLst>
                            <p:childTnLst>
                              <p:par>
                                <p:cTn id="40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4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0" fill="hold">
                      <p:stCondLst>
                        <p:cond delay="indefinite"/>
                      </p:stCondLst>
                      <p:childTnLst>
                        <p:par>
                          <p:cTn id="4051" fill="hold">
                            <p:stCondLst>
                              <p:cond delay="0"/>
                            </p:stCondLst>
                            <p:childTnLst>
                              <p:par>
                                <p:cTn id="40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54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6" fill="hold">
                      <p:stCondLst>
                        <p:cond delay="indefinite"/>
                      </p:stCondLst>
                      <p:childTnLst>
                        <p:par>
                          <p:cTn id="4057" fill="hold">
                            <p:stCondLst>
                              <p:cond delay="0"/>
                            </p:stCondLst>
                            <p:childTnLst>
                              <p:par>
                                <p:cTn id="40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9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6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06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3" fill="hold">
                      <p:stCondLst>
                        <p:cond delay="0"/>
                      </p:stCondLst>
                      <p:childTnLst>
                        <p:par>
                          <p:cTn id="4064" fill="hold">
                            <p:stCondLst>
                              <p:cond delay="0"/>
                            </p:stCondLst>
                            <p:childTnLst>
                              <p:par>
                                <p:cTn id="40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6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6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9" fill="hold">
                      <p:stCondLst>
                        <p:cond delay="indefinite"/>
                      </p:stCondLst>
                      <p:childTnLst>
                        <p:par>
                          <p:cTn id="4070" fill="hold">
                            <p:stCondLst>
                              <p:cond delay="0"/>
                            </p:stCondLst>
                            <p:childTnLst>
                              <p:par>
                                <p:cTn id="40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7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7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5" fill="hold">
                      <p:stCondLst>
                        <p:cond delay="indefinite"/>
                      </p:stCondLst>
                      <p:childTnLst>
                        <p:par>
                          <p:cTn id="4076" fill="hold">
                            <p:stCondLst>
                              <p:cond delay="0"/>
                            </p:stCondLst>
                            <p:childTnLst>
                              <p:par>
                                <p:cTn id="407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7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7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1" fill="hold">
                      <p:stCondLst>
                        <p:cond delay="indefinite"/>
                      </p:stCondLst>
                      <p:childTnLst>
                        <p:par>
                          <p:cTn id="4082" fill="hold">
                            <p:stCondLst>
                              <p:cond delay="0"/>
                            </p:stCondLst>
                            <p:childTnLst>
                              <p:par>
                                <p:cTn id="408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8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8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7" fill="hold">
                      <p:stCondLst>
                        <p:cond delay="indefinite"/>
                      </p:stCondLst>
                      <p:childTnLst>
                        <p:par>
                          <p:cTn id="4088" fill="hold">
                            <p:stCondLst>
                              <p:cond delay="0"/>
                            </p:stCondLst>
                            <p:childTnLst>
                              <p:par>
                                <p:cTn id="408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9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9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3" fill="hold">
                      <p:stCondLst>
                        <p:cond delay="indefinite"/>
                      </p:stCondLst>
                      <p:childTnLst>
                        <p:par>
                          <p:cTn id="4094" fill="hold">
                            <p:stCondLst>
                              <p:cond delay="0"/>
                            </p:stCondLst>
                            <p:childTnLst>
                              <p:par>
                                <p:cTn id="409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9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9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9" fill="hold">
                      <p:stCondLst>
                        <p:cond delay="indefinite"/>
                      </p:stCondLst>
                      <p:childTnLst>
                        <p:par>
                          <p:cTn id="4100" fill="hold">
                            <p:stCondLst>
                              <p:cond delay="0"/>
                            </p:stCondLst>
                            <p:childTnLst>
                              <p:par>
                                <p:cTn id="410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0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0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5" fill="hold">
                      <p:stCondLst>
                        <p:cond delay="indefinite"/>
                      </p:stCondLst>
                      <p:childTnLst>
                        <p:par>
                          <p:cTn id="4106" fill="hold">
                            <p:stCondLst>
                              <p:cond delay="0"/>
                            </p:stCondLst>
                            <p:childTnLst>
                              <p:par>
                                <p:cTn id="41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0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1" fill="hold">
                      <p:stCondLst>
                        <p:cond delay="indefinite"/>
                      </p:stCondLst>
                      <p:childTnLst>
                        <p:par>
                          <p:cTn id="4112" fill="hold">
                            <p:stCondLst>
                              <p:cond delay="0"/>
                            </p:stCondLst>
                            <p:childTnLst>
                              <p:par>
                                <p:cTn id="41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1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7" fill="hold">
                      <p:stCondLst>
                        <p:cond delay="indefinite"/>
                      </p:stCondLst>
                      <p:childTnLst>
                        <p:par>
                          <p:cTn id="4118" fill="hold">
                            <p:stCondLst>
                              <p:cond delay="0"/>
                            </p:stCondLst>
                            <p:childTnLst>
                              <p:par>
                                <p:cTn id="4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2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3" fill="hold">
                      <p:stCondLst>
                        <p:cond delay="indefinite"/>
                      </p:stCondLst>
                      <p:childTnLst>
                        <p:par>
                          <p:cTn id="4124" fill="hold">
                            <p:stCondLst>
                              <p:cond delay="0"/>
                            </p:stCondLst>
                            <p:childTnLst>
                              <p:par>
                                <p:cTn id="4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2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9" fill="hold">
                      <p:stCondLst>
                        <p:cond delay="indefinite"/>
                      </p:stCondLst>
                      <p:childTnLst>
                        <p:par>
                          <p:cTn id="4130" fill="hold">
                            <p:stCondLst>
                              <p:cond delay="0"/>
                            </p:stCondLst>
                            <p:childTnLst>
                              <p:par>
                                <p:cTn id="4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3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5" fill="hold">
                      <p:stCondLst>
                        <p:cond delay="indefinite"/>
                      </p:stCondLst>
                      <p:childTnLst>
                        <p:par>
                          <p:cTn id="4136" fill="hold">
                            <p:stCondLst>
                              <p:cond delay="0"/>
                            </p:stCondLst>
                            <p:childTnLst>
                              <p:par>
                                <p:cTn id="41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3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1" fill="hold">
                      <p:stCondLst>
                        <p:cond delay="indefinite"/>
                      </p:stCondLst>
                      <p:childTnLst>
                        <p:par>
                          <p:cTn id="4142" fill="hold">
                            <p:stCondLst>
                              <p:cond delay="0"/>
                            </p:stCondLst>
                            <p:childTnLst>
                              <p:par>
                                <p:cTn id="41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4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7" fill="hold">
                      <p:stCondLst>
                        <p:cond delay="indefinite"/>
                      </p:stCondLst>
                      <p:childTnLst>
                        <p:par>
                          <p:cTn id="4148" fill="hold">
                            <p:stCondLst>
                              <p:cond delay="0"/>
                            </p:stCondLst>
                            <p:childTnLst>
                              <p:par>
                                <p:cTn id="41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5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3" fill="hold">
                      <p:stCondLst>
                        <p:cond delay="indefinite"/>
                      </p:stCondLst>
                      <p:childTnLst>
                        <p:par>
                          <p:cTn id="4154" fill="hold">
                            <p:stCondLst>
                              <p:cond delay="0"/>
                            </p:stCondLst>
                            <p:childTnLst>
                              <p:par>
                                <p:cTn id="41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5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9" fill="hold">
                      <p:stCondLst>
                        <p:cond delay="indefinite"/>
                      </p:stCondLst>
                      <p:childTnLst>
                        <p:par>
                          <p:cTn id="4160" fill="hold">
                            <p:stCondLst>
                              <p:cond delay="0"/>
                            </p:stCondLst>
                            <p:childTnLst>
                              <p:par>
                                <p:cTn id="41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6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6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5" fill="hold">
                      <p:stCondLst>
                        <p:cond delay="indefinite"/>
                      </p:stCondLst>
                      <p:childTnLst>
                        <p:par>
                          <p:cTn id="4166" fill="hold">
                            <p:stCondLst>
                              <p:cond delay="0"/>
                            </p:stCondLst>
                            <p:childTnLst>
                              <p:par>
                                <p:cTn id="41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6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1" fill="hold">
                      <p:stCondLst>
                        <p:cond delay="indefinite"/>
                      </p:stCondLst>
                      <p:childTnLst>
                        <p:par>
                          <p:cTn id="4172" fill="hold">
                            <p:stCondLst>
                              <p:cond delay="0"/>
                            </p:stCondLst>
                            <p:childTnLst>
                              <p:par>
                                <p:cTn id="41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7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7" fill="hold">
                      <p:stCondLst>
                        <p:cond delay="indefinite"/>
                      </p:stCondLst>
                      <p:childTnLst>
                        <p:par>
                          <p:cTn id="4178" fill="hold">
                            <p:stCondLst>
                              <p:cond delay="0"/>
                            </p:stCondLst>
                            <p:childTnLst>
                              <p:par>
                                <p:cTn id="417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3" fill="hold">
                      <p:stCondLst>
                        <p:cond delay="indefinite"/>
                      </p:stCondLst>
                      <p:childTnLst>
                        <p:par>
                          <p:cTn id="4184" fill="hold">
                            <p:stCondLst>
                              <p:cond delay="0"/>
                            </p:stCondLst>
                            <p:childTnLst>
                              <p:par>
                                <p:cTn id="41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9" fill="hold">
                      <p:stCondLst>
                        <p:cond delay="indefinite"/>
                      </p:stCondLst>
                      <p:childTnLst>
                        <p:par>
                          <p:cTn id="4190" fill="hold">
                            <p:stCondLst>
                              <p:cond delay="0"/>
                            </p:stCondLst>
                            <p:childTnLst>
                              <p:par>
                                <p:cTn id="41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9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5" fill="hold">
                      <p:stCondLst>
                        <p:cond delay="indefinite"/>
                      </p:stCondLst>
                      <p:childTnLst>
                        <p:par>
                          <p:cTn id="4196" fill="hold">
                            <p:stCondLst>
                              <p:cond delay="0"/>
                            </p:stCondLst>
                            <p:childTnLst>
                              <p:par>
                                <p:cTn id="41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9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0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1" fill="hold">
                      <p:stCondLst>
                        <p:cond delay="indefinite"/>
                      </p:stCondLst>
                      <p:childTnLst>
                        <p:par>
                          <p:cTn id="4202" fill="hold">
                            <p:stCondLst>
                              <p:cond delay="0"/>
                            </p:stCondLst>
                            <p:childTnLst>
                              <p:par>
                                <p:cTn id="42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0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0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08" fill="hold">
                      <p:stCondLst>
                        <p:cond delay="0"/>
                      </p:stCondLst>
                      <p:childTnLst>
                        <p:par>
                          <p:cTn id="4209" fill="hold">
                            <p:stCondLst>
                              <p:cond delay="0"/>
                            </p:stCondLst>
                            <p:childTnLst>
                              <p:par>
                                <p:cTn id="42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1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1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4" fill="hold">
                      <p:stCondLst>
                        <p:cond delay="indefinite"/>
                      </p:stCondLst>
                      <p:childTnLst>
                        <p:par>
                          <p:cTn id="4215" fill="hold">
                            <p:stCondLst>
                              <p:cond delay="0"/>
                            </p:stCondLst>
                            <p:childTnLst>
                              <p:par>
                                <p:cTn id="42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1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1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1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0" fill="hold">
                      <p:stCondLst>
                        <p:cond delay="indefinite"/>
                      </p:stCondLst>
                      <p:childTnLst>
                        <p:par>
                          <p:cTn id="4221" fill="hold">
                            <p:stCondLst>
                              <p:cond delay="0"/>
                            </p:stCondLst>
                            <p:childTnLst>
                              <p:par>
                                <p:cTn id="422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2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2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6" fill="hold">
                      <p:stCondLst>
                        <p:cond delay="indefinite"/>
                      </p:stCondLst>
                      <p:childTnLst>
                        <p:par>
                          <p:cTn id="4227" fill="hold">
                            <p:stCondLst>
                              <p:cond delay="0"/>
                            </p:stCondLst>
                            <p:childTnLst>
                              <p:par>
                                <p:cTn id="422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2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3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2" fill="hold">
                      <p:stCondLst>
                        <p:cond delay="indefinite"/>
                      </p:stCondLst>
                      <p:childTnLst>
                        <p:par>
                          <p:cTn id="4233" fill="hold">
                            <p:stCondLst>
                              <p:cond delay="0"/>
                            </p:stCondLst>
                            <p:childTnLst>
                              <p:par>
                                <p:cTn id="423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3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3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8" fill="hold">
                      <p:stCondLst>
                        <p:cond delay="indefinite"/>
                      </p:stCondLst>
                      <p:childTnLst>
                        <p:par>
                          <p:cTn id="4239" fill="hold">
                            <p:stCondLst>
                              <p:cond delay="0"/>
                            </p:stCondLst>
                            <p:childTnLst>
                              <p:par>
                                <p:cTn id="424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4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4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4" fill="hold">
                      <p:stCondLst>
                        <p:cond delay="indefinite"/>
                      </p:stCondLst>
                      <p:childTnLst>
                        <p:par>
                          <p:cTn id="4245" fill="hold">
                            <p:stCondLst>
                              <p:cond delay="0"/>
                            </p:stCondLst>
                            <p:childTnLst>
                              <p:par>
                                <p:cTn id="424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4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4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0" fill="hold">
                      <p:stCondLst>
                        <p:cond delay="indefinite"/>
                      </p:stCondLst>
                      <p:childTnLst>
                        <p:par>
                          <p:cTn id="4251" fill="hold">
                            <p:stCondLst>
                              <p:cond delay="0"/>
                            </p:stCondLst>
                            <p:childTnLst>
                              <p:par>
                                <p:cTn id="4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5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6" fill="hold">
                      <p:stCondLst>
                        <p:cond delay="indefinite"/>
                      </p:stCondLst>
                      <p:childTnLst>
                        <p:par>
                          <p:cTn id="4257" fill="hold">
                            <p:stCondLst>
                              <p:cond delay="0"/>
                            </p:stCondLst>
                            <p:childTnLst>
                              <p:par>
                                <p:cTn id="4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2" fill="hold">
                      <p:stCondLst>
                        <p:cond delay="indefinite"/>
                      </p:stCondLst>
                      <p:childTnLst>
                        <p:par>
                          <p:cTn id="4263" fill="hold">
                            <p:stCondLst>
                              <p:cond delay="0"/>
                            </p:stCondLst>
                            <p:childTnLst>
                              <p:par>
                                <p:cTn id="4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8" fill="hold">
                      <p:stCondLst>
                        <p:cond delay="indefinite"/>
                      </p:stCondLst>
                      <p:childTnLst>
                        <p:par>
                          <p:cTn id="4269" fill="hold">
                            <p:stCondLst>
                              <p:cond delay="0"/>
                            </p:stCondLst>
                            <p:childTnLst>
                              <p:par>
                                <p:cTn id="42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7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4" fill="hold">
                      <p:stCondLst>
                        <p:cond delay="indefinite"/>
                      </p:stCondLst>
                      <p:childTnLst>
                        <p:par>
                          <p:cTn id="4275" fill="hold">
                            <p:stCondLst>
                              <p:cond delay="0"/>
                            </p:stCondLst>
                            <p:childTnLst>
                              <p:par>
                                <p:cTn id="42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7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0" fill="hold">
                      <p:stCondLst>
                        <p:cond delay="indefinite"/>
                      </p:stCondLst>
                      <p:childTnLst>
                        <p:par>
                          <p:cTn id="4281" fill="hold">
                            <p:stCondLst>
                              <p:cond delay="0"/>
                            </p:stCondLst>
                            <p:childTnLst>
                              <p:par>
                                <p:cTn id="42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8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6" fill="hold">
                      <p:stCondLst>
                        <p:cond delay="indefinite"/>
                      </p:stCondLst>
                      <p:childTnLst>
                        <p:par>
                          <p:cTn id="4287" fill="hold">
                            <p:stCondLst>
                              <p:cond delay="0"/>
                            </p:stCondLst>
                            <p:childTnLst>
                              <p:par>
                                <p:cTn id="42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9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2" fill="hold">
                      <p:stCondLst>
                        <p:cond delay="indefinite"/>
                      </p:stCondLst>
                      <p:childTnLst>
                        <p:par>
                          <p:cTn id="4293" fill="hold">
                            <p:stCondLst>
                              <p:cond delay="0"/>
                            </p:stCondLst>
                            <p:childTnLst>
                              <p:par>
                                <p:cTn id="42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9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8" fill="hold">
                      <p:stCondLst>
                        <p:cond delay="indefinite"/>
                      </p:stCondLst>
                      <p:childTnLst>
                        <p:par>
                          <p:cTn id="4299" fill="hold">
                            <p:stCondLst>
                              <p:cond delay="0"/>
                            </p:stCondLst>
                            <p:childTnLst>
                              <p:par>
                                <p:cTn id="43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0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4" fill="hold">
                      <p:stCondLst>
                        <p:cond delay="indefinite"/>
                      </p:stCondLst>
                      <p:childTnLst>
                        <p:par>
                          <p:cTn id="4305" fill="hold">
                            <p:stCondLst>
                              <p:cond delay="0"/>
                            </p:stCondLst>
                            <p:childTnLst>
                              <p:par>
                                <p:cTn id="43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0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0" fill="hold">
                      <p:stCondLst>
                        <p:cond delay="indefinite"/>
                      </p:stCondLst>
                      <p:childTnLst>
                        <p:par>
                          <p:cTn id="4311" fill="hold">
                            <p:stCondLst>
                              <p:cond delay="0"/>
                            </p:stCondLst>
                            <p:childTnLst>
                              <p:par>
                                <p:cTn id="43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1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6" fill="hold">
                      <p:stCondLst>
                        <p:cond delay="indefinite"/>
                      </p:stCondLst>
                      <p:childTnLst>
                        <p:par>
                          <p:cTn id="4317" fill="hold">
                            <p:stCondLst>
                              <p:cond delay="0"/>
                            </p:stCondLst>
                            <p:childTnLst>
                              <p:par>
                                <p:cTn id="43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2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2" fill="hold">
                      <p:stCondLst>
                        <p:cond delay="indefinite"/>
                      </p:stCondLst>
                      <p:childTnLst>
                        <p:par>
                          <p:cTn id="4323" fill="hold">
                            <p:stCondLst>
                              <p:cond delay="0"/>
                            </p:stCondLst>
                            <p:childTnLst>
                              <p:par>
                                <p:cTn id="43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2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8" fill="hold">
                      <p:stCondLst>
                        <p:cond delay="indefinite"/>
                      </p:stCondLst>
                      <p:childTnLst>
                        <p:par>
                          <p:cTn id="4329" fill="hold">
                            <p:stCondLst>
                              <p:cond delay="0"/>
                            </p:stCondLst>
                            <p:childTnLst>
                              <p:par>
                                <p:cTn id="43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3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4" fill="hold">
                      <p:stCondLst>
                        <p:cond delay="indefinite"/>
                      </p:stCondLst>
                      <p:childTnLst>
                        <p:par>
                          <p:cTn id="4335" fill="hold">
                            <p:stCondLst>
                              <p:cond delay="0"/>
                            </p:stCondLst>
                            <p:childTnLst>
                              <p:par>
                                <p:cTn id="43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7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38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0" fill="hold">
                      <p:stCondLst>
                        <p:cond delay="indefinite"/>
                      </p:stCondLst>
                      <p:childTnLst>
                        <p:par>
                          <p:cTn id="4341" fill="hold">
                            <p:stCondLst>
                              <p:cond delay="0"/>
                            </p:stCondLst>
                            <p:childTnLst>
                              <p:par>
                                <p:cTn id="43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44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5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6" fill="hold">
                      <p:stCondLst>
                        <p:cond delay="indefinite"/>
                      </p:stCondLst>
                      <p:childTnLst>
                        <p:par>
                          <p:cTn id="4347" fill="hold">
                            <p:stCondLst>
                              <p:cond delay="0"/>
                            </p:stCondLst>
                            <p:childTnLst>
                              <p:par>
                                <p:cTn id="43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35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3" fill="hold">
                      <p:stCondLst>
                        <p:cond delay="0"/>
                      </p:stCondLst>
                      <p:childTnLst>
                        <p:par>
                          <p:cTn id="4354" fill="hold">
                            <p:stCondLst>
                              <p:cond delay="0"/>
                            </p:stCondLst>
                            <p:childTnLst>
                              <p:par>
                                <p:cTn id="435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5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9" fill="hold">
                      <p:stCondLst>
                        <p:cond delay="indefinite"/>
                      </p:stCondLst>
                      <p:childTnLst>
                        <p:par>
                          <p:cTn id="4360" fill="hold">
                            <p:stCondLst>
                              <p:cond delay="0"/>
                            </p:stCondLst>
                            <p:childTnLst>
                              <p:par>
                                <p:cTn id="436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6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6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5" fill="hold">
                      <p:stCondLst>
                        <p:cond delay="indefinite"/>
                      </p:stCondLst>
                      <p:childTnLst>
                        <p:par>
                          <p:cTn id="4366" fill="hold">
                            <p:stCondLst>
                              <p:cond delay="0"/>
                            </p:stCondLst>
                            <p:childTnLst>
                              <p:par>
                                <p:cTn id="436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6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6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1" fill="hold">
                      <p:stCondLst>
                        <p:cond delay="indefinite"/>
                      </p:stCondLst>
                      <p:childTnLst>
                        <p:par>
                          <p:cTn id="4372" fill="hold">
                            <p:stCondLst>
                              <p:cond delay="0"/>
                            </p:stCondLst>
                            <p:childTnLst>
                              <p:par>
                                <p:cTn id="437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7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7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7" fill="hold">
                      <p:stCondLst>
                        <p:cond delay="indefinite"/>
                      </p:stCondLst>
                      <p:childTnLst>
                        <p:par>
                          <p:cTn id="4378" fill="hold">
                            <p:stCondLst>
                              <p:cond delay="0"/>
                            </p:stCondLst>
                            <p:childTnLst>
                              <p:par>
                                <p:cTn id="437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8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8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3" fill="hold">
                      <p:stCondLst>
                        <p:cond delay="indefinite"/>
                      </p:stCondLst>
                      <p:childTnLst>
                        <p:par>
                          <p:cTn id="4384" fill="hold">
                            <p:stCondLst>
                              <p:cond delay="0"/>
                            </p:stCondLst>
                            <p:childTnLst>
                              <p:par>
                                <p:cTn id="438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8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8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9" fill="hold">
                      <p:stCondLst>
                        <p:cond delay="indefinite"/>
                      </p:stCondLst>
                      <p:childTnLst>
                        <p:par>
                          <p:cTn id="4390" fill="hold">
                            <p:stCondLst>
                              <p:cond delay="0"/>
                            </p:stCondLst>
                            <p:childTnLst>
                              <p:par>
                                <p:cTn id="439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9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9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5" fill="hold">
                      <p:stCondLst>
                        <p:cond delay="indefinite"/>
                      </p:stCondLst>
                      <p:childTnLst>
                        <p:par>
                          <p:cTn id="4396" fill="hold">
                            <p:stCondLst>
                              <p:cond delay="0"/>
                            </p:stCondLst>
                            <p:childTnLst>
                              <p:par>
                                <p:cTn id="4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9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1" fill="hold">
                      <p:stCondLst>
                        <p:cond delay="indefinite"/>
                      </p:stCondLst>
                      <p:childTnLst>
                        <p:par>
                          <p:cTn id="4402" fill="hold">
                            <p:stCondLst>
                              <p:cond delay="0"/>
                            </p:stCondLst>
                            <p:childTnLst>
                              <p:par>
                                <p:cTn id="440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0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7" fill="hold">
                      <p:stCondLst>
                        <p:cond delay="indefinite"/>
                      </p:stCondLst>
                      <p:childTnLst>
                        <p:par>
                          <p:cTn id="4408" fill="hold">
                            <p:stCondLst>
                              <p:cond delay="0"/>
                            </p:stCondLst>
                            <p:childTnLst>
                              <p:par>
                                <p:cTn id="44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1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3" fill="hold">
                      <p:stCondLst>
                        <p:cond delay="indefinite"/>
                      </p:stCondLst>
                      <p:childTnLst>
                        <p:par>
                          <p:cTn id="4414" fill="hold">
                            <p:stCondLst>
                              <p:cond delay="0"/>
                            </p:stCondLst>
                            <p:childTnLst>
                              <p:par>
                                <p:cTn id="44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1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9" fill="hold">
                      <p:stCondLst>
                        <p:cond delay="indefinite"/>
                      </p:stCondLst>
                      <p:childTnLst>
                        <p:par>
                          <p:cTn id="4420" fill="hold">
                            <p:stCondLst>
                              <p:cond delay="0"/>
                            </p:stCondLst>
                            <p:childTnLst>
                              <p:par>
                                <p:cTn id="44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5" fill="hold">
                      <p:stCondLst>
                        <p:cond delay="indefinite"/>
                      </p:stCondLst>
                      <p:childTnLst>
                        <p:par>
                          <p:cTn id="4426" fill="hold">
                            <p:stCondLst>
                              <p:cond delay="0"/>
                            </p:stCondLst>
                            <p:childTnLst>
                              <p:par>
                                <p:cTn id="442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1" fill="hold">
                      <p:stCondLst>
                        <p:cond delay="indefinite"/>
                      </p:stCondLst>
                      <p:childTnLst>
                        <p:par>
                          <p:cTn id="4432" fill="hold">
                            <p:stCondLst>
                              <p:cond delay="0"/>
                            </p:stCondLst>
                            <p:childTnLst>
                              <p:par>
                                <p:cTn id="44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3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7" fill="hold">
                      <p:stCondLst>
                        <p:cond delay="indefinite"/>
                      </p:stCondLst>
                      <p:childTnLst>
                        <p:par>
                          <p:cTn id="4438" fill="hold">
                            <p:stCondLst>
                              <p:cond delay="0"/>
                            </p:stCondLst>
                            <p:childTnLst>
                              <p:par>
                                <p:cTn id="44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4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3" fill="hold">
                      <p:stCondLst>
                        <p:cond delay="indefinite"/>
                      </p:stCondLst>
                      <p:childTnLst>
                        <p:par>
                          <p:cTn id="4444" fill="hold">
                            <p:stCondLst>
                              <p:cond delay="0"/>
                            </p:stCondLst>
                            <p:childTnLst>
                              <p:par>
                                <p:cTn id="44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4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9" fill="hold">
                      <p:stCondLst>
                        <p:cond delay="indefinite"/>
                      </p:stCondLst>
                      <p:childTnLst>
                        <p:par>
                          <p:cTn id="4450" fill="hold">
                            <p:stCondLst>
                              <p:cond delay="0"/>
                            </p:stCondLst>
                            <p:childTnLst>
                              <p:par>
                                <p:cTn id="445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5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5" fill="hold">
                      <p:stCondLst>
                        <p:cond delay="indefinite"/>
                      </p:stCondLst>
                      <p:childTnLst>
                        <p:par>
                          <p:cTn id="4456" fill="hold">
                            <p:stCondLst>
                              <p:cond delay="0"/>
                            </p:stCondLst>
                            <p:childTnLst>
                              <p:par>
                                <p:cTn id="44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5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1" fill="hold">
                      <p:stCondLst>
                        <p:cond delay="indefinite"/>
                      </p:stCondLst>
                      <p:childTnLst>
                        <p:par>
                          <p:cTn id="4462" fill="hold">
                            <p:stCondLst>
                              <p:cond delay="0"/>
                            </p:stCondLst>
                            <p:childTnLst>
                              <p:par>
                                <p:cTn id="44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6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7" fill="hold">
                      <p:stCondLst>
                        <p:cond delay="indefinite"/>
                      </p:stCondLst>
                      <p:childTnLst>
                        <p:par>
                          <p:cTn id="4468" fill="hold">
                            <p:stCondLst>
                              <p:cond delay="0"/>
                            </p:stCondLst>
                            <p:childTnLst>
                              <p:par>
                                <p:cTn id="44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71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3" fill="hold">
                      <p:stCondLst>
                        <p:cond delay="indefinite"/>
                      </p:stCondLst>
                      <p:childTnLst>
                        <p:par>
                          <p:cTn id="4474" fill="hold">
                            <p:stCondLst>
                              <p:cond delay="0"/>
                            </p:stCondLst>
                            <p:childTnLst>
                              <p:par>
                                <p:cTn id="447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77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9" fill="hold">
                      <p:stCondLst>
                        <p:cond delay="indefinite"/>
                      </p:stCondLst>
                      <p:childTnLst>
                        <p:par>
                          <p:cTn id="4480" fill="hold">
                            <p:stCondLst>
                              <p:cond delay="0"/>
                            </p:stCondLst>
                            <p:childTnLst>
                              <p:par>
                                <p:cTn id="44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2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8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5" fill="hold">
                      <p:stCondLst>
                        <p:cond delay="indefinite"/>
                      </p:stCondLst>
                      <p:childTnLst>
                        <p:par>
                          <p:cTn id="4486" fill="hold">
                            <p:stCondLst>
                              <p:cond delay="0"/>
                            </p:stCondLst>
                            <p:childTnLst>
                              <p:par>
                                <p:cTn id="44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8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0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1" fill="hold">
                      <p:stCondLst>
                        <p:cond delay="indefinite"/>
                      </p:stCondLst>
                      <p:childTnLst>
                        <p:par>
                          <p:cTn id="4492" fill="hold">
                            <p:stCondLst>
                              <p:cond delay="0"/>
                            </p:stCondLst>
                            <p:childTnLst>
                              <p:par>
                                <p:cTn id="44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9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6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49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8" fill="hold">
                      <p:stCondLst>
                        <p:cond delay="0"/>
                      </p:stCondLst>
                      <p:childTnLst>
                        <p:par>
                          <p:cTn id="4499" fill="hold">
                            <p:stCondLst>
                              <p:cond delay="0"/>
                            </p:stCondLst>
                            <p:childTnLst>
                              <p:par>
                                <p:cTn id="450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0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0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4" fill="hold">
                      <p:stCondLst>
                        <p:cond delay="indefinite"/>
                      </p:stCondLst>
                      <p:childTnLst>
                        <p:par>
                          <p:cTn id="4505" fill="hold">
                            <p:stCondLst>
                              <p:cond delay="0"/>
                            </p:stCondLst>
                            <p:childTnLst>
                              <p:par>
                                <p:cTn id="450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0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0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0" fill="hold">
                      <p:stCondLst>
                        <p:cond delay="indefinite"/>
                      </p:stCondLst>
                      <p:childTnLst>
                        <p:par>
                          <p:cTn id="4511" fill="hold">
                            <p:stCondLst>
                              <p:cond delay="0"/>
                            </p:stCondLst>
                            <p:childTnLst>
                              <p:par>
                                <p:cTn id="451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1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1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6" fill="hold">
                      <p:stCondLst>
                        <p:cond delay="indefinite"/>
                      </p:stCondLst>
                      <p:childTnLst>
                        <p:par>
                          <p:cTn id="4517" fill="hold">
                            <p:stCondLst>
                              <p:cond delay="0"/>
                            </p:stCondLst>
                            <p:childTnLst>
                              <p:par>
                                <p:cTn id="451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1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2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2" fill="hold">
                      <p:stCondLst>
                        <p:cond delay="indefinite"/>
                      </p:stCondLst>
                      <p:childTnLst>
                        <p:par>
                          <p:cTn id="4523" fill="hold">
                            <p:stCondLst>
                              <p:cond delay="0"/>
                            </p:stCondLst>
                            <p:childTnLst>
                              <p:par>
                                <p:cTn id="452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2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2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8" fill="hold">
                      <p:stCondLst>
                        <p:cond delay="indefinite"/>
                      </p:stCondLst>
                      <p:childTnLst>
                        <p:par>
                          <p:cTn id="4529" fill="hold">
                            <p:stCondLst>
                              <p:cond delay="0"/>
                            </p:stCondLst>
                            <p:childTnLst>
                              <p:par>
                                <p:cTn id="453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3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3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4" fill="hold">
                      <p:stCondLst>
                        <p:cond delay="indefinite"/>
                      </p:stCondLst>
                      <p:childTnLst>
                        <p:par>
                          <p:cTn id="4535" fill="hold">
                            <p:stCondLst>
                              <p:cond delay="0"/>
                            </p:stCondLst>
                            <p:childTnLst>
                              <p:par>
                                <p:cTn id="453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3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3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0" fill="hold">
                      <p:stCondLst>
                        <p:cond delay="indefinite"/>
                      </p:stCondLst>
                      <p:childTnLst>
                        <p:par>
                          <p:cTn id="4541" fill="hold">
                            <p:stCondLst>
                              <p:cond delay="0"/>
                            </p:stCondLst>
                            <p:childTnLst>
                              <p:par>
                                <p:cTn id="45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4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6" fill="hold">
                      <p:stCondLst>
                        <p:cond delay="indefinite"/>
                      </p:stCondLst>
                      <p:childTnLst>
                        <p:par>
                          <p:cTn id="4547" fill="hold">
                            <p:stCondLst>
                              <p:cond delay="0"/>
                            </p:stCondLst>
                            <p:childTnLst>
                              <p:par>
                                <p:cTn id="45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5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2" fill="hold">
                      <p:stCondLst>
                        <p:cond delay="indefinite"/>
                      </p:stCondLst>
                      <p:childTnLst>
                        <p:par>
                          <p:cTn id="4553" fill="hold">
                            <p:stCondLst>
                              <p:cond delay="0"/>
                            </p:stCondLst>
                            <p:childTnLst>
                              <p:par>
                                <p:cTn id="45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5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8" fill="hold">
                      <p:stCondLst>
                        <p:cond delay="indefinite"/>
                      </p:stCondLst>
                      <p:childTnLst>
                        <p:par>
                          <p:cTn id="4559" fill="hold">
                            <p:stCondLst>
                              <p:cond delay="0"/>
                            </p:stCondLst>
                            <p:childTnLst>
                              <p:par>
                                <p:cTn id="456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6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4" fill="hold">
                      <p:stCondLst>
                        <p:cond delay="indefinite"/>
                      </p:stCondLst>
                      <p:childTnLst>
                        <p:par>
                          <p:cTn id="4565" fill="hold">
                            <p:stCondLst>
                              <p:cond delay="0"/>
                            </p:stCondLst>
                            <p:childTnLst>
                              <p:par>
                                <p:cTn id="45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6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0" fill="hold">
                      <p:stCondLst>
                        <p:cond delay="indefinite"/>
                      </p:stCondLst>
                      <p:childTnLst>
                        <p:par>
                          <p:cTn id="4571" fill="hold">
                            <p:stCondLst>
                              <p:cond delay="0"/>
                            </p:stCondLst>
                            <p:childTnLst>
                              <p:par>
                                <p:cTn id="45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7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6" fill="hold">
                      <p:stCondLst>
                        <p:cond delay="indefinite"/>
                      </p:stCondLst>
                      <p:childTnLst>
                        <p:par>
                          <p:cTn id="4577" fill="hold">
                            <p:stCondLst>
                              <p:cond delay="0"/>
                            </p:stCondLst>
                            <p:childTnLst>
                              <p:par>
                                <p:cTn id="45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8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2" fill="hold">
                      <p:stCondLst>
                        <p:cond delay="indefinite"/>
                      </p:stCondLst>
                      <p:childTnLst>
                        <p:par>
                          <p:cTn id="4583" fill="hold">
                            <p:stCondLst>
                              <p:cond delay="0"/>
                            </p:stCondLst>
                            <p:childTnLst>
                              <p:par>
                                <p:cTn id="45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8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8" fill="hold">
                      <p:stCondLst>
                        <p:cond delay="indefinite"/>
                      </p:stCondLst>
                      <p:childTnLst>
                        <p:par>
                          <p:cTn id="4589" fill="hold">
                            <p:stCondLst>
                              <p:cond delay="0"/>
                            </p:stCondLst>
                            <p:childTnLst>
                              <p:par>
                                <p:cTn id="45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9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4" fill="hold">
                      <p:stCondLst>
                        <p:cond delay="indefinite"/>
                      </p:stCondLst>
                      <p:childTnLst>
                        <p:par>
                          <p:cTn id="4595" fill="hold">
                            <p:stCondLst>
                              <p:cond delay="0"/>
                            </p:stCondLst>
                            <p:childTnLst>
                              <p:par>
                                <p:cTn id="45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9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0" fill="hold">
                      <p:stCondLst>
                        <p:cond delay="indefinite"/>
                      </p:stCondLst>
                      <p:childTnLst>
                        <p:par>
                          <p:cTn id="4601" fill="hold">
                            <p:stCondLst>
                              <p:cond delay="0"/>
                            </p:stCondLst>
                            <p:childTnLst>
                              <p:par>
                                <p:cTn id="46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0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6" fill="hold">
                      <p:stCondLst>
                        <p:cond delay="indefinite"/>
                      </p:stCondLst>
                      <p:childTnLst>
                        <p:par>
                          <p:cTn id="4607" fill="hold">
                            <p:stCondLst>
                              <p:cond delay="0"/>
                            </p:stCondLst>
                            <p:childTnLst>
                              <p:par>
                                <p:cTn id="460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1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2" fill="hold">
                      <p:stCondLst>
                        <p:cond delay="indefinite"/>
                      </p:stCondLst>
                      <p:childTnLst>
                        <p:par>
                          <p:cTn id="4613" fill="hold">
                            <p:stCondLst>
                              <p:cond delay="0"/>
                            </p:stCondLst>
                            <p:childTnLst>
                              <p:par>
                                <p:cTn id="46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1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8" fill="hold">
                      <p:stCondLst>
                        <p:cond delay="indefinite"/>
                      </p:stCondLst>
                      <p:childTnLst>
                        <p:par>
                          <p:cTn id="4619" fill="hold">
                            <p:stCondLst>
                              <p:cond delay="0"/>
                            </p:stCondLst>
                            <p:childTnLst>
                              <p:par>
                                <p:cTn id="46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2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4" fill="hold">
                      <p:stCondLst>
                        <p:cond delay="indefinite"/>
                      </p:stCondLst>
                      <p:childTnLst>
                        <p:par>
                          <p:cTn id="4625" fill="hold">
                            <p:stCondLst>
                              <p:cond delay="0"/>
                            </p:stCondLst>
                            <p:childTnLst>
                              <p:par>
                                <p:cTn id="46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2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0" fill="hold">
                      <p:stCondLst>
                        <p:cond delay="indefinite"/>
                      </p:stCondLst>
                      <p:childTnLst>
                        <p:par>
                          <p:cTn id="4631" fill="hold">
                            <p:stCondLst>
                              <p:cond delay="0"/>
                            </p:stCondLst>
                            <p:childTnLst>
                              <p:par>
                                <p:cTn id="46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3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3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5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6" fill="hold">
                      <p:stCondLst>
                        <p:cond delay="indefinite"/>
                      </p:stCondLst>
                      <p:childTnLst>
                        <p:par>
                          <p:cTn id="4637" fill="hold">
                            <p:stCondLst>
                              <p:cond delay="0"/>
                            </p:stCondLst>
                            <p:childTnLst>
                              <p:par>
                                <p:cTn id="46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40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64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3" fill="hold">
                      <p:stCondLst>
                        <p:cond delay="0"/>
                      </p:stCondLst>
                      <p:childTnLst>
                        <p:par>
                          <p:cTn id="4644" fill="hold">
                            <p:stCondLst>
                              <p:cond delay="0"/>
                            </p:stCondLst>
                            <p:childTnLst>
                              <p:par>
                                <p:cTn id="464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4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4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9" fill="hold">
                      <p:stCondLst>
                        <p:cond delay="indefinite"/>
                      </p:stCondLst>
                      <p:childTnLst>
                        <p:par>
                          <p:cTn id="4650" fill="hold">
                            <p:stCondLst>
                              <p:cond delay="0"/>
                            </p:stCondLst>
                            <p:childTnLst>
                              <p:par>
                                <p:cTn id="465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5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5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5" fill="hold">
                      <p:stCondLst>
                        <p:cond delay="indefinite"/>
                      </p:stCondLst>
                      <p:childTnLst>
                        <p:par>
                          <p:cTn id="4656" fill="hold">
                            <p:stCondLst>
                              <p:cond delay="0"/>
                            </p:stCondLst>
                            <p:childTnLst>
                              <p:par>
                                <p:cTn id="465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5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5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1" fill="hold">
                      <p:stCondLst>
                        <p:cond delay="indefinite"/>
                      </p:stCondLst>
                      <p:childTnLst>
                        <p:par>
                          <p:cTn id="4662" fill="hold">
                            <p:stCondLst>
                              <p:cond delay="0"/>
                            </p:stCondLst>
                            <p:childTnLst>
                              <p:par>
                                <p:cTn id="466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6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6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7" fill="hold">
                      <p:stCondLst>
                        <p:cond delay="indefinite"/>
                      </p:stCondLst>
                      <p:childTnLst>
                        <p:par>
                          <p:cTn id="4668" fill="hold">
                            <p:stCondLst>
                              <p:cond delay="0"/>
                            </p:stCondLst>
                            <p:childTnLst>
                              <p:par>
                                <p:cTn id="466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7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7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3" fill="hold">
                      <p:stCondLst>
                        <p:cond delay="indefinite"/>
                      </p:stCondLst>
                      <p:childTnLst>
                        <p:par>
                          <p:cTn id="4674" fill="hold">
                            <p:stCondLst>
                              <p:cond delay="0"/>
                            </p:stCondLst>
                            <p:childTnLst>
                              <p:par>
                                <p:cTn id="467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7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7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9" fill="hold">
                      <p:stCondLst>
                        <p:cond delay="indefinite"/>
                      </p:stCondLst>
                      <p:childTnLst>
                        <p:par>
                          <p:cTn id="4680" fill="hold">
                            <p:stCondLst>
                              <p:cond delay="0"/>
                            </p:stCondLst>
                            <p:childTnLst>
                              <p:par>
                                <p:cTn id="468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8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8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5" fill="hold">
                      <p:stCondLst>
                        <p:cond delay="indefinite"/>
                      </p:stCondLst>
                      <p:childTnLst>
                        <p:par>
                          <p:cTn id="4686" fill="hold">
                            <p:stCondLst>
                              <p:cond delay="0"/>
                            </p:stCondLst>
                            <p:childTnLst>
                              <p:par>
                                <p:cTn id="468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8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1" fill="hold">
                      <p:stCondLst>
                        <p:cond delay="indefinite"/>
                      </p:stCondLst>
                      <p:childTnLst>
                        <p:par>
                          <p:cTn id="4692" fill="hold">
                            <p:stCondLst>
                              <p:cond delay="0"/>
                            </p:stCondLst>
                            <p:childTnLst>
                              <p:par>
                                <p:cTn id="46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9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7" fill="hold">
                      <p:stCondLst>
                        <p:cond delay="indefinite"/>
                      </p:stCondLst>
                      <p:childTnLst>
                        <p:par>
                          <p:cTn id="4698" fill="hold">
                            <p:stCondLst>
                              <p:cond delay="0"/>
                            </p:stCondLst>
                            <p:childTnLst>
                              <p:par>
                                <p:cTn id="46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0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3" fill="hold">
                      <p:stCondLst>
                        <p:cond delay="indefinite"/>
                      </p:stCondLst>
                      <p:childTnLst>
                        <p:par>
                          <p:cTn id="4704" fill="hold">
                            <p:stCondLst>
                              <p:cond delay="0"/>
                            </p:stCondLst>
                            <p:childTnLst>
                              <p:par>
                                <p:cTn id="47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0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9" fill="hold">
                      <p:stCondLst>
                        <p:cond delay="indefinite"/>
                      </p:stCondLst>
                      <p:childTnLst>
                        <p:par>
                          <p:cTn id="4710" fill="hold">
                            <p:stCondLst>
                              <p:cond delay="0"/>
                            </p:stCondLst>
                            <p:childTnLst>
                              <p:par>
                                <p:cTn id="47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1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1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5" fill="hold">
                      <p:stCondLst>
                        <p:cond delay="indefinite"/>
                      </p:stCondLst>
                      <p:childTnLst>
                        <p:par>
                          <p:cTn id="4716" fill="hold">
                            <p:stCondLst>
                              <p:cond delay="0"/>
                            </p:stCondLst>
                            <p:childTnLst>
                              <p:par>
                                <p:cTn id="47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1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1" fill="hold">
                      <p:stCondLst>
                        <p:cond delay="indefinite"/>
                      </p:stCondLst>
                      <p:childTnLst>
                        <p:par>
                          <p:cTn id="4722" fill="hold">
                            <p:stCondLst>
                              <p:cond delay="0"/>
                            </p:stCondLst>
                            <p:childTnLst>
                              <p:par>
                                <p:cTn id="47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2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7" fill="hold">
                      <p:stCondLst>
                        <p:cond delay="indefinite"/>
                      </p:stCondLst>
                      <p:childTnLst>
                        <p:par>
                          <p:cTn id="4728" fill="hold">
                            <p:stCondLst>
                              <p:cond delay="0"/>
                            </p:stCondLst>
                            <p:childTnLst>
                              <p:par>
                                <p:cTn id="47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3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3" fill="hold">
                      <p:stCondLst>
                        <p:cond delay="indefinite"/>
                      </p:stCondLst>
                      <p:childTnLst>
                        <p:par>
                          <p:cTn id="4734" fill="hold">
                            <p:stCondLst>
                              <p:cond delay="0"/>
                            </p:stCondLst>
                            <p:childTnLst>
                              <p:par>
                                <p:cTn id="47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3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9" fill="hold">
                      <p:stCondLst>
                        <p:cond delay="indefinite"/>
                      </p:stCondLst>
                      <p:childTnLst>
                        <p:par>
                          <p:cTn id="4740" fill="hold">
                            <p:stCondLst>
                              <p:cond delay="0"/>
                            </p:stCondLst>
                            <p:childTnLst>
                              <p:par>
                                <p:cTn id="474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4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5" fill="hold">
                      <p:stCondLst>
                        <p:cond delay="indefinite"/>
                      </p:stCondLst>
                      <p:childTnLst>
                        <p:par>
                          <p:cTn id="4746" fill="hold">
                            <p:stCondLst>
                              <p:cond delay="0"/>
                            </p:stCondLst>
                            <p:childTnLst>
                              <p:par>
                                <p:cTn id="47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4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1" fill="hold">
                      <p:stCondLst>
                        <p:cond delay="indefinite"/>
                      </p:stCondLst>
                      <p:childTnLst>
                        <p:par>
                          <p:cTn id="4752" fill="hold">
                            <p:stCondLst>
                              <p:cond delay="0"/>
                            </p:stCondLst>
                            <p:childTnLst>
                              <p:par>
                                <p:cTn id="47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5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7" fill="hold">
                      <p:stCondLst>
                        <p:cond delay="indefinite"/>
                      </p:stCondLst>
                      <p:childTnLst>
                        <p:par>
                          <p:cTn id="4758" fill="hold">
                            <p:stCondLst>
                              <p:cond delay="0"/>
                            </p:stCondLst>
                            <p:childTnLst>
                              <p:par>
                                <p:cTn id="47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6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3" fill="hold">
                      <p:stCondLst>
                        <p:cond delay="indefinite"/>
                      </p:stCondLst>
                      <p:childTnLst>
                        <p:par>
                          <p:cTn id="4764" fill="hold">
                            <p:stCondLst>
                              <p:cond delay="0"/>
                            </p:stCondLst>
                            <p:childTnLst>
                              <p:par>
                                <p:cTn id="476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6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9" fill="hold">
                      <p:stCondLst>
                        <p:cond delay="indefinite"/>
                      </p:stCondLst>
                      <p:childTnLst>
                        <p:par>
                          <p:cTn id="4770" fill="hold">
                            <p:stCondLst>
                              <p:cond delay="0"/>
                            </p:stCondLst>
                            <p:childTnLst>
                              <p:par>
                                <p:cTn id="47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7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5" fill="hold">
                      <p:stCondLst>
                        <p:cond delay="indefinite"/>
                      </p:stCondLst>
                      <p:childTnLst>
                        <p:par>
                          <p:cTn id="4776" fill="hold">
                            <p:stCondLst>
                              <p:cond delay="0"/>
                            </p:stCondLst>
                            <p:childTnLst>
                              <p:par>
                                <p:cTn id="47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8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7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0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1" fill="hold">
                      <p:stCondLst>
                        <p:cond delay="indefinite"/>
                      </p:stCondLst>
                      <p:childTnLst>
                        <p:par>
                          <p:cTn id="4782" fill="hold">
                            <p:stCondLst>
                              <p:cond delay="0"/>
                            </p:stCondLst>
                            <p:childTnLst>
                              <p:par>
                                <p:cTn id="47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4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8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78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8" fill="hold">
                      <p:stCondLst>
                        <p:cond delay="0"/>
                      </p:stCondLst>
                      <p:childTnLst>
                        <p:par>
                          <p:cTn id="4789" fill="hold">
                            <p:stCondLst>
                              <p:cond delay="0"/>
                            </p:stCondLst>
                            <p:childTnLst>
                              <p:par>
                                <p:cTn id="479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9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9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4" fill="hold">
                      <p:stCondLst>
                        <p:cond delay="indefinite"/>
                      </p:stCondLst>
                      <p:childTnLst>
                        <p:par>
                          <p:cTn id="4795" fill="hold">
                            <p:stCondLst>
                              <p:cond delay="0"/>
                            </p:stCondLst>
                            <p:childTnLst>
                              <p:par>
                                <p:cTn id="479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9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9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9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0" fill="hold">
                      <p:stCondLst>
                        <p:cond delay="indefinite"/>
                      </p:stCondLst>
                      <p:childTnLst>
                        <p:par>
                          <p:cTn id="4801" fill="hold">
                            <p:stCondLst>
                              <p:cond delay="0"/>
                            </p:stCondLst>
                            <p:childTnLst>
                              <p:par>
                                <p:cTn id="480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0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0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6" fill="hold">
                      <p:stCondLst>
                        <p:cond delay="indefinite"/>
                      </p:stCondLst>
                      <p:childTnLst>
                        <p:par>
                          <p:cTn id="4807" fill="hold">
                            <p:stCondLst>
                              <p:cond delay="0"/>
                            </p:stCondLst>
                            <p:childTnLst>
                              <p:par>
                                <p:cTn id="480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0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1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2" fill="hold">
                      <p:stCondLst>
                        <p:cond delay="indefinite"/>
                      </p:stCondLst>
                      <p:childTnLst>
                        <p:par>
                          <p:cTn id="4813" fill="hold">
                            <p:stCondLst>
                              <p:cond delay="0"/>
                            </p:stCondLst>
                            <p:childTnLst>
                              <p:par>
                                <p:cTn id="481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1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1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8" fill="hold">
                      <p:stCondLst>
                        <p:cond delay="indefinite"/>
                      </p:stCondLst>
                      <p:childTnLst>
                        <p:par>
                          <p:cTn id="4819" fill="hold">
                            <p:stCondLst>
                              <p:cond delay="0"/>
                            </p:stCondLst>
                            <p:childTnLst>
                              <p:par>
                                <p:cTn id="482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2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2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4" fill="hold">
                      <p:stCondLst>
                        <p:cond delay="indefinite"/>
                      </p:stCondLst>
                      <p:childTnLst>
                        <p:par>
                          <p:cTn id="4825" fill="hold">
                            <p:stCondLst>
                              <p:cond delay="0"/>
                            </p:stCondLst>
                            <p:childTnLst>
                              <p:par>
                                <p:cTn id="482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2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2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0" fill="hold">
                      <p:stCondLst>
                        <p:cond delay="indefinite"/>
                      </p:stCondLst>
                      <p:childTnLst>
                        <p:par>
                          <p:cTn id="4831" fill="hold">
                            <p:stCondLst>
                              <p:cond delay="0"/>
                            </p:stCondLst>
                            <p:childTnLst>
                              <p:par>
                                <p:cTn id="483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3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6" fill="hold">
                      <p:stCondLst>
                        <p:cond delay="indefinite"/>
                      </p:stCondLst>
                      <p:childTnLst>
                        <p:par>
                          <p:cTn id="4837" fill="hold">
                            <p:stCondLst>
                              <p:cond delay="0"/>
                            </p:stCondLst>
                            <p:childTnLst>
                              <p:par>
                                <p:cTn id="483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2" fill="hold">
                      <p:stCondLst>
                        <p:cond delay="indefinite"/>
                      </p:stCondLst>
                      <p:childTnLst>
                        <p:par>
                          <p:cTn id="4843" fill="hold">
                            <p:stCondLst>
                              <p:cond delay="0"/>
                            </p:stCondLst>
                            <p:childTnLst>
                              <p:par>
                                <p:cTn id="48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8" fill="hold">
                      <p:stCondLst>
                        <p:cond delay="indefinite"/>
                      </p:stCondLst>
                      <p:childTnLst>
                        <p:par>
                          <p:cTn id="4849" fill="hold">
                            <p:stCondLst>
                              <p:cond delay="0"/>
                            </p:stCondLst>
                            <p:childTnLst>
                              <p:par>
                                <p:cTn id="48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5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4" fill="hold">
                      <p:stCondLst>
                        <p:cond delay="indefinite"/>
                      </p:stCondLst>
                      <p:childTnLst>
                        <p:par>
                          <p:cTn id="4855" fill="hold">
                            <p:stCondLst>
                              <p:cond delay="0"/>
                            </p:stCondLst>
                            <p:childTnLst>
                              <p:par>
                                <p:cTn id="485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5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0" fill="hold">
                      <p:stCondLst>
                        <p:cond delay="indefinite"/>
                      </p:stCondLst>
                      <p:childTnLst>
                        <p:par>
                          <p:cTn id="4861" fill="hold">
                            <p:stCondLst>
                              <p:cond delay="0"/>
                            </p:stCondLst>
                            <p:childTnLst>
                              <p:par>
                                <p:cTn id="48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6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6" fill="hold">
                      <p:stCondLst>
                        <p:cond delay="indefinite"/>
                      </p:stCondLst>
                      <p:childTnLst>
                        <p:par>
                          <p:cTn id="4867" fill="hold">
                            <p:stCondLst>
                              <p:cond delay="0"/>
                            </p:stCondLst>
                            <p:childTnLst>
                              <p:par>
                                <p:cTn id="48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2" fill="hold">
                      <p:stCondLst>
                        <p:cond delay="indefinite"/>
                      </p:stCondLst>
                      <p:childTnLst>
                        <p:par>
                          <p:cTn id="4873" fill="hold">
                            <p:stCondLst>
                              <p:cond delay="0"/>
                            </p:stCondLst>
                            <p:childTnLst>
                              <p:par>
                                <p:cTn id="48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8" fill="hold">
                      <p:stCondLst>
                        <p:cond delay="indefinite"/>
                      </p:stCondLst>
                      <p:childTnLst>
                        <p:par>
                          <p:cTn id="4879" fill="hold">
                            <p:stCondLst>
                              <p:cond delay="0"/>
                            </p:stCondLst>
                            <p:childTnLst>
                              <p:par>
                                <p:cTn id="48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8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4" fill="hold">
                      <p:stCondLst>
                        <p:cond delay="indefinite"/>
                      </p:stCondLst>
                      <p:childTnLst>
                        <p:par>
                          <p:cTn id="4885" fill="hold">
                            <p:stCondLst>
                              <p:cond delay="0"/>
                            </p:stCondLst>
                            <p:childTnLst>
                              <p:par>
                                <p:cTn id="48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8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0" fill="hold">
                      <p:stCondLst>
                        <p:cond delay="indefinite"/>
                      </p:stCondLst>
                      <p:childTnLst>
                        <p:par>
                          <p:cTn id="4891" fill="hold">
                            <p:stCondLst>
                              <p:cond delay="0"/>
                            </p:stCondLst>
                            <p:childTnLst>
                              <p:par>
                                <p:cTn id="48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9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6" fill="hold">
                      <p:stCondLst>
                        <p:cond delay="indefinite"/>
                      </p:stCondLst>
                      <p:childTnLst>
                        <p:par>
                          <p:cTn id="4897" fill="hold">
                            <p:stCondLst>
                              <p:cond delay="0"/>
                            </p:stCondLst>
                            <p:childTnLst>
                              <p:par>
                                <p:cTn id="489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2" fill="hold">
                      <p:stCondLst>
                        <p:cond delay="indefinite"/>
                      </p:stCondLst>
                      <p:childTnLst>
                        <p:par>
                          <p:cTn id="4903" fill="hold">
                            <p:stCondLst>
                              <p:cond delay="0"/>
                            </p:stCondLst>
                            <p:childTnLst>
                              <p:par>
                                <p:cTn id="49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0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8" fill="hold">
                      <p:stCondLst>
                        <p:cond delay="indefinite"/>
                      </p:stCondLst>
                      <p:childTnLst>
                        <p:par>
                          <p:cTn id="4909" fill="hold">
                            <p:stCondLst>
                              <p:cond delay="0"/>
                            </p:stCondLst>
                            <p:childTnLst>
                              <p:par>
                                <p:cTn id="49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12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4" fill="hold">
                      <p:stCondLst>
                        <p:cond delay="indefinite"/>
                      </p:stCondLst>
                      <p:childTnLst>
                        <p:par>
                          <p:cTn id="4915" fill="hold">
                            <p:stCondLst>
                              <p:cond delay="0"/>
                            </p:stCondLst>
                            <p:childTnLst>
                              <p:par>
                                <p:cTn id="49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1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0" fill="hold">
                      <p:stCondLst>
                        <p:cond delay="indefinite"/>
                      </p:stCondLst>
                      <p:childTnLst>
                        <p:par>
                          <p:cTn id="4921" fill="hold">
                            <p:stCondLst>
                              <p:cond delay="0"/>
                            </p:stCondLst>
                            <p:childTnLst>
                              <p:par>
                                <p:cTn id="49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2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6" fill="hold">
                      <p:stCondLst>
                        <p:cond delay="indefinite"/>
                      </p:stCondLst>
                      <p:childTnLst>
                        <p:par>
                          <p:cTn id="4927" fill="hold">
                            <p:stCondLst>
                              <p:cond delay="0"/>
                            </p:stCondLst>
                            <p:childTnLst>
                              <p:par>
                                <p:cTn id="49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3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3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93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3" fill="hold">
                      <p:stCondLst>
                        <p:cond delay="0"/>
                      </p:stCondLst>
                      <p:childTnLst>
                        <p:par>
                          <p:cTn id="4934" fill="hold">
                            <p:stCondLst>
                              <p:cond delay="0"/>
                            </p:stCondLst>
                            <p:childTnLst>
                              <p:par>
                                <p:cTn id="493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3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3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3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9" fill="hold">
                      <p:stCondLst>
                        <p:cond delay="indefinite"/>
                      </p:stCondLst>
                      <p:childTnLst>
                        <p:par>
                          <p:cTn id="4940" fill="hold">
                            <p:stCondLst>
                              <p:cond delay="0"/>
                            </p:stCondLst>
                            <p:childTnLst>
                              <p:par>
                                <p:cTn id="494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4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4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5" fill="hold">
                      <p:stCondLst>
                        <p:cond delay="indefinite"/>
                      </p:stCondLst>
                      <p:childTnLst>
                        <p:par>
                          <p:cTn id="4946" fill="hold">
                            <p:stCondLst>
                              <p:cond delay="0"/>
                            </p:stCondLst>
                            <p:childTnLst>
                              <p:par>
                                <p:cTn id="4947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4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4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1" fill="hold">
                      <p:stCondLst>
                        <p:cond delay="indefinite"/>
                      </p:stCondLst>
                      <p:childTnLst>
                        <p:par>
                          <p:cTn id="4952" fill="hold">
                            <p:stCondLst>
                              <p:cond delay="0"/>
                            </p:stCondLst>
                            <p:childTnLst>
                              <p:par>
                                <p:cTn id="4953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5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5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7" fill="hold">
                      <p:stCondLst>
                        <p:cond delay="indefinite"/>
                      </p:stCondLst>
                      <p:childTnLst>
                        <p:par>
                          <p:cTn id="4958" fill="hold">
                            <p:stCondLst>
                              <p:cond delay="0"/>
                            </p:stCondLst>
                            <p:childTnLst>
                              <p:par>
                                <p:cTn id="4959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6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3" fill="hold">
                      <p:stCondLst>
                        <p:cond delay="indefinite"/>
                      </p:stCondLst>
                      <p:childTnLst>
                        <p:par>
                          <p:cTn id="4964" fill="hold">
                            <p:stCondLst>
                              <p:cond delay="0"/>
                            </p:stCondLst>
                            <p:childTnLst>
                              <p:par>
                                <p:cTn id="4965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6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9" fill="hold">
                      <p:stCondLst>
                        <p:cond delay="indefinite"/>
                      </p:stCondLst>
                      <p:childTnLst>
                        <p:par>
                          <p:cTn id="4970" fill="hold">
                            <p:stCondLst>
                              <p:cond delay="0"/>
                            </p:stCondLst>
                            <p:childTnLst>
                              <p:par>
                                <p:cTn id="4971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7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7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5" fill="hold">
                      <p:stCondLst>
                        <p:cond delay="indefinite"/>
                      </p:stCondLst>
                      <p:childTnLst>
                        <p:par>
                          <p:cTn id="4976" fill="hold">
                            <p:stCondLst>
                              <p:cond delay="0"/>
                            </p:stCondLst>
                            <p:childTnLst>
                              <p:par>
                                <p:cTn id="49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7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1" fill="hold">
                      <p:stCondLst>
                        <p:cond delay="indefinite"/>
                      </p:stCondLst>
                      <p:childTnLst>
                        <p:par>
                          <p:cTn id="4982" fill="hold">
                            <p:stCondLst>
                              <p:cond delay="0"/>
                            </p:stCondLst>
                            <p:childTnLst>
                              <p:par>
                                <p:cTn id="49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8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7" fill="hold">
                      <p:stCondLst>
                        <p:cond delay="indefinite"/>
                      </p:stCondLst>
                      <p:childTnLst>
                        <p:par>
                          <p:cTn id="4988" fill="hold">
                            <p:stCondLst>
                              <p:cond delay="0"/>
                            </p:stCondLst>
                            <p:childTnLst>
                              <p:par>
                                <p:cTn id="498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9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3" fill="hold">
                      <p:stCondLst>
                        <p:cond delay="indefinite"/>
                      </p:stCondLst>
                      <p:childTnLst>
                        <p:par>
                          <p:cTn id="4994" fill="hold">
                            <p:stCondLst>
                              <p:cond delay="0"/>
                            </p:stCondLst>
                            <p:childTnLst>
                              <p:par>
                                <p:cTn id="49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9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9" fill="hold">
                      <p:stCondLst>
                        <p:cond delay="indefinite"/>
                      </p:stCondLst>
                      <p:childTnLst>
                        <p:par>
                          <p:cTn id="5000" fill="hold">
                            <p:stCondLst>
                              <p:cond delay="0"/>
                            </p:stCondLst>
                            <p:childTnLst>
                              <p:par>
                                <p:cTn id="500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0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5" fill="hold">
                      <p:stCondLst>
                        <p:cond delay="indefinite"/>
                      </p:stCondLst>
                      <p:childTnLst>
                        <p:par>
                          <p:cTn id="5006" fill="hold">
                            <p:stCondLst>
                              <p:cond delay="0"/>
                            </p:stCondLst>
                            <p:childTnLst>
                              <p:par>
                                <p:cTn id="50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0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1" fill="hold">
                      <p:stCondLst>
                        <p:cond delay="indefinite"/>
                      </p:stCondLst>
                      <p:childTnLst>
                        <p:par>
                          <p:cTn id="5012" fill="hold">
                            <p:stCondLst>
                              <p:cond delay="0"/>
                            </p:stCondLst>
                            <p:childTnLst>
                              <p:par>
                                <p:cTn id="501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1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7" fill="hold">
                      <p:stCondLst>
                        <p:cond delay="indefinite"/>
                      </p:stCondLst>
                      <p:childTnLst>
                        <p:par>
                          <p:cTn id="5018" fill="hold">
                            <p:stCondLst>
                              <p:cond delay="0"/>
                            </p:stCondLst>
                            <p:childTnLst>
                              <p:par>
                                <p:cTn id="50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3" fill="hold">
                      <p:stCondLst>
                        <p:cond delay="indefinite"/>
                      </p:stCondLst>
                      <p:childTnLst>
                        <p:par>
                          <p:cTn id="5024" fill="hold">
                            <p:stCondLst>
                              <p:cond delay="0"/>
                            </p:stCondLst>
                            <p:childTnLst>
                              <p:par>
                                <p:cTn id="50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2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9" fill="hold">
                      <p:stCondLst>
                        <p:cond delay="indefinite"/>
                      </p:stCondLst>
                      <p:childTnLst>
                        <p:par>
                          <p:cTn id="5030" fill="hold">
                            <p:stCondLst>
                              <p:cond delay="0"/>
                            </p:stCondLst>
                            <p:childTnLst>
                              <p:par>
                                <p:cTn id="50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3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3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5" fill="hold">
                      <p:stCondLst>
                        <p:cond delay="indefinite"/>
                      </p:stCondLst>
                      <p:childTnLst>
                        <p:par>
                          <p:cTn id="5036" fill="hold">
                            <p:stCondLst>
                              <p:cond delay="0"/>
                            </p:stCondLst>
                            <p:childTnLst>
                              <p:par>
                                <p:cTn id="503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3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1" fill="hold">
                      <p:stCondLst>
                        <p:cond delay="indefinite"/>
                      </p:stCondLst>
                      <p:childTnLst>
                        <p:par>
                          <p:cTn id="5042" fill="hold">
                            <p:stCondLst>
                              <p:cond delay="0"/>
                            </p:stCondLst>
                            <p:childTnLst>
                              <p:par>
                                <p:cTn id="504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4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7" fill="hold">
                      <p:stCondLst>
                        <p:cond delay="indefinite"/>
                      </p:stCondLst>
                      <p:childTnLst>
                        <p:par>
                          <p:cTn id="5048" fill="hold">
                            <p:stCondLst>
                              <p:cond delay="0"/>
                            </p:stCondLst>
                            <p:childTnLst>
                              <p:par>
                                <p:cTn id="50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5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3" fill="hold">
                      <p:stCondLst>
                        <p:cond delay="indefinite"/>
                      </p:stCondLst>
                      <p:childTnLst>
                        <p:par>
                          <p:cTn id="5054" fill="hold">
                            <p:stCondLst>
                              <p:cond delay="0"/>
                            </p:stCondLst>
                            <p:childTnLst>
                              <p:par>
                                <p:cTn id="50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57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9" fill="hold">
                      <p:stCondLst>
                        <p:cond delay="indefinite"/>
                      </p:stCondLst>
                      <p:childTnLst>
                        <p:par>
                          <p:cTn id="5060" fill="hold">
                            <p:stCondLst>
                              <p:cond delay="0"/>
                            </p:stCondLst>
                            <p:childTnLst>
                              <p:par>
                                <p:cTn id="50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2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63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5" fill="hold">
                      <p:stCondLst>
                        <p:cond delay="indefinite"/>
                      </p:stCondLst>
                      <p:childTnLst>
                        <p:par>
                          <p:cTn id="5066" fill="hold">
                            <p:stCondLst>
                              <p:cond delay="0"/>
                            </p:stCondLst>
                            <p:childTnLst>
                              <p:par>
                                <p:cTn id="50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8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6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1" fill="hold">
                      <p:stCondLst>
                        <p:cond delay="indefinite"/>
                      </p:stCondLst>
                      <p:childTnLst>
                        <p:par>
                          <p:cTn id="5072" fill="hold">
                            <p:stCondLst>
                              <p:cond delay="0"/>
                            </p:stCondLst>
                            <p:childTnLst>
                              <p:par>
                                <p:cTn id="50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75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6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07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8" fill="hold">
                      <p:stCondLst>
                        <p:cond delay="0"/>
                      </p:stCondLst>
                      <p:childTnLst>
                        <p:par>
                          <p:cTn id="5079" fill="hold">
                            <p:stCondLst>
                              <p:cond delay="0"/>
                            </p:stCondLst>
                            <p:childTnLst>
                              <p:par>
                                <p:cTn id="508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8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4" fill="hold">
                      <p:stCondLst>
                        <p:cond delay="indefinite"/>
                      </p:stCondLst>
                      <p:childTnLst>
                        <p:par>
                          <p:cTn id="5085" fill="hold">
                            <p:stCondLst>
                              <p:cond delay="0"/>
                            </p:stCondLst>
                            <p:childTnLst>
                              <p:par>
                                <p:cTn id="508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8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0" fill="hold">
                      <p:stCondLst>
                        <p:cond delay="indefinite"/>
                      </p:stCondLst>
                      <p:childTnLst>
                        <p:par>
                          <p:cTn id="5091" fill="hold">
                            <p:stCondLst>
                              <p:cond delay="0"/>
                            </p:stCondLst>
                            <p:childTnLst>
                              <p:par>
                                <p:cTn id="5092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9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9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6" fill="hold">
                      <p:stCondLst>
                        <p:cond delay="indefinite"/>
                      </p:stCondLst>
                      <p:childTnLst>
                        <p:par>
                          <p:cTn id="5097" fill="hold">
                            <p:stCondLst>
                              <p:cond delay="0"/>
                            </p:stCondLst>
                            <p:childTnLst>
                              <p:par>
                                <p:cTn id="5098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9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0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2" fill="hold">
                      <p:stCondLst>
                        <p:cond delay="indefinite"/>
                      </p:stCondLst>
                      <p:childTnLst>
                        <p:par>
                          <p:cTn id="5103" fill="hold">
                            <p:stCondLst>
                              <p:cond delay="0"/>
                            </p:stCondLst>
                            <p:childTnLst>
                              <p:par>
                                <p:cTn id="5104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0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0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8" fill="hold">
                      <p:stCondLst>
                        <p:cond delay="indefinite"/>
                      </p:stCondLst>
                      <p:childTnLst>
                        <p:par>
                          <p:cTn id="5109" fill="hold">
                            <p:stCondLst>
                              <p:cond delay="0"/>
                            </p:stCondLst>
                            <p:childTnLst>
                              <p:par>
                                <p:cTn id="5110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1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1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4" fill="hold">
                      <p:stCondLst>
                        <p:cond delay="indefinite"/>
                      </p:stCondLst>
                      <p:childTnLst>
                        <p:par>
                          <p:cTn id="5115" fill="hold">
                            <p:stCondLst>
                              <p:cond delay="0"/>
                            </p:stCondLst>
                            <p:childTnLst>
                              <p:par>
                                <p:cTn id="5116" presetID="1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1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1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0" fill="hold">
                      <p:stCondLst>
                        <p:cond delay="indefinite"/>
                      </p:stCondLst>
                      <p:childTnLst>
                        <p:par>
                          <p:cTn id="5121" fill="hold">
                            <p:stCondLst>
                              <p:cond delay="0"/>
                            </p:stCondLst>
                            <p:childTnLst>
                              <p:par>
                                <p:cTn id="512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2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6" fill="hold">
                      <p:stCondLst>
                        <p:cond delay="indefinite"/>
                      </p:stCondLst>
                      <p:childTnLst>
                        <p:par>
                          <p:cTn id="5127" fill="hold">
                            <p:stCondLst>
                              <p:cond delay="0"/>
                            </p:stCondLst>
                            <p:childTnLst>
                              <p:par>
                                <p:cTn id="51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3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2" fill="hold">
                      <p:stCondLst>
                        <p:cond delay="indefinite"/>
                      </p:stCondLst>
                      <p:childTnLst>
                        <p:par>
                          <p:cTn id="5133" fill="hold">
                            <p:stCondLst>
                              <p:cond delay="0"/>
                            </p:stCondLst>
                            <p:childTnLst>
                              <p:par>
                                <p:cTn id="51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3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8" fill="hold">
                      <p:stCondLst>
                        <p:cond delay="indefinite"/>
                      </p:stCondLst>
                      <p:childTnLst>
                        <p:par>
                          <p:cTn id="5139" fill="hold">
                            <p:stCondLst>
                              <p:cond delay="0"/>
                            </p:stCondLst>
                            <p:childTnLst>
                              <p:par>
                                <p:cTn id="51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4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4" fill="hold">
                      <p:stCondLst>
                        <p:cond delay="indefinite"/>
                      </p:stCondLst>
                      <p:childTnLst>
                        <p:par>
                          <p:cTn id="5145" fill="hold">
                            <p:stCondLst>
                              <p:cond delay="0"/>
                            </p:stCondLst>
                            <p:childTnLst>
                              <p:par>
                                <p:cTn id="51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4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0" fill="hold">
                      <p:stCondLst>
                        <p:cond delay="indefinite"/>
                      </p:stCondLst>
                      <p:childTnLst>
                        <p:par>
                          <p:cTn id="5151" fill="hold">
                            <p:stCondLst>
                              <p:cond delay="0"/>
                            </p:stCondLst>
                            <p:childTnLst>
                              <p:par>
                                <p:cTn id="51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5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6" fill="hold">
                      <p:stCondLst>
                        <p:cond delay="indefinite"/>
                      </p:stCondLst>
                      <p:childTnLst>
                        <p:par>
                          <p:cTn id="5157" fill="hold">
                            <p:stCondLst>
                              <p:cond delay="0"/>
                            </p:stCondLst>
                            <p:childTnLst>
                              <p:par>
                                <p:cTn id="51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6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2" fill="hold">
                      <p:stCondLst>
                        <p:cond delay="indefinite"/>
                      </p:stCondLst>
                      <p:childTnLst>
                        <p:par>
                          <p:cTn id="5163" fill="hold">
                            <p:stCondLst>
                              <p:cond delay="0"/>
                            </p:stCondLst>
                            <p:childTnLst>
                              <p:par>
                                <p:cTn id="51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6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8" fill="hold">
                      <p:stCondLst>
                        <p:cond delay="indefinite"/>
                      </p:stCondLst>
                      <p:childTnLst>
                        <p:par>
                          <p:cTn id="5169" fill="hold">
                            <p:stCondLst>
                              <p:cond delay="0"/>
                            </p:stCondLst>
                            <p:childTnLst>
                              <p:par>
                                <p:cTn id="517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7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4" fill="hold">
                      <p:stCondLst>
                        <p:cond delay="indefinite"/>
                      </p:stCondLst>
                      <p:childTnLst>
                        <p:par>
                          <p:cTn id="5175" fill="hold">
                            <p:stCondLst>
                              <p:cond delay="0"/>
                            </p:stCondLst>
                            <p:childTnLst>
                              <p:par>
                                <p:cTn id="51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7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0" fill="hold">
                      <p:stCondLst>
                        <p:cond delay="indefinite"/>
                      </p:stCondLst>
                      <p:childTnLst>
                        <p:par>
                          <p:cTn id="5181" fill="hold">
                            <p:stCondLst>
                              <p:cond delay="0"/>
                            </p:stCondLst>
                            <p:childTnLst>
                              <p:par>
                                <p:cTn id="518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8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6" fill="hold">
                      <p:stCondLst>
                        <p:cond delay="indefinite"/>
                      </p:stCondLst>
                      <p:childTnLst>
                        <p:par>
                          <p:cTn id="5187" fill="hold">
                            <p:stCondLst>
                              <p:cond delay="0"/>
                            </p:stCondLst>
                            <p:childTnLst>
                              <p:par>
                                <p:cTn id="51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9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2" fill="hold">
                      <p:stCondLst>
                        <p:cond delay="indefinite"/>
                      </p:stCondLst>
                      <p:childTnLst>
                        <p:par>
                          <p:cTn id="5193" fill="hold">
                            <p:stCondLst>
                              <p:cond delay="0"/>
                            </p:stCondLst>
                            <p:childTnLst>
                              <p:par>
                                <p:cTn id="519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96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8" fill="hold">
                      <p:stCondLst>
                        <p:cond delay="indefinite"/>
                      </p:stCondLst>
                      <p:childTnLst>
                        <p:par>
                          <p:cTn id="5199" fill="hold">
                            <p:stCondLst>
                              <p:cond delay="0"/>
                            </p:stCondLst>
                            <p:childTnLst>
                              <p:par>
                                <p:cTn id="52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2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4" fill="hold">
                      <p:stCondLst>
                        <p:cond delay="indefinite"/>
                      </p:stCondLst>
                      <p:childTnLst>
                        <p:par>
                          <p:cTn id="5205" fill="hold">
                            <p:stCondLst>
                              <p:cond delay="0"/>
                            </p:stCondLst>
                            <p:childTnLst>
                              <p:par>
                                <p:cTn id="52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7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8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0" fill="hold">
                      <p:stCondLst>
                        <p:cond delay="indefinite"/>
                      </p:stCondLst>
                      <p:childTnLst>
                        <p:par>
                          <p:cTn id="5211" fill="hold">
                            <p:stCondLst>
                              <p:cond delay="0"/>
                            </p:stCondLst>
                            <p:childTnLst>
                              <p:par>
                                <p:cTn id="52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1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6" fill="hold">
                      <p:stCondLst>
                        <p:cond delay="indefinite"/>
                      </p:stCondLst>
                      <p:childTnLst>
                        <p:par>
                          <p:cTn id="5217" fill="hold">
                            <p:stCondLst>
                              <p:cond delay="0"/>
                            </p:stCondLst>
                            <p:childTnLst>
                              <p:par>
                                <p:cTn id="52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2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95400" y="304800"/>
            <a:ext cx="6324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solidFill>
                  <a:srgbClr val="FFFF00"/>
                </a:solidFill>
              </a:rPr>
              <a:t>©</a:t>
            </a:r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rgbClr val="FFFF00"/>
                </a:solidFill>
              </a:rPr>
              <a:t>Mgr. </a:t>
            </a:r>
            <a:r>
              <a:rPr lang="cs-CZ" sz="3200" b="1" dirty="0" err="1" smtClean="0">
                <a:solidFill>
                  <a:srgbClr val="FFFF00"/>
                </a:solidFill>
              </a:rPr>
              <a:t>Helmut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Harzer</a:t>
            </a:r>
            <a:endParaRPr lang="cs-CZ" sz="3200" b="1" dirty="0" smtClean="0">
              <a:solidFill>
                <a:srgbClr val="FFFF0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Základní škola Ostrov Masarykova 1289 </a:t>
            </a:r>
          </a:p>
          <a:p>
            <a:pPr algn="ctr"/>
            <a:endParaRPr lang="cs-CZ" sz="3200" b="1" dirty="0">
              <a:solidFill>
                <a:srgbClr val="FFFF0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      2011</a:t>
            </a:r>
            <a:endParaRPr lang="cs-CZ" b="1" dirty="0">
              <a:solidFill>
                <a:srgbClr val="FFFF00"/>
              </a:solidFill>
            </a:endParaRPr>
          </a:p>
        </p:txBody>
      </p:sp>
      <p:pic>
        <p:nvPicPr>
          <p:cNvPr id="4" name="Obrázek 3" descr="concmarch0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72600" y="4027214"/>
            <a:ext cx="2438400" cy="2830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156</Words>
  <Application>Microsoft Office PowerPoint</Application>
  <PresentationFormat>Předvádění na obrazovce (4:3)</PresentationFormat>
  <Paragraphs>58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E</dc:creator>
  <cp:lastModifiedBy>Helmut</cp:lastModifiedBy>
  <cp:revision>61</cp:revision>
  <dcterms:created xsi:type="dcterms:W3CDTF">2009-11-10T16:30:57Z</dcterms:created>
  <dcterms:modified xsi:type="dcterms:W3CDTF">2011-05-13T18:06:04Z</dcterms:modified>
</cp:coreProperties>
</file>