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60" r:id="rId4"/>
    <p:sldId id="258" r:id="rId5"/>
    <p:sldId id="261" r:id="rId6"/>
    <p:sldId id="262" r:id="rId7"/>
    <p:sldId id="263" r:id="rId8"/>
    <p:sldId id="264" r:id="rId9"/>
    <p:sldId id="266" r:id="rId10"/>
    <p:sldId id="265" r:id="rId11"/>
    <p:sldId id="268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4C96"/>
    <a:srgbClr val="CF580F"/>
    <a:srgbClr val="00CC66"/>
    <a:srgbClr val="99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DFBD703-D863-4218-89DD-476BDCAD57C4}" type="datetimeFigureOut">
              <a:rPr lang="cs-CZ"/>
              <a:pPr>
                <a:defRPr/>
              </a:pPr>
              <a:t>10.10.2011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27F72C-4BAA-41ED-B128-F9607A4A82A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1FBC5-1B17-4E3F-8E66-685F9E7D1E25}" type="datetime1">
              <a:rPr lang="cs-CZ"/>
              <a:pPr>
                <a:defRPr/>
              </a:pPr>
              <a:t>10.10.2011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1802–4785, financovaného z ESF a státního rozpočtu ČR. Provozováno Výzkumným ústavem pedagogickým v Praze.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414F-CEAF-4FF0-B32F-52872C4EE2C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28698-4286-4178-A856-767471AC1BCE}" type="datetime1">
              <a:rPr lang="cs-CZ"/>
              <a:pPr>
                <a:defRPr/>
              </a:pPr>
              <a:t>10.10.2011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1802–4785, financovaného z ESF a státního rozpočtu ČR. Provozováno Výzkumným ústavem pedagogickým v Praze.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D414B-BCD1-42F9-BD22-92C3A45CBC8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1910A-4BF7-4B86-910E-EA6417712CE7}" type="datetime1">
              <a:rPr lang="cs-CZ"/>
              <a:pPr>
                <a:defRPr/>
              </a:pPr>
              <a:t>10.10.2011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1802–4785, financovaného z ESF a státního rozpočtu ČR. Provozováno Výzkumným ústavem pedagogickým v Praze.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13F04-EADB-49B1-AF56-E8D2CA50147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F7088-3FA6-456D-8048-D8B33626440C}" type="datetime1">
              <a:rPr lang="cs-CZ"/>
              <a:pPr>
                <a:defRPr/>
              </a:pPr>
              <a:t>10.10.2011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1802–4785, financovaného z ESF a státního rozpočtu ČR. Provozováno Výzkumným ústavem pedagogickým v Praze.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DC9B1-9051-45EF-90B7-EA5FF2C55FA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94856-8D6B-4007-BAD1-5614D49DB47D}" type="datetime1">
              <a:rPr lang="cs-CZ"/>
              <a:pPr>
                <a:defRPr/>
              </a:pPr>
              <a:t>10.10.2011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1802–4785, financovaného z ESF a státního rozpočtu ČR. Provozováno Výzkumným ústavem pedagogickým v Praze.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48226-7C9C-4BDF-8279-15B5DBA7FE3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81131-6F00-4FE6-84CD-E7959CFAD26D}" type="datetime1">
              <a:rPr lang="cs-CZ"/>
              <a:pPr>
                <a:defRPr/>
              </a:pPr>
              <a:t>10.10.2011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1802–4785, financovaného z ESF a státního rozpočtu ČR. Provozováno Výzkumným ústavem pedagogickým v Praze.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C088F-A1E6-4778-8F85-D2C2590CBF0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9F6BE-3686-4A10-9D8B-5F228064C680}" type="datetime1">
              <a:rPr lang="cs-CZ"/>
              <a:pPr>
                <a:defRPr/>
              </a:pPr>
              <a:t>10.10.2011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1802–4785, financovaného z ESF a státního rozpočtu ČR. Provozováno Výzkumným ústavem pedagogickým v Praze.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DB3C7-F0FC-4E46-A7F6-219581049CB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7A30F-B99C-434E-9344-1379CE5CD73A}" type="datetime1">
              <a:rPr lang="cs-CZ"/>
              <a:pPr>
                <a:defRPr/>
              </a:pPr>
              <a:t>10.10.2011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1802–4785, financovaného z ESF a státního rozpočtu ČR. Provozováno Výzkumným ústavem pedagogickým v Praze.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DB353-0806-4EA4-94DC-2185A5DF7B7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B51C8-ACBD-43EC-993E-B54B59B4B953}" type="datetime1">
              <a:rPr lang="cs-CZ"/>
              <a:pPr>
                <a:defRPr/>
              </a:pPr>
              <a:t>10.10.2011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1802–4785, financovaného z ESF a státního rozpočtu ČR. Provozováno Výzkumným ústavem pedagogickým v Praze.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D3193-84D3-4669-8CB8-A861EB8F4A7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DE0FE-5AF4-41DF-9F97-7AAEEC2BE31F}" type="datetime1">
              <a:rPr lang="cs-CZ"/>
              <a:pPr>
                <a:defRPr/>
              </a:pPr>
              <a:t>10.10.2011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1802–4785, financovaného z ESF a státního rozpočtu ČR. Provozováno Výzkumným ústavem pedagogickým v Praze.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2B04D-1226-49A4-8375-BEC1FAA409D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791FE-4E50-4FDA-8988-C39CBF420CAF}" type="datetime1">
              <a:rPr lang="cs-CZ"/>
              <a:pPr>
                <a:defRPr/>
              </a:pPr>
              <a:t>10.10.2011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1802–4785, financovaného z ESF a státního rozpočtu ČR. Provozováno Výzkumným ústavem pedagogickým v Praze.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9ADC7-8AC8-4425-BDA0-6286D6FD51B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A4FD30-36BB-474F-AD16-92601A0F0872}" type="datetime1">
              <a:rPr lang="cs-CZ"/>
              <a:pPr>
                <a:defRPr/>
              </a:pPr>
              <a:t>10.10.2011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Dostupné z Metodického portálu www.rvp.cz, ISSN: 1802–4785, financovaného z ESF a státního rozpočtu ČR. Provozováno Výzkumným ústavem pedagogickým v Praze.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DEF091-0531-4929-9805-32A9FD66508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upload.wikimedia.org/wikipedia/commons/4/45/Hw-caesar.pn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vmlDrawing" Target="../drawings/vmlDrawing1.v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lker.com/clipart-4244.html" TargetMode="External"/><Relationship Id="rId3" Type="http://schemas.openxmlformats.org/officeDocument/2006/relationships/hyperlink" Target="http://commons.wikimedia.org/wiki/File:Cleopatra_-_John_William_Waterhouse.jpg" TargetMode="External"/><Relationship Id="rId7" Type="http://schemas.openxmlformats.org/officeDocument/2006/relationships/hyperlink" Target="http://www.clker.com/clipart-4257.html" TargetMode="External"/><Relationship Id="rId2" Type="http://schemas.openxmlformats.org/officeDocument/2006/relationships/hyperlink" Target="http://commons.wikimedia.org/wiki/File:Hw-caesar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mons.wikimedia.org/wiki/File:Denarius_Aineias_CAESAR_Staatliche_M%C3%BCnzsammlung.jpg" TargetMode="External"/><Relationship Id="rId5" Type="http://schemas.openxmlformats.org/officeDocument/2006/relationships/hyperlink" Target="http://commons.wikimedia.org/wiki/File:Cesar-sa_mort.jpg" TargetMode="External"/><Relationship Id="rId4" Type="http://schemas.openxmlformats.org/officeDocument/2006/relationships/hyperlink" Target="http://commons.wikimedia.org/wiki/File:C%C3%A4sar.jpg" TargetMode="External"/><Relationship Id="rId9" Type="http://schemas.openxmlformats.org/officeDocument/2006/relationships/hyperlink" Target="http://upload.wikimedia.org/wikipedia/commons/thumb/2/28/Hw-augustus.jpg/200px-Hw-augustus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upload.wikimedia.org/wikipedia/commons/4/45/Hw-caesar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upload.wikimedia.org/wikipedia/commons/a/ac/Cesar-sa_mort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upload.wikimedia.org/wikipedia/commons/4/45/Denarius_Aineias_CAESAR_Staatliche_M%C3%BCnzsammlung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hyperlink" Target="http://www.clker.com/clipart-4257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ipsa 9"/>
          <p:cNvSpPr/>
          <p:nvPr/>
        </p:nvSpPr>
        <p:spPr>
          <a:xfrm>
            <a:off x="5572125" y="1214438"/>
            <a:ext cx="3286125" cy="5000625"/>
          </a:xfrm>
          <a:prstGeom prst="ellipse">
            <a:avLst/>
          </a:prstGeom>
          <a:solidFill>
            <a:schemeClr val="tx2">
              <a:lumMod val="75000"/>
            </a:schemeClr>
          </a:solidFill>
          <a:ln w="133350" cmpd="thinThick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075" name="TextovéPole 3"/>
          <p:cNvSpPr txBox="1">
            <a:spLocks noChangeArrowheads="1"/>
          </p:cNvSpPr>
          <p:nvPr/>
        </p:nvSpPr>
        <p:spPr bwMode="auto">
          <a:xfrm>
            <a:off x="1000125" y="642938"/>
            <a:ext cx="7143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 b="1">
                <a:latin typeface="Castellar" pitchFamily="18" charset="0"/>
              </a:rPr>
              <a:t>GAIVS IVLIVS CAESAR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14313" y="1571625"/>
            <a:ext cx="5643562" cy="4000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Muž, který stál za pádem Římské republiky &lt;=&gt;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+mn-lt"/>
                <a:cs typeface="+mn-cs"/>
              </a:rPr>
              <a:t> patricijský původ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+mn-lt"/>
                <a:cs typeface="+mn-cs"/>
              </a:rPr>
              <a:t> vůdce populárů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+mn-lt"/>
                <a:cs typeface="+mn-cs"/>
              </a:rPr>
              <a:t> inteligentní, prozíravý muž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+mn-lt"/>
                <a:cs typeface="+mn-cs"/>
              </a:rPr>
              <a:t> vynikající politik, nadaný řečník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  <a:cs typeface="+mn-cs"/>
              </a:rPr>
              <a:t>Spolu s Crassem a Pompeiem vytvořil spolek mocných, který si rozdělil vládu nad Římem.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b="1" dirty="0">
                <a:latin typeface="+mn-lt"/>
                <a:cs typeface="+mn-cs"/>
              </a:rPr>
              <a:t>TRIUMVIRÁT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>
                <a:latin typeface="+mn-lt"/>
                <a:cs typeface="+mn-cs"/>
              </a:rPr>
              <a:t> Caesar prosadil řadu opatření, která zvyšovala jeho popularitu.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94719B-E230-4AB0-84A0-34B4D70F2D8E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  <p:pic>
        <p:nvPicPr>
          <p:cNvPr id="3079" name="Picture 2" descr="File:Hw-caesar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50" y="1571625"/>
            <a:ext cx="2500313" cy="404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857625" y="57150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857625" y="1285875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857625" y="200025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857625" y="2714625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857625" y="342900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857625" y="4143375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3857625" y="485775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4572000" y="57150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3143250" y="57150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5286375" y="57150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6000750" y="57150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6715125" y="57150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3143250" y="128587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4572000" y="128587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4572000" y="20002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5286375" y="128587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6000750" y="128587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9" name="Obdélník 18"/>
          <p:cNvSpPr/>
          <p:nvPr/>
        </p:nvSpPr>
        <p:spPr>
          <a:xfrm>
            <a:off x="5286375" y="20002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6000750" y="20002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1" name="Obdélník 20"/>
          <p:cNvSpPr/>
          <p:nvPr/>
        </p:nvSpPr>
        <p:spPr>
          <a:xfrm>
            <a:off x="6715125" y="20002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2" name="Obdélník 21"/>
          <p:cNvSpPr/>
          <p:nvPr/>
        </p:nvSpPr>
        <p:spPr>
          <a:xfrm>
            <a:off x="3143250" y="20002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3" name="Obdélník 22"/>
          <p:cNvSpPr/>
          <p:nvPr/>
        </p:nvSpPr>
        <p:spPr>
          <a:xfrm>
            <a:off x="2428875" y="20002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4" name="Obdélník 23"/>
          <p:cNvSpPr/>
          <p:nvPr/>
        </p:nvSpPr>
        <p:spPr>
          <a:xfrm>
            <a:off x="1714500" y="20002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5" name="Obdélník 24"/>
          <p:cNvSpPr/>
          <p:nvPr/>
        </p:nvSpPr>
        <p:spPr>
          <a:xfrm>
            <a:off x="1000125" y="20002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6" name="Obdélník 25"/>
          <p:cNvSpPr/>
          <p:nvPr/>
        </p:nvSpPr>
        <p:spPr>
          <a:xfrm>
            <a:off x="4572000" y="342900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7" name="Obdélník 26"/>
          <p:cNvSpPr/>
          <p:nvPr/>
        </p:nvSpPr>
        <p:spPr>
          <a:xfrm>
            <a:off x="4572000" y="414337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8" name="Obdélník 27"/>
          <p:cNvSpPr/>
          <p:nvPr/>
        </p:nvSpPr>
        <p:spPr>
          <a:xfrm>
            <a:off x="6000750" y="342900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9" name="Obdélník 28"/>
          <p:cNvSpPr/>
          <p:nvPr/>
        </p:nvSpPr>
        <p:spPr>
          <a:xfrm>
            <a:off x="6715125" y="342900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0" name="Obdélník 29"/>
          <p:cNvSpPr/>
          <p:nvPr/>
        </p:nvSpPr>
        <p:spPr>
          <a:xfrm>
            <a:off x="7429500" y="342900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1" name="Obdélník 30"/>
          <p:cNvSpPr/>
          <p:nvPr/>
        </p:nvSpPr>
        <p:spPr>
          <a:xfrm>
            <a:off x="6715125" y="414337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2" name="Obdélník 31"/>
          <p:cNvSpPr/>
          <p:nvPr/>
        </p:nvSpPr>
        <p:spPr>
          <a:xfrm>
            <a:off x="5286375" y="342900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3" name="Obdélník 32"/>
          <p:cNvSpPr/>
          <p:nvPr/>
        </p:nvSpPr>
        <p:spPr>
          <a:xfrm>
            <a:off x="6000750" y="414337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4" name="Obdélník 33"/>
          <p:cNvSpPr/>
          <p:nvPr/>
        </p:nvSpPr>
        <p:spPr>
          <a:xfrm>
            <a:off x="5286375" y="414337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5" name="Obdélník 34"/>
          <p:cNvSpPr/>
          <p:nvPr/>
        </p:nvSpPr>
        <p:spPr>
          <a:xfrm>
            <a:off x="7429500" y="414337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6" name="Obdélník 35"/>
          <p:cNvSpPr/>
          <p:nvPr/>
        </p:nvSpPr>
        <p:spPr>
          <a:xfrm>
            <a:off x="8143875" y="414337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7" name="Obdélník 36"/>
          <p:cNvSpPr/>
          <p:nvPr/>
        </p:nvSpPr>
        <p:spPr>
          <a:xfrm>
            <a:off x="2428875" y="48577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8" name="Obdélník 37"/>
          <p:cNvSpPr/>
          <p:nvPr/>
        </p:nvSpPr>
        <p:spPr>
          <a:xfrm>
            <a:off x="3143250" y="48577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9" name="Obdélník 38"/>
          <p:cNvSpPr/>
          <p:nvPr/>
        </p:nvSpPr>
        <p:spPr>
          <a:xfrm>
            <a:off x="4572000" y="48577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0" name="Obdélník 39"/>
          <p:cNvSpPr/>
          <p:nvPr/>
        </p:nvSpPr>
        <p:spPr>
          <a:xfrm>
            <a:off x="5286375" y="48577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1" name="Obdélník 40"/>
          <p:cNvSpPr/>
          <p:nvPr/>
        </p:nvSpPr>
        <p:spPr>
          <a:xfrm>
            <a:off x="3143250" y="414337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2" name="Obdélník 41"/>
          <p:cNvSpPr/>
          <p:nvPr/>
        </p:nvSpPr>
        <p:spPr>
          <a:xfrm>
            <a:off x="1714500" y="271462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3" name="Obdélník 42"/>
          <p:cNvSpPr/>
          <p:nvPr/>
        </p:nvSpPr>
        <p:spPr>
          <a:xfrm>
            <a:off x="6715125" y="271462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4" name="Obdélník 43"/>
          <p:cNvSpPr/>
          <p:nvPr/>
        </p:nvSpPr>
        <p:spPr>
          <a:xfrm>
            <a:off x="3143250" y="271462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5" name="Obdélník 44"/>
          <p:cNvSpPr/>
          <p:nvPr/>
        </p:nvSpPr>
        <p:spPr>
          <a:xfrm>
            <a:off x="4572000" y="271462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6" name="Obdélník 45"/>
          <p:cNvSpPr/>
          <p:nvPr/>
        </p:nvSpPr>
        <p:spPr>
          <a:xfrm>
            <a:off x="5286375" y="271462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7" name="Obdélník 46"/>
          <p:cNvSpPr/>
          <p:nvPr/>
        </p:nvSpPr>
        <p:spPr>
          <a:xfrm>
            <a:off x="6000750" y="271462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8" name="Obdélník 47"/>
          <p:cNvSpPr/>
          <p:nvPr/>
        </p:nvSpPr>
        <p:spPr>
          <a:xfrm>
            <a:off x="2428875" y="271462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121" name="TextovéPole 48"/>
          <p:cNvSpPr txBox="1">
            <a:spLocks noChangeArrowheads="1"/>
          </p:cNvSpPr>
          <p:nvPr/>
        </p:nvSpPr>
        <p:spPr bwMode="auto">
          <a:xfrm>
            <a:off x="1071563" y="785813"/>
            <a:ext cx="20716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>
                <a:latin typeface="Calibri" pitchFamily="34" charset="0"/>
              </a:rPr>
              <a:t>Úředník s právem veta</a:t>
            </a:r>
          </a:p>
        </p:txBody>
      </p:sp>
      <p:sp>
        <p:nvSpPr>
          <p:cNvPr id="1122" name="TextovéPole 49"/>
          <p:cNvSpPr txBox="1">
            <a:spLocks noChangeArrowheads="1"/>
          </p:cNvSpPr>
          <p:nvPr/>
        </p:nvSpPr>
        <p:spPr bwMode="auto">
          <a:xfrm>
            <a:off x="1000125" y="1500188"/>
            <a:ext cx="21431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>
                <a:latin typeface="Calibri" pitchFamily="34" charset="0"/>
              </a:rPr>
              <a:t>Římský diktátor</a:t>
            </a:r>
          </a:p>
        </p:txBody>
      </p:sp>
      <p:sp>
        <p:nvSpPr>
          <p:cNvPr id="1123" name="TextovéPole 50"/>
          <p:cNvSpPr txBox="1">
            <a:spLocks noChangeArrowheads="1"/>
          </p:cNvSpPr>
          <p:nvPr/>
        </p:nvSpPr>
        <p:spPr bwMode="auto">
          <a:xfrm>
            <a:off x="285750" y="2214563"/>
            <a:ext cx="6429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>
                <a:latin typeface="Calibri" pitchFamily="34" charset="0"/>
              </a:rPr>
              <a:t>SPQR</a:t>
            </a:r>
          </a:p>
        </p:txBody>
      </p:sp>
      <p:sp>
        <p:nvSpPr>
          <p:cNvPr id="1124" name="TextovéPole 51"/>
          <p:cNvSpPr txBox="1">
            <a:spLocks noChangeArrowheads="1"/>
          </p:cNvSpPr>
          <p:nvPr/>
        </p:nvSpPr>
        <p:spPr bwMode="auto">
          <a:xfrm>
            <a:off x="71438" y="2786063"/>
            <a:ext cx="1714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>
                <a:latin typeface="Calibri" pitchFamily="34" charset="0"/>
              </a:rPr>
              <a:t>Politická skupina </a:t>
            </a:r>
          </a:p>
          <a:p>
            <a:pPr algn="ctr"/>
            <a:r>
              <a:rPr lang="cs-CZ" sz="1600">
                <a:latin typeface="Calibri" pitchFamily="34" charset="0"/>
              </a:rPr>
              <a:t>v Římě</a:t>
            </a:r>
          </a:p>
        </p:txBody>
      </p:sp>
      <p:sp>
        <p:nvSpPr>
          <p:cNvPr id="1125" name="TextovéPole 52"/>
          <p:cNvSpPr txBox="1">
            <a:spLocks noChangeArrowheads="1"/>
          </p:cNvSpPr>
          <p:nvPr/>
        </p:nvSpPr>
        <p:spPr bwMode="auto">
          <a:xfrm>
            <a:off x="1643063" y="3500438"/>
            <a:ext cx="2214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>
                <a:latin typeface="Calibri" pitchFamily="34" charset="0"/>
              </a:rPr>
              <a:t>Nejvyšší volený úřad </a:t>
            </a:r>
          </a:p>
          <a:p>
            <a:pPr algn="ctr"/>
            <a:r>
              <a:rPr lang="cs-CZ" sz="1600">
                <a:latin typeface="Calibri" pitchFamily="34" charset="0"/>
              </a:rPr>
              <a:t>v Římě</a:t>
            </a:r>
          </a:p>
        </p:txBody>
      </p:sp>
      <p:sp>
        <p:nvSpPr>
          <p:cNvPr id="1126" name="TextovéPole 53"/>
          <p:cNvSpPr txBox="1">
            <a:spLocks noChangeArrowheads="1"/>
          </p:cNvSpPr>
          <p:nvPr/>
        </p:nvSpPr>
        <p:spPr bwMode="auto">
          <a:xfrm>
            <a:off x="857250" y="4357688"/>
            <a:ext cx="2286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600">
                <a:latin typeface="Calibri" pitchFamily="34" charset="0"/>
              </a:rPr>
              <a:t>Caesarův protivník</a:t>
            </a:r>
          </a:p>
        </p:txBody>
      </p:sp>
      <p:sp>
        <p:nvSpPr>
          <p:cNvPr id="1127" name="TextovéPole 54"/>
          <p:cNvSpPr txBox="1">
            <a:spLocks noChangeArrowheads="1"/>
          </p:cNvSpPr>
          <p:nvPr/>
        </p:nvSpPr>
        <p:spPr bwMode="auto">
          <a:xfrm>
            <a:off x="71438" y="4929188"/>
            <a:ext cx="2357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>
                <a:latin typeface="Calibri" pitchFamily="34" charset="0"/>
              </a:rPr>
              <a:t>Nejvyšší kolektivní orgán Římské republiky</a:t>
            </a:r>
          </a:p>
        </p:txBody>
      </p:sp>
      <p:pic>
        <p:nvPicPr>
          <p:cNvPr id="59" name="j0214098.wav">
            <a:hlinkClick r:id="" action="ppaction://media"/>
          </p:cNvPr>
          <p:cNvPicPr>
            <a:picLocks noRot="1" noChangeAspect="1"/>
          </p:cNvPicPr>
          <p:nvPr>
            <a:wavAudioFile r:embed="rId2" name="j0214098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50" y="62865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TextovéPole 56"/>
          <p:cNvSpPr txBox="1"/>
          <p:nvPr/>
        </p:nvSpPr>
        <p:spPr>
          <a:xfrm>
            <a:off x="285750" y="142875"/>
            <a:ext cx="24288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ŘEŠENÍ</a:t>
            </a:r>
          </a:p>
        </p:txBody>
      </p:sp>
      <p:sp>
        <p:nvSpPr>
          <p:cNvPr id="62" name="Zástupný symbol pro číslo snímku 61"/>
          <p:cNvSpPr>
            <a:spLocks noGrp="1"/>
          </p:cNvSpPr>
          <p:nvPr>
            <p:ph type="sldNum" sz="quarter" idx="12"/>
          </p:nvPr>
        </p:nvSpPr>
        <p:spPr>
          <a:xfrm>
            <a:off x="5786438" y="6492875"/>
            <a:ext cx="2133600" cy="365125"/>
          </a:xfrm>
        </p:spPr>
        <p:txBody>
          <a:bodyPr/>
          <a:lstStyle/>
          <a:p>
            <a:pPr>
              <a:defRPr/>
            </a:pPr>
            <a:fld id="{47B7D2D0-B8C1-44AF-B004-0F6E9624D7F8}" type="slidenum">
              <a:rPr lang="cs-CZ"/>
              <a:pPr>
                <a:defRPr/>
              </a:pPr>
              <a:t>10</a:t>
            </a:fld>
            <a:endParaRPr lang="cs-CZ" dirty="0"/>
          </a:p>
        </p:txBody>
      </p:sp>
      <p:pic>
        <p:nvPicPr>
          <p:cNvPr id="1132" name="Picture 4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0" y="4857750"/>
            <a:ext cx="20002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9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bdélník 3"/>
          <p:cNvSpPr>
            <a:spLocks noChangeArrowheads="1"/>
          </p:cNvSpPr>
          <p:nvPr/>
        </p:nvSpPr>
        <p:spPr bwMode="auto">
          <a:xfrm>
            <a:off x="214313" y="642938"/>
            <a:ext cx="8929687" cy="273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Dostupné z www:</a:t>
            </a:r>
          </a:p>
          <a:p>
            <a:r>
              <a:rPr lang="cs-CZ" sz="1400">
                <a:latin typeface="Calibri" pitchFamily="34" charset="0"/>
                <a:hlinkClick r:id="rId2"/>
              </a:rPr>
              <a:t>http://commons.wikimedia.org/wiki/File:Hw-caesar.png</a:t>
            </a:r>
            <a:endParaRPr lang="cs-CZ" sz="1400">
              <a:latin typeface="Calibri" pitchFamily="34" charset="0"/>
            </a:endParaRPr>
          </a:p>
          <a:p>
            <a:r>
              <a:rPr lang="en-US" sz="1400">
                <a:latin typeface="Calibri" pitchFamily="34" charset="0"/>
                <a:hlinkClick r:id="rId3"/>
              </a:rPr>
              <a:t>http://commons.wikimedia.org/wiki/File:Cleopatra_-_John_William_Waterhouse.jpg</a:t>
            </a:r>
            <a:endParaRPr lang="en-US" sz="1400">
              <a:latin typeface="Calibri" pitchFamily="34" charset="0"/>
            </a:endParaRPr>
          </a:p>
          <a:p>
            <a:r>
              <a:rPr lang="en-US" sz="1400">
                <a:latin typeface="Calibri" pitchFamily="34" charset="0"/>
                <a:hlinkClick r:id="rId4"/>
              </a:rPr>
              <a:t>http://commons.wikimedia.org/wiki/File:C%C3%A4sar.jpg</a:t>
            </a:r>
            <a:endParaRPr lang="en-US" sz="1400">
              <a:latin typeface="Calibri" pitchFamily="34" charset="0"/>
            </a:endParaRPr>
          </a:p>
          <a:p>
            <a:r>
              <a:rPr lang="en-US" sz="1400">
                <a:latin typeface="Calibri" pitchFamily="34" charset="0"/>
                <a:hlinkClick r:id="rId5"/>
              </a:rPr>
              <a:t>http://commons.wikimedia.org/wiki/File:Cesar-sa_mort.jpg</a:t>
            </a:r>
            <a:endParaRPr lang="en-US" sz="1400">
              <a:latin typeface="Calibri" pitchFamily="34" charset="0"/>
            </a:endParaRPr>
          </a:p>
          <a:p>
            <a:r>
              <a:rPr lang="en-US" sz="1400">
                <a:latin typeface="Calibri" pitchFamily="34" charset="0"/>
                <a:hlinkClick r:id="rId6"/>
              </a:rPr>
              <a:t>http://commons.wikimedia.org/wiki/File:Denarius_Aineias_CAESAR_Staatliche_M%C3%BCnzsammlung.jpg</a:t>
            </a:r>
            <a:endParaRPr lang="en-US" sz="1400">
              <a:latin typeface="Calibri" pitchFamily="34" charset="0"/>
            </a:endParaRPr>
          </a:p>
          <a:p>
            <a:r>
              <a:rPr lang="en-US" sz="1400">
                <a:latin typeface="Calibri" pitchFamily="34" charset="0"/>
                <a:hlinkClick r:id="rId7"/>
              </a:rPr>
              <a:t>http://www.clker.com/clipart-4257.html</a:t>
            </a:r>
            <a:endParaRPr lang="en-US" sz="1400">
              <a:latin typeface="Calibri" pitchFamily="34" charset="0"/>
            </a:endParaRPr>
          </a:p>
          <a:p>
            <a:r>
              <a:rPr lang="en-US" sz="1400">
                <a:latin typeface="Calibri" pitchFamily="34" charset="0"/>
                <a:hlinkClick r:id="rId8"/>
              </a:rPr>
              <a:t>http://www.clker.com/clipart-4244.html</a:t>
            </a:r>
            <a:endParaRPr lang="en-US" sz="1400">
              <a:latin typeface="Calibri" pitchFamily="34" charset="0"/>
            </a:endParaRPr>
          </a:p>
          <a:p>
            <a:endParaRPr lang="en-US" sz="1400">
              <a:latin typeface="Calibri" pitchFamily="34" charset="0"/>
            </a:endParaRPr>
          </a:p>
          <a:p>
            <a:endParaRPr lang="en-US" sz="1400">
              <a:latin typeface="Calibri" pitchFamily="34" charset="0"/>
            </a:endParaRPr>
          </a:p>
          <a:p>
            <a:endParaRPr lang="en-US" sz="1400">
              <a:latin typeface="Calibri" pitchFamily="34" charset="0"/>
            </a:endParaRPr>
          </a:p>
          <a:p>
            <a:endParaRPr lang="cs-CZ" sz="1400">
              <a:latin typeface="Calibri" pitchFamily="34" charset="0"/>
              <a:hlinkClick r:id="rId9"/>
            </a:endParaRPr>
          </a:p>
        </p:txBody>
      </p:sp>
      <p:sp>
        <p:nvSpPr>
          <p:cNvPr id="12291" name="TextovéPole 5"/>
          <p:cNvSpPr txBox="1">
            <a:spLocks noChangeArrowheads="1"/>
          </p:cNvSpPr>
          <p:nvPr/>
        </p:nvSpPr>
        <p:spPr bwMode="auto">
          <a:xfrm>
            <a:off x="2535238" y="285750"/>
            <a:ext cx="4073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>
                <a:latin typeface="Calibri" pitchFamily="34" charset="0"/>
              </a:rPr>
              <a:t>Použité prameny a literatura:</a:t>
            </a:r>
          </a:p>
        </p:txBody>
      </p:sp>
      <p:sp>
        <p:nvSpPr>
          <p:cNvPr id="12292" name="TextovéPole 6"/>
          <p:cNvSpPr txBox="1">
            <a:spLocks noChangeArrowheads="1"/>
          </p:cNvSpPr>
          <p:nvPr/>
        </p:nvSpPr>
        <p:spPr bwMode="auto">
          <a:xfrm>
            <a:off x="214313" y="2608263"/>
            <a:ext cx="8501062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>
                <a:latin typeface="Calibri" pitchFamily="34" charset="0"/>
              </a:rPr>
              <a:t>CONOLLY, P.: </a:t>
            </a:r>
            <a:r>
              <a:rPr lang="cs-CZ" sz="1400" i="1">
                <a:latin typeface="Calibri" pitchFamily="34" charset="0"/>
              </a:rPr>
              <a:t>Dějiny římského vojska. </a:t>
            </a:r>
            <a:r>
              <a:rPr lang="cs-CZ" sz="1400">
                <a:latin typeface="Calibri" pitchFamily="34" charset="0"/>
              </a:rPr>
              <a:t>1. vydání. Bratislava:</a:t>
            </a:r>
            <a:r>
              <a:rPr lang="cs-CZ" sz="1400" i="1">
                <a:latin typeface="Calibri" pitchFamily="34" charset="0"/>
              </a:rPr>
              <a:t> </a:t>
            </a:r>
            <a:r>
              <a:rPr lang="cs-CZ" sz="1400">
                <a:latin typeface="Calibri" pitchFamily="34" charset="0"/>
              </a:rPr>
              <a:t>Fortuna Print, 1992.  ISBN 80-7153-010-7.</a:t>
            </a:r>
          </a:p>
          <a:p>
            <a:r>
              <a:rPr lang="cs-CZ" sz="1400">
                <a:latin typeface="Calibri" pitchFamily="34" charset="0"/>
              </a:rPr>
              <a:t>BITTNER, V. - RICHTER, E.: </a:t>
            </a:r>
            <a:r>
              <a:rPr lang="cs-CZ" sz="1400" i="1">
                <a:latin typeface="Calibri" pitchFamily="34" charset="0"/>
              </a:rPr>
              <a:t>Geschichte und Geschehen Band1. </a:t>
            </a:r>
            <a:r>
              <a:rPr lang="cs-CZ" sz="1400">
                <a:latin typeface="Calibri" pitchFamily="34" charset="0"/>
              </a:rPr>
              <a:t>1. vydání. Stuttgart: Ernst Klett Verlag, 1995.</a:t>
            </a:r>
            <a:br>
              <a:rPr lang="cs-CZ" sz="1400">
                <a:latin typeface="Calibri" pitchFamily="34" charset="0"/>
              </a:rPr>
            </a:br>
            <a:r>
              <a:rPr lang="cs-CZ" sz="1400">
                <a:latin typeface="Calibri" pitchFamily="34" charset="0"/>
              </a:rPr>
              <a:t>ISBN 3-12- 410110-3.</a:t>
            </a:r>
          </a:p>
          <a:p>
            <a:r>
              <a:rPr lang="cs-CZ" sz="1400">
                <a:latin typeface="Calibri" pitchFamily="34" charset="0"/>
              </a:rPr>
              <a:t>FREYH, R. - VOLKMER, J. - HUG, W. - RUMPF, E.: </a:t>
            </a:r>
            <a:r>
              <a:rPr lang="cs-CZ" sz="1400" i="1">
                <a:latin typeface="Calibri" pitchFamily="34" charset="0"/>
              </a:rPr>
              <a:t>Menschen in ihrer Zeit 1 Im Altertum und fr</a:t>
            </a:r>
            <a:r>
              <a:rPr lang="de-DE" sz="1400" i="1">
                <a:latin typeface="Calibri" pitchFamily="34" charset="0"/>
              </a:rPr>
              <a:t>üher Mittelalter. </a:t>
            </a:r>
            <a:r>
              <a:rPr lang="cs-CZ" sz="1400" i="1">
                <a:latin typeface="Calibri" pitchFamily="34" charset="0"/>
              </a:rPr>
              <a:t/>
            </a:r>
            <a:br>
              <a:rPr lang="cs-CZ" sz="1400" i="1">
                <a:latin typeface="Calibri" pitchFamily="34" charset="0"/>
              </a:rPr>
            </a:br>
            <a:r>
              <a:rPr lang="de-DE" sz="1400">
                <a:latin typeface="Calibri" pitchFamily="34" charset="0"/>
              </a:rPr>
              <a:t>1. </a:t>
            </a:r>
            <a:r>
              <a:rPr lang="cs-CZ" sz="1400">
                <a:latin typeface="Calibri" pitchFamily="34" charset="0"/>
              </a:rPr>
              <a:t>vydání. Stuttgart: Ernst Klett Verlag, 1970.</a:t>
            </a:r>
          </a:p>
          <a:p>
            <a:r>
              <a:rPr lang="cs-CZ" sz="1400">
                <a:latin typeface="Calibri" pitchFamily="34" charset="0"/>
              </a:rPr>
              <a:t>RULF, J. - VÁLKOVÁ, V.: </a:t>
            </a:r>
            <a:r>
              <a:rPr lang="cs-CZ" sz="1400" i="1">
                <a:latin typeface="Calibri" pitchFamily="34" charset="0"/>
              </a:rPr>
              <a:t>Dějepis pro 6.ročník základní školy a 1. ročník osmiletého gymnázia. </a:t>
            </a:r>
            <a:r>
              <a:rPr lang="cs-CZ" sz="1400">
                <a:latin typeface="Calibri" pitchFamily="34" charset="0"/>
              </a:rPr>
              <a:t>1. vydání. Praha: SPN, 2001. ISBN 80-85937-59-X.</a:t>
            </a:r>
          </a:p>
          <a:p>
            <a:r>
              <a:rPr lang="cs-CZ" sz="1400">
                <a:latin typeface="Calibri" pitchFamily="34" charset="0"/>
              </a:rPr>
              <a:t>SCHMID, H.D. - LAMPL, M. - ROTENH</a:t>
            </a:r>
            <a:r>
              <a:rPr lang="de-DE" sz="1400">
                <a:latin typeface="Calibri" pitchFamily="34" charset="0"/>
              </a:rPr>
              <a:t>ÖFER,</a:t>
            </a:r>
            <a:r>
              <a:rPr lang="cs-CZ" sz="1400">
                <a:latin typeface="Calibri" pitchFamily="34" charset="0"/>
              </a:rPr>
              <a:t> D.: </a:t>
            </a:r>
            <a:r>
              <a:rPr lang="cs-CZ" sz="1400" i="1">
                <a:latin typeface="Calibri" pitchFamily="34" charset="0"/>
              </a:rPr>
              <a:t>Fragen an die Geschichten Band 1 Weltreiche am Mittelmeer.</a:t>
            </a:r>
            <a:br>
              <a:rPr lang="cs-CZ" sz="1400" i="1">
                <a:latin typeface="Calibri" pitchFamily="34" charset="0"/>
              </a:rPr>
            </a:br>
            <a:r>
              <a:rPr lang="cs-CZ" sz="1400">
                <a:latin typeface="Calibri" pitchFamily="34" charset="0"/>
              </a:rPr>
              <a:t>1. vydání. Frankfurt am Main: Hirschgraben-Verlag. ISBN 3-454-59013-2.</a:t>
            </a:r>
          </a:p>
          <a:p>
            <a:r>
              <a:rPr lang="cs-CZ" sz="1400">
                <a:latin typeface="Calibri" pitchFamily="34" charset="0"/>
              </a:rPr>
              <a:t>ŠTĚPÁNKOVÁ, A. - SLEPIČKA, P.: </a:t>
            </a:r>
            <a:r>
              <a:rPr lang="cs-CZ" sz="1400" i="1">
                <a:latin typeface="Calibri" pitchFamily="34" charset="0"/>
              </a:rPr>
              <a:t>Odmaturuj z dějepisu 1. </a:t>
            </a:r>
            <a:r>
              <a:rPr lang="cs-CZ" sz="1400">
                <a:latin typeface="Calibri" pitchFamily="34" charset="0"/>
              </a:rPr>
              <a:t>1. vydání. Brno: Didaktis, 2006. ISBN 80-7358-059-4.</a:t>
            </a:r>
          </a:p>
        </p:txBody>
      </p:sp>
      <p:sp>
        <p:nvSpPr>
          <p:cNvPr id="12293" name="TextovéPole 4"/>
          <p:cNvSpPr txBox="1">
            <a:spLocks noChangeArrowheads="1"/>
          </p:cNvSpPr>
          <p:nvPr/>
        </p:nvSpPr>
        <p:spPr bwMode="auto">
          <a:xfrm>
            <a:off x="214313" y="5048250"/>
            <a:ext cx="6429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400">
              <a:latin typeface="Calibri" pitchFamily="34" charset="0"/>
            </a:endParaRPr>
          </a:p>
          <a:p>
            <a:r>
              <a:rPr lang="en-US" sz="1400">
                <a:latin typeface="Calibri" pitchFamily="34" charset="0"/>
              </a:rPr>
              <a:t>Mapy</a:t>
            </a:r>
            <a:r>
              <a:rPr lang="cs-CZ" sz="1400">
                <a:latin typeface="Calibri" pitchFamily="34" charset="0"/>
              </a:rPr>
              <a:t>  na snímku 4, 5 vytvořeny autorem s použitím výše uvedené literatury.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1F898-0169-4637-BD63-8A5F566B2EFD}" type="slidenum">
              <a:rPr lang="cs-CZ"/>
              <a:pPr>
                <a:defRPr/>
              </a:pPr>
              <a:t>11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000125" y="642938"/>
            <a:ext cx="7429500" cy="5324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+mn-lt"/>
                <a:cs typeface="+mn-cs"/>
              </a:rPr>
              <a:t> Caesar r. 59 př. n. l. – zvolen konzulem, do správy získal Galii na dobu 5 let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  <a:cs typeface="+mn-cs"/>
              </a:rPr>
              <a:t>  (porušení republikánské ústavy = žádný úřad ani vojenská hodnost neměla  </a:t>
            </a:r>
            <a:br>
              <a:rPr lang="cs-CZ" dirty="0">
                <a:latin typeface="+mn-lt"/>
                <a:cs typeface="+mn-cs"/>
              </a:rPr>
            </a:br>
            <a:r>
              <a:rPr lang="cs-CZ" dirty="0">
                <a:latin typeface="+mn-lt"/>
                <a:cs typeface="+mn-cs"/>
              </a:rPr>
              <a:t>  být svěřena jednotlivci na delší dobu než jeden rok).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  <a:cs typeface="+mn-cs"/>
              </a:rPr>
              <a:t>Vojenské úspěchy v Galii = do r. 50 př. n. l. byla celá země podrobena Římu.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+mn-lt"/>
                <a:cs typeface="+mn-cs"/>
              </a:rPr>
              <a:t> Pompeius upevňoval svou pozici v Římě a pozici v senátu na úkor Caesara.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+mn-lt"/>
                <a:cs typeface="+mn-cs"/>
              </a:rPr>
              <a:t> Crassus se pokusil získat věhlas válečnou výpravou proti Parthům, byl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  <a:cs typeface="+mn-cs"/>
              </a:rPr>
              <a:t>   zabit v bitvě u Karrh r. 53 př. n. l.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Konec triumvirátu – nepokoje v Římě,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postupný rozklad republikánského systému.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  <a:cs typeface="+mn-cs"/>
              </a:rPr>
              <a:t>Senát zvolil Pompeia jediným konzulem =&gt;  do jedněch rukou byly soustředěny významné úřady = </a:t>
            </a: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samovláda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  <a:cs typeface="+mn-cs"/>
              </a:rPr>
              <a:t>Senát ve snaze zachránit republiku jednal v rozporu s ústavou a z vlastní iniciativy postavil do čela státu jednoho muže. 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E9B5F9-EF81-4FE6-8FE9-C77C8BAC1C5F}" type="slidenum">
              <a:rPr lang="cs-CZ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0" y="3071813"/>
            <a:ext cx="928688" cy="4508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 Bold" pitchFamily="18" charset="0"/>
                <a:cs typeface="+mn-cs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143108" y="214290"/>
            <a:ext cx="457203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FF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OBČANSKÁ VÁLKA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214438" y="785813"/>
            <a:ext cx="7500937" cy="42465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  <a:cs typeface="+mn-cs"/>
              </a:rPr>
              <a:t>Samotné válce předcházelo vstřícné gesto Caesarovo, v němž navrhoval, že se vzdá velení nad svými legiemi, pokud tak učiní i Pompeius.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+mn-lt"/>
                <a:cs typeface="+mn-cs"/>
              </a:rPr>
              <a:t> „Kostky jsou vrženy“ – „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  <a:cs typeface="+mn-cs"/>
              </a:rPr>
              <a:t>ALEA IACTA EST“ </a:t>
            </a:r>
            <a:r>
              <a:rPr lang="cs-CZ" dirty="0">
                <a:latin typeface="Castellar" pitchFamily="18" charset="0"/>
                <a:cs typeface="+mn-cs"/>
              </a:rPr>
              <a:t>(</a:t>
            </a:r>
            <a:r>
              <a:rPr lang="cs-CZ" dirty="0">
                <a:latin typeface="+mn-lt"/>
                <a:cs typeface="+mn-cs"/>
              </a:rPr>
              <a:t>UČ str. 119)</a:t>
            </a:r>
            <a:endParaRPr lang="cs-CZ" dirty="0">
              <a:latin typeface="Castellar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Caesar překročil hraniční říčku Rubikon, která dělila Galii předalpskou </a:t>
            </a:r>
            <a:b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od ostatní Itálie =&gt; tažení proti Pompeiovi.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Pompeius vytlačen z Itálie, uprchl do Řecka, r. 48 př. n. l. u Farsalu poražen,  </a:t>
            </a:r>
            <a:b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nejkrvavější bitva občanské války.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Útěk do Egypta, jehož bohatství chtěl využít v dalším boji proti Caesarovi </a:t>
            </a:r>
            <a:b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X Egypťané nechtěli riskovat válku s Římem =&gt;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Pompeius byl úkladně zavražděn při vstupu na egyptské území v Alexandrii  </a:t>
            </a:r>
            <a:b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r. 48 př. n. l.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Caesar se v Egyptě přesto vylodil a zasáhl významně do místních bojů </a:t>
            </a:r>
            <a:b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o trůn ve prospěch KLEOPATRY = Alexandrijská válka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4AA08-C776-4E0D-AC39-35576DF1838A}" type="slidenum">
              <a:rPr lang="cs-CZ"/>
              <a:pPr>
                <a:defRPr/>
              </a:pPr>
              <a:t>3</a:t>
            </a:fld>
            <a:endParaRPr lang="cs-CZ" dirty="0"/>
          </a:p>
        </p:txBody>
      </p:sp>
      <p:pic>
        <p:nvPicPr>
          <p:cNvPr id="5126" name="Picture 2" descr="File:Hw-caesar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8" y="142875"/>
            <a:ext cx="110490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 descr="http://upload.wikimedia.org/wikipedia/commons/6/62/Cleopatra_-_John_William_Waterhouse.jp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 l="26736" t="2640" r="34202" b="57305"/>
          <a:stretch>
            <a:fillRect/>
          </a:stretch>
        </p:blipFill>
        <p:spPr bwMode="auto">
          <a:xfrm>
            <a:off x="6715140" y="5000636"/>
            <a:ext cx="1500230" cy="17402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l="8594" t="2499" r="32031" b="8749"/>
          <a:stretch>
            <a:fillRect/>
          </a:stretch>
        </p:blipFill>
        <p:spPr bwMode="auto">
          <a:xfrm>
            <a:off x="0" y="0"/>
            <a:ext cx="7358063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Volný tvar 6"/>
          <p:cNvSpPr/>
          <p:nvPr/>
        </p:nvSpPr>
        <p:spPr>
          <a:xfrm>
            <a:off x="4071938" y="3643313"/>
            <a:ext cx="847725" cy="835025"/>
          </a:xfrm>
          <a:custGeom>
            <a:avLst/>
            <a:gdLst>
              <a:gd name="connsiteX0" fmla="*/ 729343 w 729343"/>
              <a:gd name="connsiteY0" fmla="*/ 653143 h 653143"/>
              <a:gd name="connsiteX1" fmla="*/ 391886 w 729343"/>
              <a:gd name="connsiteY1" fmla="*/ 522514 h 653143"/>
              <a:gd name="connsiteX2" fmla="*/ 21771 w 729343"/>
              <a:gd name="connsiteY2" fmla="*/ 152400 h 653143"/>
              <a:gd name="connsiteX3" fmla="*/ 0 w 729343"/>
              <a:gd name="connsiteY3" fmla="*/ 0 h 653143"/>
              <a:gd name="connsiteX4" fmla="*/ 0 w 729343"/>
              <a:gd name="connsiteY4" fmla="*/ 0 h 653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9343" h="653143">
                <a:moveTo>
                  <a:pt x="729343" y="653143"/>
                </a:moveTo>
                <a:lnTo>
                  <a:pt x="391886" y="522514"/>
                </a:lnTo>
                <a:lnTo>
                  <a:pt x="21771" y="15240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9" name="Volný tvar 8"/>
          <p:cNvSpPr/>
          <p:nvPr/>
        </p:nvSpPr>
        <p:spPr>
          <a:xfrm>
            <a:off x="4224338" y="3048000"/>
            <a:ext cx="804862" cy="544513"/>
          </a:xfrm>
          <a:custGeom>
            <a:avLst/>
            <a:gdLst>
              <a:gd name="connsiteX0" fmla="*/ 0 w 805543"/>
              <a:gd name="connsiteY0" fmla="*/ 544286 h 544286"/>
              <a:gd name="connsiteX1" fmla="*/ 533400 w 805543"/>
              <a:gd name="connsiteY1" fmla="*/ 261257 h 544286"/>
              <a:gd name="connsiteX2" fmla="*/ 805543 w 805543"/>
              <a:gd name="connsiteY2" fmla="*/ 0 h 544286"/>
              <a:gd name="connsiteX3" fmla="*/ 805543 w 805543"/>
              <a:gd name="connsiteY3" fmla="*/ 0 h 544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543" h="544286">
                <a:moveTo>
                  <a:pt x="0" y="544286"/>
                </a:moveTo>
                <a:lnTo>
                  <a:pt x="533400" y="261257"/>
                </a:lnTo>
                <a:lnTo>
                  <a:pt x="805543" y="0"/>
                </a:lnTo>
                <a:lnTo>
                  <a:pt x="805543" y="0"/>
                </a:lnTo>
              </a:path>
            </a:pathLst>
          </a:cu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0" name="Volný tvar 9"/>
          <p:cNvSpPr/>
          <p:nvPr/>
        </p:nvSpPr>
        <p:spPr>
          <a:xfrm>
            <a:off x="3810000" y="990600"/>
            <a:ext cx="773113" cy="1414463"/>
          </a:xfrm>
          <a:custGeom>
            <a:avLst/>
            <a:gdLst>
              <a:gd name="connsiteX0" fmla="*/ 0 w 772886"/>
              <a:gd name="connsiteY0" fmla="*/ 1415143 h 1415143"/>
              <a:gd name="connsiteX1" fmla="*/ 478971 w 772886"/>
              <a:gd name="connsiteY1" fmla="*/ 718457 h 1415143"/>
              <a:gd name="connsiteX2" fmla="*/ 772886 w 772886"/>
              <a:gd name="connsiteY2" fmla="*/ 0 h 1415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2886" h="1415143">
                <a:moveTo>
                  <a:pt x="0" y="1415143"/>
                </a:moveTo>
                <a:lnTo>
                  <a:pt x="478971" y="718457"/>
                </a:lnTo>
                <a:lnTo>
                  <a:pt x="772886" y="0"/>
                </a:lnTo>
              </a:path>
            </a:pathLst>
          </a:cu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1" name="Volný tvar 10"/>
          <p:cNvSpPr/>
          <p:nvPr/>
        </p:nvSpPr>
        <p:spPr>
          <a:xfrm>
            <a:off x="4594225" y="1371600"/>
            <a:ext cx="763588" cy="282575"/>
          </a:xfrm>
          <a:custGeom>
            <a:avLst/>
            <a:gdLst>
              <a:gd name="connsiteX0" fmla="*/ 0 w 707572"/>
              <a:gd name="connsiteY0" fmla="*/ 0 h 283029"/>
              <a:gd name="connsiteX1" fmla="*/ 206829 w 707572"/>
              <a:gd name="connsiteY1" fmla="*/ 283029 h 283029"/>
              <a:gd name="connsiteX2" fmla="*/ 413658 w 707572"/>
              <a:gd name="connsiteY2" fmla="*/ 283029 h 283029"/>
              <a:gd name="connsiteX3" fmla="*/ 555172 w 707572"/>
              <a:gd name="connsiteY3" fmla="*/ 195943 h 283029"/>
              <a:gd name="connsiteX4" fmla="*/ 707572 w 707572"/>
              <a:gd name="connsiteY4" fmla="*/ 130629 h 283029"/>
              <a:gd name="connsiteX5" fmla="*/ 707572 w 707572"/>
              <a:gd name="connsiteY5" fmla="*/ 130629 h 283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7572" h="283029">
                <a:moveTo>
                  <a:pt x="0" y="0"/>
                </a:moveTo>
                <a:lnTo>
                  <a:pt x="206829" y="283029"/>
                </a:lnTo>
                <a:lnTo>
                  <a:pt x="413658" y="283029"/>
                </a:lnTo>
                <a:lnTo>
                  <a:pt x="555172" y="195943"/>
                </a:lnTo>
                <a:lnTo>
                  <a:pt x="707572" y="130629"/>
                </a:lnTo>
                <a:lnTo>
                  <a:pt x="707572" y="130629"/>
                </a:lnTo>
              </a:path>
            </a:pathLst>
          </a:cu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3" name="Volný tvar 12"/>
          <p:cNvSpPr/>
          <p:nvPr/>
        </p:nvSpPr>
        <p:spPr>
          <a:xfrm>
            <a:off x="1241425" y="2786063"/>
            <a:ext cx="674688" cy="315912"/>
          </a:xfrm>
          <a:custGeom>
            <a:avLst/>
            <a:gdLst>
              <a:gd name="connsiteX0" fmla="*/ 674915 w 674915"/>
              <a:gd name="connsiteY0" fmla="*/ 0 h 315686"/>
              <a:gd name="connsiteX1" fmla="*/ 500743 w 674915"/>
              <a:gd name="connsiteY1" fmla="*/ 141514 h 315686"/>
              <a:gd name="connsiteX2" fmla="*/ 0 w 674915"/>
              <a:gd name="connsiteY2" fmla="*/ 315686 h 315686"/>
              <a:gd name="connsiteX3" fmla="*/ 0 w 674915"/>
              <a:gd name="connsiteY3" fmla="*/ 315686 h 315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4915" h="315686">
                <a:moveTo>
                  <a:pt x="674915" y="0"/>
                </a:moveTo>
                <a:lnTo>
                  <a:pt x="500743" y="141514"/>
                </a:lnTo>
                <a:lnTo>
                  <a:pt x="0" y="315686"/>
                </a:lnTo>
                <a:lnTo>
                  <a:pt x="0" y="315686"/>
                </a:lnTo>
              </a:path>
            </a:pathLst>
          </a:cu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4" name="Volný tvar 13"/>
          <p:cNvSpPr/>
          <p:nvPr/>
        </p:nvSpPr>
        <p:spPr>
          <a:xfrm>
            <a:off x="2297113" y="414338"/>
            <a:ext cx="457200" cy="685800"/>
          </a:xfrm>
          <a:custGeom>
            <a:avLst/>
            <a:gdLst>
              <a:gd name="connsiteX0" fmla="*/ 457200 w 457200"/>
              <a:gd name="connsiteY0" fmla="*/ 685800 h 685800"/>
              <a:gd name="connsiteX1" fmla="*/ 195943 w 457200"/>
              <a:gd name="connsiteY1" fmla="*/ 348343 h 685800"/>
              <a:gd name="connsiteX2" fmla="*/ 0 w 457200"/>
              <a:gd name="connsiteY2" fmla="*/ 0 h 685800"/>
              <a:gd name="connsiteX3" fmla="*/ 0 w 457200"/>
              <a:gd name="connsiteY3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685800">
                <a:moveTo>
                  <a:pt x="457200" y="685800"/>
                </a:moveTo>
                <a:lnTo>
                  <a:pt x="195943" y="348343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4429125" y="3916363"/>
            <a:ext cx="114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solidFill>
                  <a:srgbClr val="FF0000"/>
                </a:solidFill>
                <a:latin typeface="Calibri" pitchFamily="34" charset="0"/>
              </a:rPr>
              <a:t>58 př. n. l.</a:t>
            </a: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1571625" y="2916238"/>
            <a:ext cx="114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solidFill>
                  <a:srgbClr val="FF0000"/>
                </a:solidFill>
                <a:latin typeface="Calibri" pitchFamily="34" charset="0"/>
              </a:rPr>
              <a:t>56 př. n. l.</a:t>
            </a: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4071938" y="200025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solidFill>
                  <a:srgbClr val="FF0000"/>
                </a:solidFill>
                <a:latin typeface="Calibri" pitchFamily="34" charset="0"/>
              </a:rPr>
              <a:t>55 př. n. l.</a:t>
            </a:r>
          </a:p>
        </p:txBody>
      </p:sp>
      <p:sp>
        <p:nvSpPr>
          <p:cNvPr id="19" name="TextovéPole 18"/>
          <p:cNvSpPr txBox="1">
            <a:spLocks noChangeArrowheads="1"/>
          </p:cNvSpPr>
          <p:nvPr/>
        </p:nvSpPr>
        <p:spPr bwMode="auto">
          <a:xfrm>
            <a:off x="2786063" y="928688"/>
            <a:ext cx="114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solidFill>
                  <a:srgbClr val="FF0000"/>
                </a:solidFill>
                <a:latin typeface="Calibri" pitchFamily="34" charset="0"/>
              </a:rPr>
              <a:t>54 př. n. l.</a:t>
            </a: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3143250" y="2643188"/>
            <a:ext cx="114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solidFill>
                  <a:srgbClr val="FF0000"/>
                </a:solidFill>
                <a:latin typeface="Calibri" pitchFamily="34" charset="0"/>
              </a:rPr>
              <a:t>52 př. n. l.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0" y="6211888"/>
            <a:ext cx="3286125" cy="64611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Caesarovy výboje v Galii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1. století př. n. l.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4929190" y="4572008"/>
            <a:ext cx="1643074" cy="247351"/>
          </a:xfrm>
          <a:prstGeom prst="rect">
            <a:avLst/>
          </a:prstGeom>
          <a:noFill/>
        </p:spPr>
        <p:txBody>
          <a:bodyPr wrap="none">
            <a:prstTxWarp prst="textWave2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GALIE PŘEDALPSKÁ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2786050" y="5181913"/>
            <a:ext cx="1500198" cy="318789"/>
          </a:xfrm>
          <a:prstGeom prst="rect">
            <a:avLst/>
          </a:prstGeom>
          <a:noFill/>
        </p:spPr>
        <p:txBody>
          <a:bodyPr wrap="none">
            <a:prstTxWarp prst="textWave2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GALIE ZAALPSKÁ</a:t>
            </a:r>
          </a:p>
        </p:txBody>
      </p:sp>
      <p:sp>
        <p:nvSpPr>
          <p:cNvPr id="6161" name="TextovéPole 25"/>
          <p:cNvSpPr txBox="1">
            <a:spLocks noChangeArrowheads="1"/>
          </p:cNvSpPr>
          <p:nvPr/>
        </p:nvSpPr>
        <p:spPr bwMode="auto">
          <a:xfrm>
            <a:off x="5429250" y="1071563"/>
            <a:ext cx="1285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GERMÁNI</a:t>
            </a:r>
          </a:p>
        </p:txBody>
      </p:sp>
      <p:sp>
        <p:nvSpPr>
          <p:cNvPr id="6162" name="TextovéPole 26"/>
          <p:cNvSpPr txBox="1">
            <a:spLocks noChangeArrowheads="1"/>
          </p:cNvSpPr>
          <p:nvPr/>
        </p:nvSpPr>
        <p:spPr bwMode="auto">
          <a:xfrm>
            <a:off x="4500563" y="3500438"/>
            <a:ext cx="157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HELVÉTI</a:t>
            </a:r>
          </a:p>
        </p:txBody>
      </p:sp>
      <p:sp>
        <p:nvSpPr>
          <p:cNvPr id="6163" name="TextovéPole 27"/>
          <p:cNvSpPr txBox="1">
            <a:spLocks noChangeArrowheads="1"/>
          </p:cNvSpPr>
          <p:nvPr/>
        </p:nvSpPr>
        <p:spPr bwMode="auto">
          <a:xfrm rot="1860374">
            <a:off x="1487488" y="5289550"/>
            <a:ext cx="15001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AKVITÁNCI</a:t>
            </a:r>
          </a:p>
        </p:txBody>
      </p:sp>
      <p:sp>
        <p:nvSpPr>
          <p:cNvPr id="6164" name="TextovéPole 28"/>
          <p:cNvSpPr txBox="1">
            <a:spLocks noChangeArrowheads="1"/>
          </p:cNvSpPr>
          <p:nvPr/>
        </p:nvSpPr>
        <p:spPr bwMode="auto">
          <a:xfrm>
            <a:off x="1714500" y="4344988"/>
            <a:ext cx="1500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>
                <a:latin typeface="Calibri" pitchFamily="34" charset="0"/>
              </a:rPr>
              <a:t>LEMOVIKOVÉ</a:t>
            </a:r>
          </a:p>
        </p:txBody>
      </p:sp>
      <p:sp>
        <p:nvSpPr>
          <p:cNvPr id="6165" name="TextovéPole 29"/>
          <p:cNvSpPr txBox="1">
            <a:spLocks noChangeArrowheads="1"/>
          </p:cNvSpPr>
          <p:nvPr/>
        </p:nvSpPr>
        <p:spPr bwMode="auto">
          <a:xfrm>
            <a:off x="428625" y="2487613"/>
            <a:ext cx="1428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VENETOVÉ</a:t>
            </a:r>
          </a:p>
        </p:txBody>
      </p:sp>
      <p:pic>
        <p:nvPicPr>
          <p:cNvPr id="6166" name="Picture 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63" y="2786063"/>
            <a:ext cx="1714500" cy="206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7" name="TextovéPole 33"/>
          <p:cNvSpPr txBox="1">
            <a:spLocks noChangeArrowheads="1"/>
          </p:cNvSpPr>
          <p:nvPr/>
        </p:nvSpPr>
        <p:spPr bwMode="auto">
          <a:xfrm>
            <a:off x="7858125" y="2571750"/>
            <a:ext cx="642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200" b="1">
                <a:latin typeface="Calibri" pitchFamily="34" charset="0"/>
              </a:rPr>
              <a:t>S</a:t>
            </a:r>
          </a:p>
        </p:txBody>
      </p:sp>
      <p:sp>
        <p:nvSpPr>
          <p:cNvPr id="35" name="Volný tvar 34"/>
          <p:cNvSpPr/>
          <p:nvPr/>
        </p:nvSpPr>
        <p:spPr>
          <a:xfrm>
            <a:off x="3113088" y="2500313"/>
            <a:ext cx="285750" cy="1479550"/>
          </a:xfrm>
          <a:custGeom>
            <a:avLst/>
            <a:gdLst>
              <a:gd name="connsiteX0" fmla="*/ 0 w 286274"/>
              <a:gd name="connsiteY0" fmla="*/ 0 h 1105947"/>
              <a:gd name="connsiteX1" fmla="*/ 10886 w 286274"/>
              <a:gd name="connsiteY1" fmla="*/ 87085 h 1105947"/>
              <a:gd name="connsiteX2" fmla="*/ 21772 w 286274"/>
              <a:gd name="connsiteY2" fmla="*/ 130628 h 1105947"/>
              <a:gd name="connsiteX3" fmla="*/ 32657 w 286274"/>
              <a:gd name="connsiteY3" fmla="*/ 228600 h 1105947"/>
              <a:gd name="connsiteX4" fmla="*/ 43543 w 286274"/>
              <a:gd name="connsiteY4" fmla="*/ 304800 h 1105947"/>
              <a:gd name="connsiteX5" fmla="*/ 54429 w 286274"/>
              <a:gd name="connsiteY5" fmla="*/ 446314 h 1105947"/>
              <a:gd name="connsiteX6" fmla="*/ 65315 w 286274"/>
              <a:gd name="connsiteY6" fmla="*/ 478971 h 1105947"/>
              <a:gd name="connsiteX7" fmla="*/ 87086 w 286274"/>
              <a:gd name="connsiteY7" fmla="*/ 587828 h 1105947"/>
              <a:gd name="connsiteX8" fmla="*/ 108857 w 286274"/>
              <a:gd name="connsiteY8" fmla="*/ 653142 h 1105947"/>
              <a:gd name="connsiteX9" fmla="*/ 141515 w 286274"/>
              <a:gd name="connsiteY9" fmla="*/ 794657 h 1105947"/>
              <a:gd name="connsiteX10" fmla="*/ 152400 w 286274"/>
              <a:gd name="connsiteY10" fmla="*/ 838200 h 1105947"/>
              <a:gd name="connsiteX11" fmla="*/ 174172 w 286274"/>
              <a:gd name="connsiteY11" fmla="*/ 870857 h 1105947"/>
              <a:gd name="connsiteX12" fmla="*/ 195943 w 286274"/>
              <a:gd name="connsiteY12" fmla="*/ 936171 h 1105947"/>
              <a:gd name="connsiteX13" fmla="*/ 206829 w 286274"/>
              <a:gd name="connsiteY13" fmla="*/ 968828 h 1105947"/>
              <a:gd name="connsiteX14" fmla="*/ 228600 w 286274"/>
              <a:gd name="connsiteY14" fmla="*/ 990600 h 1105947"/>
              <a:gd name="connsiteX15" fmla="*/ 261257 w 286274"/>
              <a:gd name="connsiteY15" fmla="*/ 1055914 h 1105947"/>
              <a:gd name="connsiteX16" fmla="*/ 283029 w 286274"/>
              <a:gd name="connsiteY16" fmla="*/ 1099457 h 1105947"/>
              <a:gd name="connsiteX17" fmla="*/ 283029 w 286274"/>
              <a:gd name="connsiteY17" fmla="*/ 1099457 h 1105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6274" h="1105947">
                <a:moveTo>
                  <a:pt x="0" y="0"/>
                </a:moveTo>
                <a:cubicBezTo>
                  <a:pt x="3629" y="29028"/>
                  <a:pt x="6076" y="58229"/>
                  <a:pt x="10886" y="87085"/>
                </a:cubicBezTo>
                <a:cubicBezTo>
                  <a:pt x="13346" y="101842"/>
                  <a:pt x="19497" y="115841"/>
                  <a:pt x="21772" y="130628"/>
                </a:cubicBezTo>
                <a:cubicBezTo>
                  <a:pt x="26768" y="163104"/>
                  <a:pt x="28582" y="195995"/>
                  <a:pt x="32657" y="228600"/>
                </a:cubicBezTo>
                <a:cubicBezTo>
                  <a:pt x="35839" y="254060"/>
                  <a:pt x="40990" y="279269"/>
                  <a:pt x="43543" y="304800"/>
                </a:cubicBezTo>
                <a:cubicBezTo>
                  <a:pt x="48251" y="351876"/>
                  <a:pt x="48561" y="399369"/>
                  <a:pt x="54429" y="446314"/>
                </a:cubicBezTo>
                <a:cubicBezTo>
                  <a:pt x="55852" y="457700"/>
                  <a:pt x="62735" y="467790"/>
                  <a:pt x="65315" y="478971"/>
                </a:cubicBezTo>
                <a:cubicBezTo>
                  <a:pt x="73636" y="515028"/>
                  <a:pt x="75384" y="552723"/>
                  <a:pt x="87086" y="587828"/>
                </a:cubicBezTo>
                <a:lnTo>
                  <a:pt x="108857" y="653142"/>
                </a:lnTo>
                <a:cubicBezTo>
                  <a:pt x="134132" y="830059"/>
                  <a:pt x="101662" y="635236"/>
                  <a:pt x="141515" y="794657"/>
                </a:cubicBezTo>
                <a:cubicBezTo>
                  <a:pt x="145143" y="809171"/>
                  <a:pt x="146507" y="824449"/>
                  <a:pt x="152400" y="838200"/>
                </a:cubicBezTo>
                <a:cubicBezTo>
                  <a:pt x="157554" y="850225"/>
                  <a:pt x="166915" y="859971"/>
                  <a:pt x="174172" y="870857"/>
                </a:cubicBezTo>
                <a:lnTo>
                  <a:pt x="195943" y="936171"/>
                </a:lnTo>
                <a:cubicBezTo>
                  <a:pt x="199572" y="947057"/>
                  <a:pt x="198715" y="960714"/>
                  <a:pt x="206829" y="968828"/>
                </a:cubicBezTo>
                <a:lnTo>
                  <a:pt x="228600" y="990600"/>
                </a:lnTo>
                <a:cubicBezTo>
                  <a:pt x="255962" y="1072684"/>
                  <a:pt x="219053" y="971505"/>
                  <a:pt x="261257" y="1055914"/>
                </a:cubicBezTo>
                <a:cubicBezTo>
                  <a:pt x="286274" y="1105947"/>
                  <a:pt x="258436" y="1074864"/>
                  <a:pt x="283029" y="1099457"/>
                </a:cubicBezTo>
                <a:lnTo>
                  <a:pt x="283029" y="1099457"/>
                </a:lnTo>
              </a:path>
            </a:pathLst>
          </a:cu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6" name="Volný tvar 35"/>
          <p:cNvSpPr/>
          <p:nvPr/>
        </p:nvSpPr>
        <p:spPr>
          <a:xfrm>
            <a:off x="3406775" y="3071813"/>
            <a:ext cx="522288" cy="890587"/>
          </a:xfrm>
          <a:custGeom>
            <a:avLst/>
            <a:gdLst>
              <a:gd name="connsiteX0" fmla="*/ 0 w 413657"/>
              <a:gd name="connsiteY0" fmla="*/ 1295400 h 1295400"/>
              <a:gd name="connsiteX1" fmla="*/ 261257 w 413657"/>
              <a:gd name="connsiteY1" fmla="*/ 816429 h 1295400"/>
              <a:gd name="connsiteX2" fmla="*/ 413657 w 413657"/>
              <a:gd name="connsiteY2" fmla="*/ 0 h 1295400"/>
              <a:gd name="connsiteX3" fmla="*/ 413657 w 413657"/>
              <a:gd name="connsiteY3" fmla="*/ 0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3657" h="1295400">
                <a:moveTo>
                  <a:pt x="0" y="1295400"/>
                </a:moveTo>
                <a:lnTo>
                  <a:pt x="261257" y="816429"/>
                </a:lnTo>
                <a:lnTo>
                  <a:pt x="413657" y="0"/>
                </a:lnTo>
                <a:lnTo>
                  <a:pt x="413657" y="0"/>
                </a:lnTo>
              </a:path>
            </a:pathLst>
          </a:cu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6170" name="TextovéPole 36"/>
          <p:cNvSpPr txBox="1">
            <a:spLocks noChangeArrowheads="1"/>
          </p:cNvSpPr>
          <p:nvPr/>
        </p:nvSpPr>
        <p:spPr bwMode="auto">
          <a:xfrm>
            <a:off x="3857625" y="2857500"/>
            <a:ext cx="928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BOJOVÉ</a:t>
            </a:r>
          </a:p>
        </p:txBody>
      </p:sp>
      <p:sp>
        <p:nvSpPr>
          <p:cNvPr id="6171" name="TextovéPole 37"/>
          <p:cNvSpPr txBox="1">
            <a:spLocks noChangeArrowheads="1"/>
          </p:cNvSpPr>
          <p:nvPr/>
        </p:nvSpPr>
        <p:spPr bwMode="auto">
          <a:xfrm>
            <a:off x="3071813" y="1214438"/>
            <a:ext cx="1357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BELGOVÉ</a:t>
            </a:r>
          </a:p>
        </p:txBody>
      </p:sp>
      <p:sp>
        <p:nvSpPr>
          <p:cNvPr id="6172" name="TextovéPole 38"/>
          <p:cNvSpPr txBox="1">
            <a:spLocks noChangeArrowheads="1"/>
          </p:cNvSpPr>
          <p:nvPr/>
        </p:nvSpPr>
        <p:spPr bwMode="auto">
          <a:xfrm>
            <a:off x="1714500" y="3500438"/>
            <a:ext cx="1071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PIKTONI</a:t>
            </a:r>
          </a:p>
        </p:txBody>
      </p:sp>
      <p:sp>
        <p:nvSpPr>
          <p:cNvPr id="6173" name="TextovéPole 30"/>
          <p:cNvSpPr txBox="1">
            <a:spLocks noChangeArrowheads="1"/>
          </p:cNvSpPr>
          <p:nvPr/>
        </p:nvSpPr>
        <p:spPr bwMode="auto">
          <a:xfrm rot="1666576">
            <a:off x="4906963" y="1223963"/>
            <a:ext cx="857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>
                <a:solidFill>
                  <a:srgbClr val="002060"/>
                </a:solidFill>
                <a:latin typeface="Calibri" pitchFamily="34" charset="0"/>
              </a:rPr>
              <a:t>Rýn</a:t>
            </a:r>
          </a:p>
        </p:txBody>
      </p:sp>
      <p:sp>
        <p:nvSpPr>
          <p:cNvPr id="6174" name="TextovéPole 31"/>
          <p:cNvSpPr txBox="1">
            <a:spLocks noChangeArrowheads="1"/>
          </p:cNvSpPr>
          <p:nvPr/>
        </p:nvSpPr>
        <p:spPr bwMode="auto">
          <a:xfrm rot="445388">
            <a:off x="4945063" y="4268788"/>
            <a:ext cx="857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>
                <a:solidFill>
                  <a:srgbClr val="002060"/>
                </a:solidFill>
                <a:latin typeface="Calibri" pitchFamily="34" charset="0"/>
              </a:rPr>
              <a:t>Pád</a:t>
            </a:r>
          </a:p>
        </p:txBody>
      </p:sp>
      <p:sp>
        <p:nvSpPr>
          <p:cNvPr id="6175" name="TextovéPole 32"/>
          <p:cNvSpPr txBox="1">
            <a:spLocks noChangeArrowheads="1"/>
          </p:cNvSpPr>
          <p:nvPr/>
        </p:nvSpPr>
        <p:spPr bwMode="auto">
          <a:xfrm rot="1247088">
            <a:off x="2500313" y="2000250"/>
            <a:ext cx="857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>
                <a:solidFill>
                  <a:srgbClr val="002060"/>
                </a:solidFill>
                <a:latin typeface="Calibri" pitchFamily="34" charset="0"/>
              </a:rPr>
              <a:t>Seina</a:t>
            </a:r>
          </a:p>
        </p:txBody>
      </p:sp>
      <p:sp>
        <p:nvSpPr>
          <p:cNvPr id="6176" name="TextovéPole 39"/>
          <p:cNvSpPr txBox="1">
            <a:spLocks noChangeArrowheads="1"/>
          </p:cNvSpPr>
          <p:nvPr/>
        </p:nvSpPr>
        <p:spPr bwMode="auto">
          <a:xfrm rot="-288680">
            <a:off x="2203450" y="3106738"/>
            <a:ext cx="857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>
                <a:solidFill>
                  <a:srgbClr val="002060"/>
                </a:solidFill>
                <a:latin typeface="Calibri" pitchFamily="34" charset="0"/>
              </a:rPr>
              <a:t>Loira</a:t>
            </a:r>
          </a:p>
        </p:txBody>
      </p:sp>
      <p:sp>
        <p:nvSpPr>
          <p:cNvPr id="6177" name="TextovéPole 40"/>
          <p:cNvSpPr txBox="1">
            <a:spLocks noChangeArrowheads="1"/>
          </p:cNvSpPr>
          <p:nvPr/>
        </p:nvSpPr>
        <p:spPr bwMode="auto">
          <a:xfrm rot="-1588580">
            <a:off x="195263" y="1482725"/>
            <a:ext cx="19288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solidFill>
                  <a:schemeClr val="bg1"/>
                </a:solidFill>
                <a:latin typeface="Calibri" pitchFamily="34" charset="0"/>
              </a:rPr>
              <a:t>kanál La-Manche</a:t>
            </a:r>
          </a:p>
        </p:txBody>
      </p:sp>
      <p:sp>
        <p:nvSpPr>
          <p:cNvPr id="6178" name="TextovéPole 41"/>
          <p:cNvSpPr txBox="1">
            <a:spLocks noChangeArrowheads="1"/>
          </p:cNvSpPr>
          <p:nvPr/>
        </p:nvSpPr>
        <p:spPr bwMode="auto">
          <a:xfrm>
            <a:off x="214313" y="4211638"/>
            <a:ext cx="10715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>
                <a:solidFill>
                  <a:schemeClr val="bg1"/>
                </a:solidFill>
                <a:latin typeface="Calibri" pitchFamily="34" charset="0"/>
              </a:rPr>
              <a:t>Biskajský záliv</a:t>
            </a:r>
          </a:p>
        </p:txBody>
      </p:sp>
      <p:sp>
        <p:nvSpPr>
          <p:cNvPr id="6179" name="TextovéPole 42"/>
          <p:cNvSpPr txBox="1">
            <a:spLocks noChangeArrowheads="1"/>
          </p:cNvSpPr>
          <p:nvPr/>
        </p:nvSpPr>
        <p:spPr bwMode="auto">
          <a:xfrm>
            <a:off x="3857625" y="4572000"/>
            <a:ext cx="857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>
                <a:solidFill>
                  <a:srgbClr val="002060"/>
                </a:solidFill>
                <a:latin typeface="Calibri" pitchFamily="34" charset="0"/>
              </a:rPr>
              <a:t>Rhóna</a:t>
            </a:r>
          </a:p>
        </p:txBody>
      </p:sp>
      <p:sp>
        <p:nvSpPr>
          <p:cNvPr id="44" name="Volný tvar 43"/>
          <p:cNvSpPr/>
          <p:nvPr/>
        </p:nvSpPr>
        <p:spPr>
          <a:xfrm>
            <a:off x="6956425" y="5257800"/>
            <a:ext cx="293688" cy="261938"/>
          </a:xfrm>
          <a:custGeom>
            <a:avLst/>
            <a:gdLst>
              <a:gd name="connsiteX0" fmla="*/ 293915 w 293915"/>
              <a:gd name="connsiteY0" fmla="*/ 0 h 261257"/>
              <a:gd name="connsiteX1" fmla="*/ 250372 w 293915"/>
              <a:gd name="connsiteY1" fmla="*/ 10886 h 261257"/>
              <a:gd name="connsiteX2" fmla="*/ 217715 w 293915"/>
              <a:gd name="connsiteY2" fmla="*/ 65314 h 261257"/>
              <a:gd name="connsiteX3" fmla="*/ 195943 w 293915"/>
              <a:gd name="connsiteY3" fmla="*/ 87086 h 261257"/>
              <a:gd name="connsiteX4" fmla="*/ 174172 w 293915"/>
              <a:gd name="connsiteY4" fmla="*/ 152400 h 261257"/>
              <a:gd name="connsiteX5" fmla="*/ 108858 w 293915"/>
              <a:gd name="connsiteY5" fmla="*/ 185057 h 261257"/>
              <a:gd name="connsiteX6" fmla="*/ 43543 w 293915"/>
              <a:gd name="connsiteY6" fmla="*/ 217714 h 261257"/>
              <a:gd name="connsiteX7" fmla="*/ 32658 w 293915"/>
              <a:gd name="connsiteY7" fmla="*/ 250371 h 261257"/>
              <a:gd name="connsiteX8" fmla="*/ 0 w 293915"/>
              <a:gd name="connsiteY8" fmla="*/ 261257 h 26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915" h="261257">
                <a:moveTo>
                  <a:pt x="293915" y="0"/>
                </a:moveTo>
                <a:cubicBezTo>
                  <a:pt x="279401" y="3629"/>
                  <a:pt x="263754" y="4195"/>
                  <a:pt x="250372" y="10886"/>
                </a:cubicBezTo>
                <a:cubicBezTo>
                  <a:pt x="218847" y="26648"/>
                  <a:pt x="233677" y="38710"/>
                  <a:pt x="217715" y="65314"/>
                </a:cubicBezTo>
                <a:cubicBezTo>
                  <a:pt x="212435" y="74115"/>
                  <a:pt x="203200" y="79829"/>
                  <a:pt x="195943" y="87086"/>
                </a:cubicBezTo>
                <a:cubicBezTo>
                  <a:pt x="188686" y="108857"/>
                  <a:pt x="195943" y="145143"/>
                  <a:pt x="174172" y="152400"/>
                </a:cubicBezTo>
                <a:cubicBezTo>
                  <a:pt x="92084" y="179763"/>
                  <a:pt x="193271" y="142851"/>
                  <a:pt x="108858" y="185057"/>
                </a:cubicBezTo>
                <a:cubicBezTo>
                  <a:pt x="18720" y="230125"/>
                  <a:pt x="137131" y="155323"/>
                  <a:pt x="43543" y="217714"/>
                </a:cubicBezTo>
                <a:cubicBezTo>
                  <a:pt x="39915" y="228600"/>
                  <a:pt x="40772" y="242257"/>
                  <a:pt x="32658" y="250371"/>
                </a:cubicBezTo>
                <a:cubicBezTo>
                  <a:pt x="24544" y="258485"/>
                  <a:pt x="0" y="261257"/>
                  <a:pt x="0" y="26125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6181" name="TextovéPole 44"/>
          <p:cNvSpPr txBox="1">
            <a:spLocks noChangeArrowheads="1"/>
          </p:cNvSpPr>
          <p:nvPr/>
        </p:nvSpPr>
        <p:spPr bwMode="auto">
          <a:xfrm rot="-2035183">
            <a:off x="6575425" y="4964113"/>
            <a:ext cx="14287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solidFill>
                  <a:srgbClr val="002060"/>
                </a:solidFill>
                <a:latin typeface="Calibri" pitchFamily="34" charset="0"/>
              </a:rPr>
              <a:t>Rubicon</a:t>
            </a:r>
          </a:p>
        </p:txBody>
      </p:sp>
      <p:sp>
        <p:nvSpPr>
          <p:cNvPr id="47" name="Zástupný symbol pro číslo snímku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485F16-44B9-4A27-A95D-6FA4C1E1F812}" type="slidenum">
              <a:rPr lang="cs-CZ"/>
              <a:pPr>
                <a:defRPr/>
              </a:pPr>
              <a:t>4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/>
          <p:nvPr/>
        </p:nvSpPr>
        <p:spPr>
          <a:xfrm>
            <a:off x="33338" y="903288"/>
            <a:ext cx="9101137" cy="2090737"/>
          </a:xfrm>
          <a:custGeom>
            <a:avLst/>
            <a:gdLst>
              <a:gd name="connsiteX0" fmla="*/ 0 w 9101046"/>
              <a:gd name="connsiteY0" fmla="*/ 343 h 2090400"/>
              <a:gd name="connsiteX1" fmla="*/ 97972 w 9101046"/>
              <a:gd name="connsiteY1" fmla="*/ 11229 h 2090400"/>
              <a:gd name="connsiteX2" fmla="*/ 119743 w 9101046"/>
              <a:gd name="connsiteY2" fmla="*/ 43886 h 2090400"/>
              <a:gd name="connsiteX3" fmla="*/ 163286 w 9101046"/>
              <a:gd name="connsiteY3" fmla="*/ 87429 h 2090400"/>
              <a:gd name="connsiteX4" fmla="*/ 217714 w 9101046"/>
              <a:gd name="connsiteY4" fmla="*/ 141858 h 2090400"/>
              <a:gd name="connsiteX5" fmla="*/ 228600 w 9101046"/>
              <a:gd name="connsiteY5" fmla="*/ 174515 h 2090400"/>
              <a:gd name="connsiteX6" fmla="*/ 239486 w 9101046"/>
              <a:gd name="connsiteY6" fmla="*/ 283372 h 2090400"/>
              <a:gd name="connsiteX7" fmla="*/ 261257 w 9101046"/>
              <a:gd name="connsiteY7" fmla="*/ 316029 h 2090400"/>
              <a:gd name="connsiteX8" fmla="*/ 326572 w 9101046"/>
              <a:gd name="connsiteY8" fmla="*/ 392229 h 2090400"/>
              <a:gd name="connsiteX9" fmla="*/ 348343 w 9101046"/>
              <a:gd name="connsiteY9" fmla="*/ 457543 h 2090400"/>
              <a:gd name="connsiteX10" fmla="*/ 413657 w 9101046"/>
              <a:gd name="connsiteY10" fmla="*/ 479315 h 2090400"/>
              <a:gd name="connsiteX11" fmla="*/ 435429 w 9101046"/>
              <a:gd name="connsiteY11" fmla="*/ 501086 h 2090400"/>
              <a:gd name="connsiteX12" fmla="*/ 566057 w 9101046"/>
              <a:gd name="connsiteY12" fmla="*/ 522858 h 2090400"/>
              <a:gd name="connsiteX13" fmla="*/ 642257 w 9101046"/>
              <a:gd name="connsiteY13" fmla="*/ 533743 h 2090400"/>
              <a:gd name="connsiteX14" fmla="*/ 762000 w 9101046"/>
              <a:gd name="connsiteY14" fmla="*/ 566400 h 2090400"/>
              <a:gd name="connsiteX15" fmla="*/ 979714 w 9101046"/>
              <a:gd name="connsiteY15" fmla="*/ 544629 h 2090400"/>
              <a:gd name="connsiteX16" fmla="*/ 1143000 w 9101046"/>
              <a:gd name="connsiteY16" fmla="*/ 555515 h 2090400"/>
              <a:gd name="connsiteX17" fmla="*/ 1197429 w 9101046"/>
              <a:gd name="connsiteY17" fmla="*/ 599058 h 2090400"/>
              <a:gd name="connsiteX18" fmla="*/ 1230086 w 9101046"/>
              <a:gd name="connsiteY18" fmla="*/ 620829 h 2090400"/>
              <a:gd name="connsiteX19" fmla="*/ 1273629 w 9101046"/>
              <a:gd name="connsiteY19" fmla="*/ 675258 h 2090400"/>
              <a:gd name="connsiteX20" fmla="*/ 1338943 w 9101046"/>
              <a:gd name="connsiteY20" fmla="*/ 707915 h 2090400"/>
              <a:gd name="connsiteX21" fmla="*/ 1371600 w 9101046"/>
              <a:gd name="connsiteY21" fmla="*/ 729686 h 2090400"/>
              <a:gd name="connsiteX22" fmla="*/ 1382486 w 9101046"/>
              <a:gd name="connsiteY22" fmla="*/ 762343 h 2090400"/>
              <a:gd name="connsiteX23" fmla="*/ 1567543 w 9101046"/>
              <a:gd name="connsiteY23" fmla="*/ 729686 h 2090400"/>
              <a:gd name="connsiteX24" fmla="*/ 1611086 w 9101046"/>
              <a:gd name="connsiteY24" fmla="*/ 718800 h 2090400"/>
              <a:gd name="connsiteX25" fmla="*/ 1719943 w 9101046"/>
              <a:gd name="connsiteY25" fmla="*/ 784115 h 2090400"/>
              <a:gd name="connsiteX26" fmla="*/ 1719943 w 9101046"/>
              <a:gd name="connsiteY26" fmla="*/ 784115 h 2090400"/>
              <a:gd name="connsiteX27" fmla="*/ 1785257 w 9101046"/>
              <a:gd name="connsiteY27" fmla="*/ 816772 h 2090400"/>
              <a:gd name="connsiteX28" fmla="*/ 1839686 w 9101046"/>
              <a:gd name="connsiteY28" fmla="*/ 849429 h 2090400"/>
              <a:gd name="connsiteX29" fmla="*/ 2024743 w 9101046"/>
              <a:gd name="connsiteY29" fmla="*/ 882086 h 2090400"/>
              <a:gd name="connsiteX30" fmla="*/ 2046514 w 9101046"/>
              <a:gd name="connsiteY30" fmla="*/ 903858 h 2090400"/>
              <a:gd name="connsiteX31" fmla="*/ 2068286 w 9101046"/>
              <a:gd name="connsiteY31" fmla="*/ 936515 h 2090400"/>
              <a:gd name="connsiteX32" fmla="*/ 2100943 w 9101046"/>
              <a:gd name="connsiteY32" fmla="*/ 958286 h 2090400"/>
              <a:gd name="connsiteX33" fmla="*/ 2155372 w 9101046"/>
              <a:gd name="connsiteY33" fmla="*/ 990943 h 2090400"/>
              <a:gd name="connsiteX34" fmla="*/ 2198914 w 9101046"/>
              <a:gd name="connsiteY34" fmla="*/ 980058 h 2090400"/>
              <a:gd name="connsiteX35" fmla="*/ 2427514 w 9101046"/>
              <a:gd name="connsiteY35" fmla="*/ 1001829 h 2090400"/>
              <a:gd name="connsiteX36" fmla="*/ 2481943 w 9101046"/>
              <a:gd name="connsiteY36" fmla="*/ 1034486 h 2090400"/>
              <a:gd name="connsiteX37" fmla="*/ 2525486 w 9101046"/>
              <a:gd name="connsiteY37" fmla="*/ 1078029 h 2090400"/>
              <a:gd name="connsiteX38" fmla="*/ 2558143 w 9101046"/>
              <a:gd name="connsiteY38" fmla="*/ 1099800 h 2090400"/>
              <a:gd name="connsiteX39" fmla="*/ 2601686 w 9101046"/>
              <a:gd name="connsiteY39" fmla="*/ 1143343 h 2090400"/>
              <a:gd name="connsiteX40" fmla="*/ 2612572 w 9101046"/>
              <a:gd name="connsiteY40" fmla="*/ 1176000 h 2090400"/>
              <a:gd name="connsiteX41" fmla="*/ 2677886 w 9101046"/>
              <a:gd name="connsiteY41" fmla="*/ 1197772 h 2090400"/>
              <a:gd name="connsiteX42" fmla="*/ 2721429 w 9101046"/>
              <a:gd name="connsiteY42" fmla="*/ 1252200 h 2090400"/>
              <a:gd name="connsiteX43" fmla="*/ 2754086 w 9101046"/>
              <a:gd name="connsiteY43" fmla="*/ 1263086 h 2090400"/>
              <a:gd name="connsiteX44" fmla="*/ 2830286 w 9101046"/>
              <a:gd name="connsiteY44" fmla="*/ 1252200 h 2090400"/>
              <a:gd name="connsiteX45" fmla="*/ 2895600 w 9101046"/>
              <a:gd name="connsiteY45" fmla="*/ 1273972 h 2090400"/>
              <a:gd name="connsiteX46" fmla="*/ 2928257 w 9101046"/>
              <a:gd name="connsiteY46" fmla="*/ 1284858 h 2090400"/>
              <a:gd name="connsiteX47" fmla="*/ 3080657 w 9101046"/>
              <a:gd name="connsiteY47" fmla="*/ 1295743 h 2090400"/>
              <a:gd name="connsiteX48" fmla="*/ 3124200 w 9101046"/>
              <a:gd name="connsiteY48" fmla="*/ 1306629 h 2090400"/>
              <a:gd name="connsiteX49" fmla="*/ 3189514 w 9101046"/>
              <a:gd name="connsiteY49" fmla="*/ 1328400 h 2090400"/>
              <a:gd name="connsiteX50" fmla="*/ 3211286 w 9101046"/>
              <a:gd name="connsiteY50" fmla="*/ 1350172 h 2090400"/>
              <a:gd name="connsiteX51" fmla="*/ 3233057 w 9101046"/>
              <a:gd name="connsiteY51" fmla="*/ 1382829 h 2090400"/>
              <a:gd name="connsiteX52" fmla="*/ 3265714 w 9101046"/>
              <a:gd name="connsiteY52" fmla="*/ 1393715 h 2090400"/>
              <a:gd name="connsiteX53" fmla="*/ 3287486 w 9101046"/>
              <a:gd name="connsiteY53" fmla="*/ 1415486 h 2090400"/>
              <a:gd name="connsiteX54" fmla="*/ 3298372 w 9101046"/>
              <a:gd name="connsiteY54" fmla="*/ 1448143 h 2090400"/>
              <a:gd name="connsiteX55" fmla="*/ 3352800 w 9101046"/>
              <a:gd name="connsiteY55" fmla="*/ 1491686 h 2090400"/>
              <a:gd name="connsiteX56" fmla="*/ 3461657 w 9101046"/>
              <a:gd name="connsiteY56" fmla="*/ 1502572 h 2090400"/>
              <a:gd name="connsiteX57" fmla="*/ 3592286 w 9101046"/>
              <a:gd name="connsiteY57" fmla="*/ 1546115 h 2090400"/>
              <a:gd name="connsiteX58" fmla="*/ 3624943 w 9101046"/>
              <a:gd name="connsiteY58" fmla="*/ 1557000 h 2090400"/>
              <a:gd name="connsiteX59" fmla="*/ 3657600 w 9101046"/>
              <a:gd name="connsiteY59" fmla="*/ 1567886 h 2090400"/>
              <a:gd name="connsiteX60" fmla="*/ 3733800 w 9101046"/>
              <a:gd name="connsiteY60" fmla="*/ 1589658 h 2090400"/>
              <a:gd name="connsiteX61" fmla="*/ 3755572 w 9101046"/>
              <a:gd name="connsiteY61" fmla="*/ 1611429 h 2090400"/>
              <a:gd name="connsiteX62" fmla="*/ 3810000 w 9101046"/>
              <a:gd name="connsiteY62" fmla="*/ 1622315 h 2090400"/>
              <a:gd name="connsiteX63" fmla="*/ 3875314 w 9101046"/>
              <a:gd name="connsiteY63" fmla="*/ 1644086 h 2090400"/>
              <a:gd name="connsiteX64" fmla="*/ 3940629 w 9101046"/>
              <a:gd name="connsiteY64" fmla="*/ 1665858 h 2090400"/>
              <a:gd name="connsiteX65" fmla="*/ 3973286 w 9101046"/>
              <a:gd name="connsiteY65" fmla="*/ 1676743 h 2090400"/>
              <a:gd name="connsiteX66" fmla="*/ 4016829 w 9101046"/>
              <a:gd name="connsiteY66" fmla="*/ 1687629 h 2090400"/>
              <a:gd name="connsiteX67" fmla="*/ 4082143 w 9101046"/>
              <a:gd name="connsiteY67" fmla="*/ 1709400 h 2090400"/>
              <a:gd name="connsiteX68" fmla="*/ 4125686 w 9101046"/>
              <a:gd name="connsiteY68" fmla="*/ 1720286 h 2090400"/>
              <a:gd name="connsiteX69" fmla="*/ 4180114 w 9101046"/>
              <a:gd name="connsiteY69" fmla="*/ 1731172 h 2090400"/>
              <a:gd name="connsiteX70" fmla="*/ 4212772 w 9101046"/>
              <a:gd name="connsiteY70" fmla="*/ 1742058 h 2090400"/>
              <a:gd name="connsiteX71" fmla="*/ 4386943 w 9101046"/>
              <a:gd name="connsiteY71" fmla="*/ 1731172 h 2090400"/>
              <a:gd name="connsiteX72" fmla="*/ 4419600 w 9101046"/>
              <a:gd name="connsiteY72" fmla="*/ 1720286 h 2090400"/>
              <a:gd name="connsiteX73" fmla="*/ 4539343 w 9101046"/>
              <a:gd name="connsiteY73" fmla="*/ 1709400 h 2090400"/>
              <a:gd name="connsiteX74" fmla="*/ 4713514 w 9101046"/>
              <a:gd name="connsiteY74" fmla="*/ 1720286 h 2090400"/>
              <a:gd name="connsiteX75" fmla="*/ 4789714 w 9101046"/>
              <a:gd name="connsiteY75" fmla="*/ 1742058 h 2090400"/>
              <a:gd name="connsiteX76" fmla="*/ 4811486 w 9101046"/>
              <a:gd name="connsiteY76" fmla="*/ 1763829 h 2090400"/>
              <a:gd name="connsiteX77" fmla="*/ 4844143 w 9101046"/>
              <a:gd name="connsiteY77" fmla="*/ 1774715 h 2090400"/>
              <a:gd name="connsiteX78" fmla="*/ 4865914 w 9101046"/>
              <a:gd name="connsiteY78" fmla="*/ 1807372 h 2090400"/>
              <a:gd name="connsiteX79" fmla="*/ 4942114 w 9101046"/>
              <a:gd name="connsiteY79" fmla="*/ 1861800 h 2090400"/>
              <a:gd name="connsiteX80" fmla="*/ 4963886 w 9101046"/>
              <a:gd name="connsiteY80" fmla="*/ 1883572 h 2090400"/>
              <a:gd name="connsiteX81" fmla="*/ 4996543 w 9101046"/>
              <a:gd name="connsiteY81" fmla="*/ 1894458 h 2090400"/>
              <a:gd name="connsiteX82" fmla="*/ 5029200 w 9101046"/>
              <a:gd name="connsiteY82" fmla="*/ 1916229 h 2090400"/>
              <a:gd name="connsiteX83" fmla="*/ 5040086 w 9101046"/>
              <a:gd name="connsiteY83" fmla="*/ 1948886 h 2090400"/>
              <a:gd name="connsiteX84" fmla="*/ 5072743 w 9101046"/>
              <a:gd name="connsiteY84" fmla="*/ 1959772 h 2090400"/>
              <a:gd name="connsiteX85" fmla="*/ 5105400 w 9101046"/>
              <a:gd name="connsiteY85" fmla="*/ 1981543 h 2090400"/>
              <a:gd name="connsiteX86" fmla="*/ 5127172 w 9101046"/>
              <a:gd name="connsiteY86" fmla="*/ 2003315 h 2090400"/>
              <a:gd name="connsiteX87" fmla="*/ 5159829 w 9101046"/>
              <a:gd name="connsiteY87" fmla="*/ 2025086 h 2090400"/>
              <a:gd name="connsiteX88" fmla="*/ 5181600 w 9101046"/>
              <a:gd name="connsiteY88" fmla="*/ 2046858 h 2090400"/>
              <a:gd name="connsiteX89" fmla="*/ 5236029 w 9101046"/>
              <a:gd name="connsiteY89" fmla="*/ 2057743 h 2090400"/>
              <a:gd name="connsiteX90" fmla="*/ 5312229 w 9101046"/>
              <a:gd name="connsiteY90" fmla="*/ 2046858 h 2090400"/>
              <a:gd name="connsiteX91" fmla="*/ 5344886 w 9101046"/>
              <a:gd name="connsiteY91" fmla="*/ 2035972 h 2090400"/>
              <a:gd name="connsiteX92" fmla="*/ 5410200 w 9101046"/>
              <a:gd name="connsiteY92" fmla="*/ 2025086 h 2090400"/>
              <a:gd name="connsiteX93" fmla="*/ 5475514 w 9101046"/>
              <a:gd name="connsiteY93" fmla="*/ 2003315 h 2090400"/>
              <a:gd name="connsiteX94" fmla="*/ 5508172 w 9101046"/>
              <a:gd name="connsiteY94" fmla="*/ 1992429 h 2090400"/>
              <a:gd name="connsiteX95" fmla="*/ 5540829 w 9101046"/>
              <a:gd name="connsiteY95" fmla="*/ 1970658 h 2090400"/>
              <a:gd name="connsiteX96" fmla="*/ 5573486 w 9101046"/>
              <a:gd name="connsiteY96" fmla="*/ 1981543 h 2090400"/>
              <a:gd name="connsiteX97" fmla="*/ 5649686 w 9101046"/>
              <a:gd name="connsiteY97" fmla="*/ 2035972 h 2090400"/>
              <a:gd name="connsiteX98" fmla="*/ 5812972 w 9101046"/>
              <a:gd name="connsiteY98" fmla="*/ 2046858 h 2090400"/>
              <a:gd name="connsiteX99" fmla="*/ 5910943 w 9101046"/>
              <a:gd name="connsiteY99" fmla="*/ 2079515 h 2090400"/>
              <a:gd name="connsiteX100" fmla="*/ 5943600 w 9101046"/>
              <a:gd name="connsiteY100" fmla="*/ 2090400 h 2090400"/>
              <a:gd name="connsiteX101" fmla="*/ 6248400 w 9101046"/>
              <a:gd name="connsiteY101" fmla="*/ 2079515 h 2090400"/>
              <a:gd name="connsiteX102" fmla="*/ 6281057 w 9101046"/>
              <a:gd name="connsiteY102" fmla="*/ 2068629 h 2090400"/>
              <a:gd name="connsiteX103" fmla="*/ 6531429 w 9101046"/>
              <a:gd name="connsiteY103" fmla="*/ 2057743 h 2090400"/>
              <a:gd name="connsiteX104" fmla="*/ 6618514 w 9101046"/>
              <a:gd name="connsiteY104" fmla="*/ 2068629 h 2090400"/>
              <a:gd name="connsiteX105" fmla="*/ 6662057 w 9101046"/>
              <a:gd name="connsiteY105" fmla="*/ 2079515 h 2090400"/>
              <a:gd name="connsiteX106" fmla="*/ 6738257 w 9101046"/>
              <a:gd name="connsiteY106" fmla="*/ 2068629 h 2090400"/>
              <a:gd name="connsiteX107" fmla="*/ 6901543 w 9101046"/>
              <a:gd name="connsiteY107" fmla="*/ 2057743 h 2090400"/>
              <a:gd name="connsiteX108" fmla="*/ 6966857 w 9101046"/>
              <a:gd name="connsiteY108" fmla="*/ 2035972 h 2090400"/>
              <a:gd name="connsiteX109" fmla="*/ 7010400 w 9101046"/>
              <a:gd name="connsiteY109" fmla="*/ 2025086 h 2090400"/>
              <a:gd name="connsiteX110" fmla="*/ 7075714 w 9101046"/>
              <a:gd name="connsiteY110" fmla="*/ 2003315 h 2090400"/>
              <a:gd name="connsiteX111" fmla="*/ 7108372 w 9101046"/>
              <a:gd name="connsiteY111" fmla="*/ 1992429 h 2090400"/>
              <a:gd name="connsiteX112" fmla="*/ 7184572 w 9101046"/>
              <a:gd name="connsiteY112" fmla="*/ 1970658 h 2090400"/>
              <a:gd name="connsiteX113" fmla="*/ 7206343 w 9101046"/>
              <a:gd name="connsiteY113" fmla="*/ 1948886 h 2090400"/>
              <a:gd name="connsiteX114" fmla="*/ 7282543 w 9101046"/>
              <a:gd name="connsiteY114" fmla="*/ 1927115 h 2090400"/>
              <a:gd name="connsiteX115" fmla="*/ 7424057 w 9101046"/>
              <a:gd name="connsiteY115" fmla="*/ 1905343 h 2090400"/>
              <a:gd name="connsiteX116" fmla="*/ 7434943 w 9101046"/>
              <a:gd name="connsiteY116" fmla="*/ 1872686 h 2090400"/>
              <a:gd name="connsiteX117" fmla="*/ 7511143 w 9101046"/>
              <a:gd name="connsiteY117" fmla="*/ 1883572 h 2090400"/>
              <a:gd name="connsiteX118" fmla="*/ 7587343 w 9101046"/>
              <a:gd name="connsiteY118" fmla="*/ 1872686 h 2090400"/>
              <a:gd name="connsiteX119" fmla="*/ 7609114 w 9101046"/>
              <a:gd name="connsiteY119" fmla="*/ 1840029 h 2090400"/>
              <a:gd name="connsiteX120" fmla="*/ 7652657 w 9101046"/>
              <a:gd name="connsiteY120" fmla="*/ 1796486 h 2090400"/>
              <a:gd name="connsiteX121" fmla="*/ 7728857 w 9101046"/>
              <a:gd name="connsiteY121" fmla="*/ 1807372 h 2090400"/>
              <a:gd name="connsiteX122" fmla="*/ 7772400 w 9101046"/>
              <a:gd name="connsiteY122" fmla="*/ 1850915 h 2090400"/>
              <a:gd name="connsiteX123" fmla="*/ 7794172 w 9101046"/>
              <a:gd name="connsiteY123" fmla="*/ 1872686 h 2090400"/>
              <a:gd name="connsiteX124" fmla="*/ 7826829 w 9101046"/>
              <a:gd name="connsiteY124" fmla="*/ 1883572 h 2090400"/>
              <a:gd name="connsiteX125" fmla="*/ 7957457 w 9101046"/>
              <a:gd name="connsiteY125" fmla="*/ 1861800 h 2090400"/>
              <a:gd name="connsiteX126" fmla="*/ 7990114 w 9101046"/>
              <a:gd name="connsiteY126" fmla="*/ 1850915 h 2090400"/>
              <a:gd name="connsiteX127" fmla="*/ 8033657 w 9101046"/>
              <a:gd name="connsiteY127" fmla="*/ 1840029 h 2090400"/>
              <a:gd name="connsiteX128" fmla="*/ 8055429 w 9101046"/>
              <a:gd name="connsiteY128" fmla="*/ 1818258 h 2090400"/>
              <a:gd name="connsiteX129" fmla="*/ 8131629 w 9101046"/>
              <a:gd name="connsiteY129" fmla="*/ 1818258 h 2090400"/>
              <a:gd name="connsiteX130" fmla="*/ 8240486 w 9101046"/>
              <a:gd name="connsiteY130" fmla="*/ 1807372 h 2090400"/>
              <a:gd name="connsiteX131" fmla="*/ 8305800 w 9101046"/>
              <a:gd name="connsiteY131" fmla="*/ 1774715 h 2090400"/>
              <a:gd name="connsiteX132" fmla="*/ 8360229 w 9101046"/>
              <a:gd name="connsiteY132" fmla="*/ 1763829 h 2090400"/>
              <a:gd name="connsiteX133" fmla="*/ 8425543 w 9101046"/>
              <a:gd name="connsiteY133" fmla="*/ 1731172 h 2090400"/>
              <a:gd name="connsiteX134" fmla="*/ 8436429 w 9101046"/>
              <a:gd name="connsiteY134" fmla="*/ 1763829 h 2090400"/>
              <a:gd name="connsiteX135" fmla="*/ 8392886 w 9101046"/>
              <a:gd name="connsiteY135" fmla="*/ 1807372 h 2090400"/>
              <a:gd name="connsiteX136" fmla="*/ 8382000 w 9101046"/>
              <a:gd name="connsiteY136" fmla="*/ 1840029 h 2090400"/>
              <a:gd name="connsiteX137" fmla="*/ 8392886 w 9101046"/>
              <a:gd name="connsiteY137" fmla="*/ 1905343 h 2090400"/>
              <a:gd name="connsiteX138" fmla="*/ 8425543 w 9101046"/>
              <a:gd name="connsiteY138" fmla="*/ 1916229 h 2090400"/>
              <a:gd name="connsiteX139" fmla="*/ 8501743 w 9101046"/>
              <a:gd name="connsiteY139" fmla="*/ 1905343 h 2090400"/>
              <a:gd name="connsiteX140" fmla="*/ 8577943 w 9101046"/>
              <a:gd name="connsiteY140" fmla="*/ 1883572 h 2090400"/>
              <a:gd name="connsiteX141" fmla="*/ 8610600 w 9101046"/>
              <a:gd name="connsiteY141" fmla="*/ 1872686 h 2090400"/>
              <a:gd name="connsiteX142" fmla="*/ 8621486 w 9101046"/>
              <a:gd name="connsiteY142" fmla="*/ 1840029 h 2090400"/>
              <a:gd name="connsiteX143" fmla="*/ 8675914 w 9101046"/>
              <a:gd name="connsiteY143" fmla="*/ 1785600 h 2090400"/>
              <a:gd name="connsiteX144" fmla="*/ 8730343 w 9101046"/>
              <a:gd name="connsiteY144" fmla="*/ 1709400 h 2090400"/>
              <a:gd name="connsiteX145" fmla="*/ 8763000 w 9101046"/>
              <a:gd name="connsiteY145" fmla="*/ 1687629 h 2090400"/>
              <a:gd name="connsiteX146" fmla="*/ 8773886 w 9101046"/>
              <a:gd name="connsiteY146" fmla="*/ 1654972 h 2090400"/>
              <a:gd name="connsiteX147" fmla="*/ 8850086 w 9101046"/>
              <a:gd name="connsiteY147" fmla="*/ 1644086 h 2090400"/>
              <a:gd name="connsiteX148" fmla="*/ 8882743 w 9101046"/>
              <a:gd name="connsiteY148" fmla="*/ 1633200 h 2090400"/>
              <a:gd name="connsiteX149" fmla="*/ 8980714 w 9101046"/>
              <a:gd name="connsiteY149" fmla="*/ 1644086 h 2090400"/>
              <a:gd name="connsiteX150" fmla="*/ 9067800 w 9101046"/>
              <a:gd name="connsiteY150" fmla="*/ 1665858 h 209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9101046" h="2090400">
                <a:moveTo>
                  <a:pt x="0" y="343"/>
                </a:moveTo>
                <a:cubicBezTo>
                  <a:pt x="32657" y="3972"/>
                  <a:pt x="67092" y="0"/>
                  <a:pt x="97972" y="11229"/>
                </a:cubicBezTo>
                <a:cubicBezTo>
                  <a:pt x="110267" y="15700"/>
                  <a:pt x="111229" y="33953"/>
                  <a:pt x="119743" y="43886"/>
                </a:cubicBezTo>
                <a:cubicBezTo>
                  <a:pt x="133101" y="59471"/>
                  <a:pt x="163286" y="87429"/>
                  <a:pt x="163286" y="87429"/>
                </a:cubicBezTo>
                <a:cubicBezTo>
                  <a:pt x="188685" y="163629"/>
                  <a:pt x="163286" y="160000"/>
                  <a:pt x="217714" y="141858"/>
                </a:cubicBezTo>
                <a:cubicBezTo>
                  <a:pt x="221343" y="152744"/>
                  <a:pt x="226855" y="163174"/>
                  <a:pt x="228600" y="174515"/>
                </a:cubicBezTo>
                <a:cubicBezTo>
                  <a:pt x="234145" y="210558"/>
                  <a:pt x="231286" y="247839"/>
                  <a:pt x="239486" y="283372"/>
                </a:cubicBezTo>
                <a:cubicBezTo>
                  <a:pt x="242428" y="296120"/>
                  <a:pt x="252743" y="306096"/>
                  <a:pt x="261257" y="316029"/>
                </a:cubicBezTo>
                <a:cubicBezTo>
                  <a:pt x="340453" y="408425"/>
                  <a:pt x="276586" y="317252"/>
                  <a:pt x="326572" y="392229"/>
                </a:cubicBezTo>
                <a:cubicBezTo>
                  <a:pt x="333829" y="414000"/>
                  <a:pt x="326572" y="450286"/>
                  <a:pt x="348343" y="457543"/>
                </a:cubicBezTo>
                <a:lnTo>
                  <a:pt x="413657" y="479315"/>
                </a:lnTo>
                <a:cubicBezTo>
                  <a:pt x="420914" y="486572"/>
                  <a:pt x="426628" y="495806"/>
                  <a:pt x="435429" y="501086"/>
                </a:cubicBezTo>
                <a:cubicBezTo>
                  <a:pt x="464542" y="518554"/>
                  <a:pt x="556091" y="521612"/>
                  <a:pt x="566057" y="522858"/>
                </a:cubicBezTo>
                <a:cubicBezTo>
                  <a:pt x="591517" y="526040"/>
                  <a:pt x="616857" y="530115"/>
                  <a:pt x="642257" y="533743"/>
                </a:cubicBezTo>
                <a:cubicBezTo>
                  <a:pt x="683509" y="574995"/>
                  <a:pt x="665847" y="566400"/>
                  <a:pt x="762000" y="566400"/>
                </a:cubicBezTo>
                <a:cubicBezTo>
                  <a:pt x="789733" y="566400"/>
                  <a:pt x="944169" y="548579"/>
                  <a:pt x="979714" y="544629"/>
                </a:cubicBezTo>
                <a:cubicBezTo>
                  <a:pt x="1034143" y="548258"/>
                  <a:pt x="1089193" y="546547"/>
                  <a:pt x="1143000" y="555515"/>
                </a:cubicBezTo>
                <a:cubicBezTo>
                  <a:pt x="1164162" y="559042"/>
                  <a:pt x="1182123" y="586813"/>
                  <a:pt x="1197429" y="599058"/>
                </a:cubicBezTo>
                <a:cubicBezTo>
                  <a:pt x="1207645" y="607231"/>
                  <a:pt x="1219200" y="613572"/>
                  <a:pt x="1230086" y="620829"/>
                </a:cubicBezTo>
                <a:cubicBezTo>
                  <a:pt x="1246252" y="645078"/>
                  <a:pt x="1251470" y="657531"/>
                  <a:pt x="1273629" y="675258"/>
                </a:cubicBezTo>
                <a:cubicBezTo>
                  <a:pt x="1325621" y="716851"/>
                  <a:pt x="1285290" y="681089"/>
                  <a:pt x="1338943" y="707915"/>
                </a:cubicBezTo>
                <a:cubicBezTo>
                  <a:pt x="1350645" y="713766"/>
                  <a:pt x="1360714" y="722429"/>
                  <a:pt x="1371600" y="729686"/>
                </a:cubicBezTo>
                <a:cubicBezTo>
                  <a:pt x="1375229" y="740572"/>
                  <a:pt x="1371168" y="760457"/>
                  <a:pt x="1382486" y="762343"/>
                </a:cubicBezTo>
                <a:cubicBezTo>
                  <a:pt x="1473030" y="777434"/>
                  <a:pt x="1494013" y="748069"/>
                  <a:pt x="1567543" y="729686"/>
                </a:cubicBezTo>
                <a:lnTo>
                  <a:pt x="1611086" y="718800"/>
                </a:lnTo>
                <a:cubicBezTo>
                  <a:pt x="1670856" y="778570"/>
                  <a:pt x="1635156" y="755852"/>
                  <a:pt x="1719943" y="784115"/>
                </a:cubicBezTo>
                <a:lnTo>
                  <a:pt x="1719943" y="784115"/>
                </a:lnTo>
                <a:cubicBezTo>
                  <a:pt x="1762147" y="812251"/>
                  <a:pt x="1740189" y="801749"/>
                  <a:pt x="1785257" y="816772"/>
                </a:cubicBezTo>
                <a:cubicBezTo>
                  <a:pt x="1827783" y="859296"/>
                  <a:pt x="1783161" y="821166"/>
                  <a:pt x="1839686" y="849429"/>
                </a:cubicBezTo>
                <a:cubicBezTo>
                  <a:pt x="1943897" y="901534"/>
                  <a:pt x="1745709" y="862154"/>
                  <a:pt x="2024743" y="882086"/>
                </a:cubicBezTo>
                <a:cubicBezTo>
                  <a:pt x="2032000" y="889343"/>
                  <a:pt x="2040103" y="895844"/>
                  <a:pt x="2046514" y="903858"/>
                </a:cubicBezTo>
                <a:cubicBezTo>
                  <a:pt x="2054687" y="914074"/>
                  <a:pt x="2059035" y="927264"/>
                  <a:pt x="2068286" y="936515"/>
                </a:cubicBezTo>
                <a:cubicBezTo>
                  <a:pt x="2077537" y="945766"/>
                  <a:pt x="2090727" y="950113"/>
                  <a:pt x="2100943" y="958286"/>
                </a:cubicBezTo>
                <a:cubicBezTo>
                  <a:pt x="2143636" y="992441"/>
                  <a:pt x="2098657" y="972040"/>
                  <a:pt x="2155372" y="990943"/>
                </a:cubicBezTo>
                <a:cubicBezTo>
                  <a:pt x="2169886" y="987315"/>
                  <a:pt x="2183953" y="980058"/>
                  <a:pt x="2198914" y="980058"/>
                </a:cubicBezTo>
                <a:cubicBezTo>
                  <a:pt x="2371751" y="980058"/>
                  <a:pt x="2338862" y="972277"/>
                  <a:pt x="2427514" y="1001829"/>
                </a:cubicBezTo>
                <a:cubicBezTo>
                  <a:pt x="2507966" y="1082277"/>
                  <a:pt x="2383015" y="963823"/>
                  <a:pt x="2481943" y="1034486"/>
                </a:cubicBezTo>
                <a:cubicBezTo>
                  <a:pt x="2498646" y="1046417"/>
                  <a:pt x="2508407" y="1066643"/>
                  <a:pt x="2525486" y="1078029"/>
                </a:cubicBezTo>
                <a:cubicBezTo>
                  <a:pt x="2536372" y="1085286"/>
                  <a:pt x="2548210" y="1091286"/>
                  <a:pt x="2558143" y="1099800"/>
                </a:cubicBezTo>
                <a:cubicBezTo>
                  <a:pt x="2573728" y="1113158"/>
                  <a:pt x="2601686" y="1143343"/>
                  <a:pt x="2601686" y="1143343"/>
                </a:cubicBezTo>
                <a:cubicBezTo>
                  <a:pt x="2605315" y="1154229"/>
                  <a:pt x="2603235" y="1169331"/>
                  <a:pt x="2612572" y="1176000"/>
                </a:cubicBezTo>
                <a:cubicBezTo>
                  <a:pt x="2631246" y="1189339"/>
                  <a:pt x="2677886" y="1197772"/>
                  <a:pt x="2677886" y="1197772"/>
                </a:cubicBezTo>
                <a:cubicBezTo>
                  <a:pt x="2687776" y="1212607"/>
                  <a:pt x="2704192" y="1241858"/>
                  <a:pt x="2721429" y="1252200"/>
                </a:cubicBezTo>
                <a:cubicBezTo>
                  <a:pt x="2731268" y="1258104"/>
                  <a:pt x="2743200" y="1259457"/>
                  <a:pt x="2754086" y="1263086"/>
                </a:cubicBezTo>
                <a:cubicBezTo>
                  <a:pt x="2779486" y="1259457"/>
                  <a:pt x="2804704" y="1250232"/>
                  <a:pt x="2830286" y="1252200"/>
                </a:cubicBezTo>
                <a:cubicBezTo>
                  <a:pt x="2853167" y="1253960"/>
                  <a:pt x="2873829" y="1266715"/>
                  <a:pt x="2895600" y="1273972"/>
                </a:cubicBezTo>
                <a:cubicBezTo>
                  <a:pt x="2906486" y="1277601"/>
                  <a:pt x="2916812" y="1284041"/>
                  <a:pt x="2928257" y="1284858"/>
                </a:cubicBezTo>
                <a:lnTo>
                  <a:pt x="3080657" y="1295743"/>
                </a:lnTo>
                <a:cubicBezTo>
                  <a:pt x="3095171" y="1299372"/>
                  <a:pt x="3109870" y="1302330"/>
                  <a:pt x="3124200" y="1306629"/>
                </a:cubicBezTo>
                <a:cubicBezTo>
                  <a:pt x="3146181" y="1313223"/>
                  <a:pt x="3189514" y="1328400"/>
                  <a:pt x="3189514" y="1328400"/>
                </a:cubicBezTo>
                <a:cubicBezTo>
                  <a:pt x="3196771" y="1335657"/>
                  <a:pt x="3204875" y="1342158"/>
                  <a:pt x="3211286" y="1350172"/>
                </a:cubicBezTo>
                <a:cubicBezTo>
                  <a:pt x="3219459" y="1360388"/>
                  <a:pt x="3222841" y="1374656"/>
                  <a:pt x="3233057" y="1382829"/>
                </a:cubicBezTo>
                <a:cubicBezTo>
                  <a:pt x="3242017" y="1389997"/>
                  <a:pt x="3254828" y="1390086"/>
                  <a:pt x="3265714" y="1393715"/>
                </a:cubicBezTo>
                <a:cubicBezTo>
                  <a:pt x="3272971" y="1400972"/>
                  <a:pt x="3282205" y="1406685"/>
                  <a:pt x="3287486" y="1415486"/>
                </a:cubicBezTo>
                <a:cubicBezTo>
                  <a:pt x="3293390" y="1425325"/>
                  <a:pt x="3292468" y="1438304"/>
                  <a:pt x="3298372" y="1448143"/>
                </a:cubicBezTo>
                <a:cubicBezTo>
                  <a:pt x="3305181" y="1459492"/>
                  <a:pt x="3342468" y="1489302"/>
                  <a:pt x="3352800" y="1491686"/>
                </a:cubicBezTo>
                <a:cubicBezTo>
                  <a:pt x="3388333" y="1499886"/>
                  <a:pt x="3425371" y="1498943"/>
                  <a:pt x="3461657" y="1502572"/>
                </a:cubicBezTo>
                <a:lnTo>
                  <a:pt x="3592286" y="1546115"/>
                </a:lnTo>
                <a:lnTo>
                  <a:pt x="3624943" y="1557000"/>
                </a:lnTo>
                <a:cubicBezTo>
                  <a:pt x="3635829" y="1560629"/>
                  <a:pt x="3646468" y="1565103"/>
                  <a:pt x="3657600" y="1567886"/>
                </a:cubicBezTo>
                <a:cubicBezTo>
                  <a:pt x="3712275" y="1581555"/>
                  <a:pt x="3686950" y="1574041"/>
                  <a:pt x="3733800" y="1589658"/>
                </a:cubicBezTo>
                <a:cubicBezTo>
                  <a:pt x="3741057" y="1596915"/>
                  <a:pt x="3746139" y="1607386"/>
                  <a:pt x="3755572" y="1611429"/>
                </a:cubicBezTo>
                <a:cubicBezTo>
                  <a:pt x="3772578" y="1618717"/>
                  <a:pt x="3792150" y="1617447"/>
                  <a:pt x="3810000" y="1622315"/>
                </a:cubicBezTo>
                <a:cubicBezTo>
                  <a:pt x="3832140" y="1628353"/>
                  <a:pt x="3853543" y="1636829"/>
                  <a:pt x="3875314" y="1644086"/>
                </a:cubicBezTo>
                <a:lnTo>
                  <a:pt x="3940629" y="1665858"/>
                </a:lnTo>
                <a:cubicBezTo>
                  <a:pt x="3951515" y="1669486"/>
                  <a:pt x="3962154" y="1673960"/>
                  <a:pt x="3973286" y="1676743"/>
                </a:cubicBezTo>
                <a:cubicBezTo>
                  <a:pt x="3987800" y="1680372"/>
                  <a:pt x="4002499" y="1683330"/>
                  <a:pt x="4016829" y="1687629"/>
                </a:cubicBezTo>
                <a:cubicBezTo>
                  <a:pt x="4038810" y="1694223"/>
                  <a:pt x="4059879" y="1703834"/>
                  <a:pt x="4082143" y="1709400"/>
                </a:cubicBezTo>
                <a:cubicBezTo>
                  <a:pt x="4096657" y="1713029"/>
                  <a:pt x="4111081" y="1717040"/>
                  <a:pt x="4125686" y="1720286"/>
                </a:cubicBezTo>
                <a:cubicBezTo>
                  <a:pt x="4143747" y="1724300"/>
                  <a:pt x="4162164" y="1726685"/>
                  <a:pt x="4180114" y="1731172"/>
                </a:cubicBezTo>
                <a:cubicBezTo>
                  <a:pt x="4191246" y="1733955"/>
                  <a:pt x="4201886" y="1738429"/>
                  <a:pt x="4212772" y="1742058"/>
                </a:cubicBezTo>
                <a:cubicBezTo>
                  <a:pt x="4270829" y="1738429"/>
                  <a:pt x="4329092" y="1737262"/>
                  <a:pt x="4386943" y="1731172"/>
                </a:cubicBezTo>
                <a:cubicBezTo>
                  <a:pt x="4398354" y="1729971"/>
                  <a:pt x="4408241" y="1721909"/>
                  <a:pt x="4419600" y="1720286"/>
                </a:cubicBezTo>
                <a:cubicBezTo>
                  <a:pt x="4459276" y="1714618"/>
                  <a:pt x="4499429" y="1713029"/>
                  <a:pt x="4539343" y="1709400"/>
                </a:cubicBezTo>
                <a:cubicBezTo>
                  <a:pt x="4597400" y="1713029"/>
                  <a:pt x="4655632" y="1714498"/>
                  <a:pt x="4713514" y="1720286"/>
                </a:cubicBezTo>
                <a:cubicBezTo>
                  <a:pt x="4733041" y="1722239"/>
                  <a:pt x="4769821" y="1735427"/>
                  <a:pt x="4789714" y="1742058"/>
                </a:cubicBezTo>
                <a:cubicBezTo>
                  <a:pt x="4796971" y="1749315"/>
                  <a:pt x="4802685" y="1758549"/>
                  <a:pt x="4811486" y="1763829"/>
                </a:cubicBezTo>
                <a:cubicBezTo>
                  <a:pt x="4821325" y="1769733"/>
                  <a:pt x="4835183" y="1767547"/>
                  <a:pt x="4844143" y="1774715"/>
                </a:cubicBezTo>
                <a:cubicBezTo>
                  <a:pt x="4854359" y="1782888"/>
                  <a:pt x="4857400" y="1797439"/>
                  <a:pt x="4865914" y="1807372"/>
                </a:cubicBezTo>
                <a:cubicBezTo>
                  <a:pt x="4907239" y="1855585"/>
                  <a:pt x="4895759" y="1846349"/>
                  <a:pt x="4942114" y="1861800"/>
                </a:cubicBezTo>
                <a:cubicBezTo>
                  <a:pt x="4949371" y="1869057"/>
                  <a:pt x="4955085" y="1878291"/>
                  <a:pt x="4963886" y="1883572"/>
                </a:cubicBezTo>
                <a:cubicBezTo>
                  <a:pt x="4973725" y="1889476"/>
                  <a:pt x="4986280" y="1889326"/>
                  <a:pt x="4996543" y="1894458"/>
                </a:cubicBezTo>
                <a:cubicBezTo>
                  <a:pt x="5008245" y="1900309"/>
                  <a:pt x="5018314" y="1908972"/>
                  <a:pt x="5029200" y="1916229"/>
                </a:cubicBezTo>
                <a:cubicBezTo>
                  <a:pt x="5032829" y="1927115"/>
                  <a:pt x="5031972" y="1940772"/>
                  <a:pt x="5040086" y="1948886"/>
                </a:cubicBezTo>
                <a:cubicBezTo>
                  <a:pt x="5048200" y="1957000"/>
                  <a:pt x="5062480" y="1954640"/>
                  <a:pt x="5072743" y="1959772"/>
                </a:cubicBezTo>
                <a:cubicBezTo>
                  <a:pt x="5084445" y="1965623"/>
                  <a:pt x="5095184" y="1973370"/>
                  <a:pt x="5105400" y="1981543"/>
                </a:cubicBezTo>
                <a:cubicBezTo>
                  <a:pt x="5113414" y="1987954"/>
                  <a:pt x="5119158" y="1996904"/>
                  <a:pt x="5127172" y="2003315"/>
                </a:cubicBezTo>
                <a:cubicBezTo>
                  <a:pt x="5137388" y="2011488"/>
                  <a:pt x="5149613" y="2016913"/>
                  <a:pt x="5159829" y="2025086"/>
                </a:cubicBezTo>
                <a:cubicBezTo>
                  <a:pt x="5167843" y="2031497"/>
                  <a:pt x="5172167" y="2042815"/>
                  <a:pt x="5181600" y="2046858"/>
                </a:cubicBezTo>
                <a:cubicBezTo>
                  <a:pt x="5198606" y="2054146"/>
                  <a:pt x="5217886" y="2054115"/>
                  <a:pt x="5236029" y="2057743"/>
                </a:cubicBezTo>
                <a:cubicBezTo>
                  <a:pt x="5261429" y="2054115"/>
                  <a:pt x="5287069" y="2051890"/>
                  <a:pt x="5312229" y="2046858"/>
                </a:cubicBezTo>
                <a:cubicBezTo>
                  <a:pt x="5323481" y="2044608"/>
                  <a:pt x="5333685" y="2038461"/>
                  <a:pt x="5344886" y="2035972"/>
                </a:cubicBezTo>
                <a:cubicBezTo>
                  <a:pt x="5366432" y="2031184"/>
                  <a:pt x="5388787" y="2030439"/>
                  <a:pt x="5410200" y="2025086"/>
                </a:cubicBezTo>
                <a:cubicBezTo>
                  <a:pt x="5432464" y="2019520"/>
                  <a:pt x="5453743" y="2010572"/>
                  <a:pt x="5475514" y="2003315"/>
                </a:cubicBezTo>
                <a:cubicBezTo>
                  <a:pt x="5486400" y="1999686"/>
                  <a:pt x="5498624" y="1998794"/>
                  <a:pt x="5508172" y="1992429"/>
                </a:cubicBezTo>
                <a:lnTo>
                  <a:pt x="5540829" y="1970658"/>
                </a:lnTo>
                <a:cubicBezTo>
                  <a:pt x="5551715" y="1974286"/>
                  <a:pt x="5564149" y="1974874"/>
                  <a:pt x="5573486" y="1981543"/>
                </a:cubicBezTo>
                <a:cubicBezTo>
                  <a:pt x="5615255" y="2011377"/>
                  <a:pt x="5603084" y="2030794"/>
                  <a:pt x="5649686" y="2035972"/>
                </a:cubicBezTo>
                <a:cubicBezTo>
                  <a:pt x="5703902" y="2041996"/>
                  <a:pt x="5758543" y="2043229"/>
                  <a:pt x="5812972" y="2046858"/>
                </a:cubicBezTo>
                <a:lnTo>
                  <a:pt x="5910943" y="2079515"/>
                </a:lnTo>
                <a:lnTo>
                  <a:pt x="5943600" y="2090400"/>
                </a:lnTo>
                <a:cubicBezTo>
                  <a:pt x="6045200" y="2086772"/>
                  <a:pt x="6146946" y="2086060"/>
                  <a:pt x="6248400" y="2079515"/>
                </a:cubicBezTo>
                <a:cubicBezTo>
                  <a:pt x="6259851" y="2078776"/>
                  <a:pt x="6269616" y="2069509"/>
                  <a:pt x="6281057" y="2068629"/>
                </a:cubicBezTo>
                <a:cubicBezTo>
                  <a:pt x="6364347" y="2062222"/>
                  <a:pt x="6447972" y="2061372"/>
                  <a:pt x="6531429" y="2057743"/>
                </a:cubicBezTo>
                <a:cubicBezTo>
                  <a:pt x="6560457" y="2061372"/>
                  <a:pt x="6589658" y="2063819"/>
                  <a:pt x="6618514" y="2068629"/>
                </a:cubicBezTo>
                <a:cubicBezTo>
                  <a:pt x="6633271" y="2071089"/>
                  <a:pt x="6647096" y="2079515"/>
                  <a:pt x="6662057" y="2079515"/>
                </a:cubicBezTo>
                <a:cubicBezTo>
                  <a:pt x="6687715" y="2079515"/>
                  <a:pt x="6712704" y="2070952"/>
                  <a:pt x="6738257" y="2068629"/>
                </a:cubicBezTo>
                <a:cubicBezTo>
                  <a:pt x="6792582" y="2063690"/>
                  <a:pt x="6847114" y="2061372"/>
                  <a:pt x="6901543" y="2057743"/>
                </a:cubicBezTo>
                <a:cubicBezTo>
                  <a:pt x="6923314" y="2050486"/>
                  <a:pt x="6944593" y="2041538"/>
                  <a:pt x="6966857" y="2035972"/>
                </a:cubicBezTo>
                <a:cubicBezTo>
                  <a:pt x="6981371" y="2032343"/>
                  <a:pt x="6996070" y="2029385"/>
                  <a:pt x="7010400" y="2025086"/>
                </a:cubicBezTo>
                <a:cubicBezTo>
                  <a:pt x="7032381" y="2018492"/>
                  <a:pt x="7053943" y="2010572"/>
                  <a:pt x="7075714" y="2003315"/>
                </a:cubicBezTo>
                <a:cubicBezTo>
                  <a:pt x="7086600" y="1999686"/>
                  <a:pt x="7097240" y="1995212"/>
                  <a:pt x="7108372" y="1992429"/>
                </a:cubicBezTo>
                <a:cubicBezTo>
                  <a:pt x="7163046" y="1978760"/>
                  <a:pt x="7137721" y="1986274"/>
                  <a:pt x="7184572" y="1970658"/>
                </a:cubicBezTo>
                <a:cubicBezTo>
                  <a:pt x="7191829" y="1963401"/>
                  <a:pt x="7197542" y="1954167"/>
                  <a:pt x="7206343" y="1948886"/>
                </a:cubicBezTo>
                <a:cubicBezTo>
                  <a:pt x="7218210" y="1941766"/>
                  <a:pt x="7273481" y="1929704"/>
                  <a:pt x="7282543" y="1927115"/>
                </a:cubicBezTo>
                <a:cubicBezTo>
                  <a:pt x="7367046" y="1902972"/>
                  <a:pt x="7248959" y="1922853"/>
                  <a:pt x="7424057" y="1905343"/>
                </a:cubicBezTo>
                <a:cubicBezTo>
                  <a:pt x="7427686" y="1894457"/>
                  <a:pt x="7423811" y="1875469"/>
                  <a:pt x="7434943" y="1872686"/>
                </a:cubicBezTo>
                <a:cubicBezTo>
                  <a:pt x="7459835" y="1866463"/>
                  <a:pt x="7485485" y="1883572"/>
                  <a:pt x="7511143" y="1883572"/>
                </a:cubicBezTo>
                <a:cubicBezTo>
                  <a:pt x="7536801" y="1883572"/>
                  <a:pt x="7561943" y="1876315"/>
                  <a:pt x="7587343" y="1872686"/>
                </a:cubicBezTo>
                <a:cubicBezTo>
                  <a:pt x="7594600" y="1861800"/>
                  <a:pt x="7600600" y="1849962"/>
                  <a:pt x="7609114" y="1840029"/>
                </a:cubicBezTo>
                <a:cubicBezTo>
                  <a:pt x="7622472" y="1824444"/>
                  <a:pt x="7652657" y="1796486"/>
                  <a:pt x="7652657" y="1796486"/>
                </a:cubicBezTo>
                <a:cubicBezTo>
                  <a:pt x="7678057" y="1800115"/>
                  <a:pt x="7705499" y="1796755"/>
                  <a:pt x="7728857" y="1807372"/>
                </a:cubicBezTo>
                <a:cubicBezTo>
                  <a:pt x="7747543" y="1815866"/>
                  <a:pt x="7757886" y="1836401"/>
                  <a:pt x="7772400" y="1850915"/>
                </a:cubicBezTo>
                <a:cubicBezTo>
                  <a:pt x="7779657" y="1858172"/>
                  <a:pt x="7784436" y="1869440"/>
                  <a:pt x="7794172" y="1872686"/>
                </a:cubicBezTo>
                <a:lnTo>
                  <a:pt x="7826829" y="1883572"/>
                </a:lnTo>
                <a:cubicBezTo>
                  <a:pt x="7869847" y="1877426"/>
                  <a:pt x="7915005" y="1872413"/>
                  <a:pt x="7957457" y="1861800"/>
                </a:cubicBezTo>
                <a:cubicBezTo>
                  <a:pt x="7968589" y="1859017"/>
                  <a:pt x="7979081" y="1854067"/>
                  <a:pt x="7990114" y="1850915"/>
                </a:cubicBezTo>
                <a:cubicBezTo>
                  <a:pt x="8004499" y="1846805"/>
                  <a:pt x="8019143" y="1843658"/>
                  <a:pt x="8033657" y="1840029"/>
                </a:cubicBezTo>
                <a:cubicBezTo>
                  <a:pt x="8040914" y="1832772"/>
                  <a:pt x="8046628" y="1823538"/>
                  <a:pt x="8055429" y="1818258"/>
                </a:cubicBezTo>
                <a:cubicBezTo>
                  <a:pt x="8087582" y="1798966"/>
                  <a:pt x="8096117" y="1809380"/>
                  <a:pt x="8131629" y="1818258"/>
                </a:cubicBezTo>
                <a:cubicBezTo>
                  <a:pt x="8167915" y="1814629"/>
                  <a:pt x="8204443" y="1812917"/>
                  <a:pt x="8240486" y="1807372"/>
                </a:cubicBezTo>
                <a:cubicBezTo>
                  <a:pt x="8297793" y="1798555"/>
                  <a:pt x="8249641" y="1795774"/>
                  <a:pt x="8305800" y="1774715"/>
                </a:cubicBezTo>
                <a:cubicBezTo>
                  <a:pt x="8323124" y="1768218"/>
                  <a:pt x="8342086" y="1767458"/>
                  <a:pt x="8360229" y="1763829"/>
                </a:cubicBezTo>
                <a:cubicBezTo>
                  <a:pt x="8365729" y="1760163"/>
                  <a:pt x="8412667" y="1724734"/>
                  <a:pt x="8425543" y="1731172"/>
                </a:cubicBezTo>
                <a:cubicBezTo>
                  <a:pt x="8435806" y="1736303"/>
                  <a:pt x="8432800" y="1752943"/>
                  <a:pt x="8436429" y="1763829"/>
                </a:cubicBezTo>
                <a:cubicBezTo>
                  <a:pt x="8407400" y="1850914"/>
                  <a:pt x="8450943" y="1749315"/>
                  <a:pt x="8392886" y="1807372"/>
                </a:cubicBezTo>
                <a:cubicBezTo>
                  <a:pt x="8384772" y="1815486"/>
                  <a:pt x="8385629" y="1829143"/>
                  <a:pt x="8382000" y="1840029"/>
                </a:cubicBezTo>
                <a:cubicBezTo>
                  <a:pt x="8385629" y="1861800"/>
                  <a:pt x="8381935" y="1886179"/>
                  <a:pt x="8392886" y="1905343"/>
                </a:cubicBezTo>
                <a:cubicBezTo>
                  <a:pt x="8398579" y="1915306"/>
                  <a:pt x="8414068" y="1916229"/>
                  <a:pt x="8425543" y="1916229"/>
                </a:cubicBezTo>
                <a:cubicBezTo>
                  <a:pt x="8451201" y="1916229"/>
                  <a:pt x="8476343" y="1908972"/>
                  <a:pt x="8501743" y="1905343"/>
                </a:cubicBezTo>
                <a:cubicBezTo>
                  <a:pt x="8580063" y="1879238"/>
                  <a:pt x="8482236" y="1910918"/>
                  <a:pt x="8577943" y="1883572"/>
                </a:cubicBezTo>
                <a:cubicBezTo>
                  <a:pt x="8588976" y="1880420"/>
                  <a:pt x="8599714" y="1876315"/>
                  <a:pt x="8610600" y="1872686"/>
                </a:cubicBezTo>
                <a:cubicBezTo>
                  <a:pt x="8614229" y="1861800"/>
                  <a:pt x="8614601" y="1849209"/>
                  <a:pt x="8621486" y="1840029"/>
                </a:cubicBezTo>
                <a:cubicBezTo>
                  <a:pt x="8636881" y="1819503"/>
                  <a:pt x="8675914" y="1785600"/>
                  <a:pt x="8675914" y="1785600"/>
                </a:cubicBezTo>
                <a:cubicBezTo>
                  <a:pt x="8708572" y="1687630"/>
                  <a:pt x="8672286" y="1738428"/>
                  <a:pt x="8730343" y="1709400"/>
                </a:cubicBezTo>
                <a:cubicBezTo>
                  <a:pt x="8742045" y="1703549"/>
                  <a:pt x="8752114" y="1694886"/>
                  <a:pt x="8763000" y="1687629"/>
                </a:cubicBezTo>
                <a:cubicBezTo>
                  <a:pt x="8766629" y="1676743"/>
                  <a:pt x="8763623" y="1660104"/>
                  <a:pt x="8773886" y="1654972"/>
                </a:cubicBezTo>
                <a:cubicBezTo>
                  <a:pt x="8796835" y="1643497"/>
                  <a:pt x="8824926" y="1649118"/>
                  <a:pt x="8850086" y="1644086"/>
                </a:cubicBezTo>
                <a:cubicBezTo>
                  <a:pt x="8861338" y="1641836"/>
                  <a:pt x="8871857" y="1636829"/>
                  <a:pt x="8882743" y="1633200"/>
                </a:cubicBezTo>
                <a:cubicBezTo>
                  <a:pt x="8915400" y="1636829"/>
                  <a:pt x="8948494" y="1637642"/>
                  <a:pt x="8980714" y="1644086"/>
                </a:cubicBezTo>
                <a:cubicBezTo>
                  <a:pt x="9101046" y="1668153"/>
                  <a:pt x="9007859" y="1665858"/>
                  <a:pt x="9067800" y="1665858"/>
                </a:cubicBezTo>
              </a:path>
            </a:pathLst>
          </a:cu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6" name="Volný tvar 5"/>
          <p:cNvSpPr/>
          <p:nvPr/>
        </p:nvSpPr>
        <p:spPr>
          <a:xfrm>
            <a:off x="42863" y="2708275"/>
            <a:ext cx="6510337" cy="2419350"/>
          </a:xfrm>
          <a:custGeom>
            <a:avLst/>
            <a:gdLst>
              <a:gd name="connsiteX0" fmla="*/ 0 w 6509657"/>
              <a:gd name="connsiteY0" fmla="*/ 13468 h 2419210"/>
              <a:gd name="connsiteX1" fmla="*/ 76200 w 6509657"/>
              <a:gd name="connsiteY1" fmla="*/ 2582 h 2419210"/>
              <a:gd name="connsiteX2" fmla="*/ 261257 w 6509657"/>
              <a:gd name="connsiteY2" fmla="*/ 24353 h 2419210"/>
              <a:gd name="connsiteX3" fmla="*/ 283028 w 6509657"/>
              <a:gd name="connsiteY3" fmla="*/ 46125 h 2419210"/>
              <a:gd name="connsiteX4" fmla="*/ 304800 w 6509657"/>
              <a:gd name="connsiteY4" fmla="*/ 78782 h 2419210"/>
              <a:gd name="connsiteX5" fmla="*/ 359228 w 6509657"/>
              <a:gd name="connsiteY5" fmla="*/ 122325 h 2419210"/>
              <a:gd name="connsiteX6" fmla="*/ 424543 w 6509657"/>
              <a:gd name="connsiteY6" fmla="*/ 209410 h 2419210"/>
              <a:gd name="connsiteX7" fmla="*/ 435428 w 6509657"/>
              <a:gd name="connsiteY7" fmla="*/ 242068 h 2419210"/>
              <a:gd name="connsiteX8" fmla="*/ 457200 w 6509657"/>
              <a:gd name="connsiteY8" fmla="*/ 318268 h 2419210"/>
              <a:gd name="connsiteX9" fmla="*/ 478971 w 6509657"/>
              <a:gd name="connsiteY9" fmla="*/ 350925 h 2419210"/>
              <a:gd name="connsiteX10" fmla="*/ 489857 w 6509657"/>
              <a:gd name="connsiteY10" fmla="*/ 383582 h 2419210"/>
              <a:gd name="connsiteX11" fmla="*/ 511628 w 6509657"/>
              <a:gd name="connsiteY11" fmla="*/ 416239 h 2419210"/>
              <a:gd name="connsiteX12" fmla="*/ 555171 w 6509657"/>
              <a:gd name="connsiteY12" fmla="*/ 459782 h 2419210"/>
              <a:gd name="connsiteX13" fmla="*/ 566057 w 6509657"/>
              <a:gd name="connsiteY13" fmla="*/ 535982 h 2419210"/>
              <a:gd name="connsiteX14" fmla="*/ 576943 w 6509657"/>
              <a:gd name="connsiteY14" fmla="*/ 568639 h 2419210"/>
              <a:gd name="connsiteX15" fmla="*/ 609600 w 6509657"/>
              <a:gd name="connsiteY15" fmla="*/ 579525 h 2419210"/>
              <a:gd name="connsiteX16" fmla="*/ 642257 w 6509657"/>
              <a:gd name="connsiteY16" fmla="*/ 612182 h 2419210"/>
              <a:gd name="connsiteX17" fmla="*/ 653143 w 6509657"/>
              <a:gd name="connsiteY17" fmla="*/ 644839 h 2419210"/>
              <a:gd name="connsiteX18" fmla="*/ 674914 w 6509657"/>
              <a:gd name="connsiteY18" fmla="*/ 677496 h 2419210"/>
              <a:gd name="connsiteX19" fmla="*/ 707571 w 6509657"/>
              <a:gd name="connsiteY19" fmla="*/ 764582 h 2419210"/>
              <a:gd name="connsiteX20" fmla="*/ 740228 w 6509657"/>
              <a:gd name="connsiteY20" fmla="*/ 775468 h 2419210"/>
              <a:gd name="connsiteX21" fmla="*/ 838200 w 6509657"/>
              <a:gd name="connsiteY21" fmla="*/ 742810 h 2419210"/>
              <a:gd name="connsiteX22" fmla="*/ 870857 w 6509657"/>
              <a:gd name="connsiteY22" fmla="*/ 731925 h 2419210"/>
              <a:gd name="connsiteX23" fmla="*/ 892628 w 6509657"/>
              <a:gd name="connsiteY23" fmla="*/ 710153 h 2419210"/>
              <a:gd name="connsiteX24" fmla="*/ 925286 w 6509657"/>
              <a:gd name="connsiteY24" fmla="*/ 699268 h 2419210"/>
              <a:gd name="connsiteX25" fmla="*/ 979714 w 6509657"/>
              <a:gd name="connsiteY25" fmla="*/ 688382 h 2419210"/>
              <a:gd name="connsiteX26" fmla="*/ 1045028 w 6509657"/>
              <a:gd name="connsiteY26" fmla="*/ 677496 h 2419210"/>
              <a:gd name="connsiteX27" fmla="*/ 1110343 w 6509657"/>
              <a:gd name="connsiteY27" fmla="*/ 655725 h 2419210"/>
              <a:gd name="connsiteX28" fmla="*/ 1175657 w 6509657"/>
              <a:gd name="connsiteY28" fmla="*/ 633953 h 2419210"/>
              <a:gd name="connsiteX29" fmla="*/ 1208314 w 6509657"/>
              <a:gd name="connsiteY29" fmla="*/ 623068 h 2419210"/>
              <a:gd name="connsiteX30" fmla="*/ 1262743 w 6509657"/>
              <a:gd name="connsiteY30" fmla="*/ 612182 h 2419210"/>
              <a:gd name="connsiteX31" fmla="*/ 1349828 w 6509657"/>
              <a:gd name="connsiteY31" fmla="*/ 601296 h 2419210"/>
              <a:gd name="connsiteX32" fmla="*/ 1393371 w 6509657"/>
              <a:gd name="connsiteY32" fmla="*/ 590410 h 2419210"/>
              <a:gd name="connsiteX33" fmla="*/ 1458686 w 6509657"/>
              <a:gd name="connsiteY33" fmla="*/ 579525 h 2419210"/>
              <a:gd name="connsiteX34" fmla="*/ 1556657 w 6509657"/>
              <a:gd name="connsiteY34" fmla="*/ 590410 h 2419210"/>
              <a:gd name="connsiteX35" fmla="*/ 1589314 w 6509657"/>
              <a:gd name="connsiteY35" fmla="*/ 601296 h 2419210"/>
              <a:gd name="connsiteX36" fmla="*/ 1632857 w 6509657"/>
              <a:gd name="connsiteY36" fmla="*/ 612182 h 2419210"/>
              <a:gd name="connsiteX37" fmla="*/ 1698171 w 6509657"/>
              <a:gd name="connsiteY37" fmla="*/ 633953 h 2419210"/>
              <a:gd name="connsiteX38" fmla="*/ 1817914 w 6509657"/>
              <a:gd name="connsiteY38" fmla="*/ 666610 h 2419210"/>
              <a:gd name="connsiteX39" fmla="*/ 1883228 w 6509657"/>
              <a:gd name="connsiteY39" fmla="*/ 688382 h 2419210"/>
              <a:gd name="connsiteX40" fmla="*/ 1915886 w 6509657"/>
              <a:gd name="connsiteY40" fmla="*/ 699268 h 2419210"/>
              <a:gd name="connsiteX41" fmla="*/ 1937657 w 6509657"/>
              <a:gd name="connsiteY41" fmla="*/ 731925 h 2419210"/>
              <a:gd name="connsiteX42" fmla="*/ 2013857 w 6509657"/>
              <a:gd name="connsiteY42" fmla="*/ 786353 h 2419210"/>
              <a:gd name="connsiteX43" fmla="*/ 2068286 w 6509657"/>
              <a:gd name="connsiteY43" fmla="*/ 819010 h 2419210"/>
              <a:gd name="connsiteX44" fmla="*/ 2122714 w 6509657"/>
              <a:gd name="connsiteY44" fmla="*/ 851668 h 2419210"/>
              <a:gd name="connsiteX45" fmla="*/ 2144486 w 6509657"/>
              <a:gd name="connsiteY45" fmla="*/ 873439 h 2419210"/>
              <a:gd name="connsiteX46" fmla="*/ 2177143 w 6509657"/>
              <a:gd name="connsiteY46" fmla="*/ 895210 h 2419210"/>
              <a:gd name="connsiteX47" fmla="*/ 2220686 w 6509657"/>
              <a:gd name="connsiteY47" fmla="*/ 938753 h 2419210"/>
              <a:gd name="connsiteX48" fmla="*/ 2286000 w 6509657"/>
              <a:gd name="connsiteY48" fmla="*/ 960525 h 2419210"/>
              <a:gd name="connsiteX49" fmla="*/ 2318657 w 6509657"/>
              <a:gd name="connsiteY49" fmla="*/ 982296 h 2419210"/>
              <a:gd name="connsiteX50" fmla="*/ 2362200 w 6509657"/>
              <a:gd name="connsiteY50" fmla="*/ 1025839 h 2419210"/>
              <a:gd name="connsiteX51" fmla="*/ 2394857 w 6509657"/>
              <a:gd name="connsiteY51" fmla="*/ 1047610 h 2419210"/>
              <a:gd name="connsiteX52" fmla="*/ 2416628 w 6509657"/>
              <a:gd name="connsiteY52" fmla="*/ 1069382 h 2419210"/>
              <a:gd name="connsiteX53" fmla="*/ 2449286 w 6509657"/>
              <a:gd name="connsiteY53" fmla="*/ 1080268 h 2419210"/>
              <a:gd name="connsiteX54" fmla="*/ 2481943 w 6509657"/>
              <a:gd name="connsiteY54" fmla="*/ 1102039 h 2419210"/>
              <a:gd name="connsiteX55" fmla="*/ 2547257 w 6509657"/>
              <a:gd name="connsiteY55" fmla="*/ 1123810 h 2419210"/>
              <a:gd name="connsiteX56" fmla="*/ 2579914 w 6509657"/>
              <a:gd name="connsiteY56" fmla="*/ 1134696 h 2419210"/>
              <a:gd name="connsiteX57" fmla="*/ 2612571 w 6509657"/>
              <a:gd name="connsiteY57" fmla="*/ 1156468 h 2419210"/>
              <a:gd name="connsiteX58" fmla="*/ 2688771 w 6509657"/>
              <a:gd name="connsiteY58" fmla="*/ 1167353 h 2419210"/>
              <a:gd name="connsiteX59" fmla="*/ 2732314 w 6509657"/>
              <a:gd name="connsiteY59" fmla="*/ 1210896 h 2419210"/>
              <a:gd name="connsiteX60" fmla="*/ 2819400 w 6509657"/>
              <a:gd name="connsiteY60" fmla="*/ 1243553 h 2419210"/>
              <a:gd name="connsiteX61" fmla="*/ 2971800 w 6509657"/>
              <a:gd name="connsiteY61" fmla="*/ 1232668 h 2419210"/>
              <a:gd name="connsiteX62" fmla="*/ 3004457 w 6509657"/>
              <a:gd name="connsiteY62" fmla="*/ 1221782 h 2419210"/>
              <a:gd name="connsiteX63" fmla="*/ 3091543 w 6509657"/>
              <a:gd name="connsiteY63" fmla="*/ 1243553 h 2419210"/>
              <a:gd name="connsiteX64" fmla="*/ 3178628 w 6509657"/>
              <a:gd name="connsiteY64" fmla="*/ 1265325 h 2419210"/>
              <a:gd name="connsiteX65" fmla="*/ 3211286 w 6509657"/>
              <a:gd name="connsiteY65" fmla="*/ 1287096 h 2419210"/>
              <a:gd name="connsiteX66" fmla="*/ 3254828 w 6509657"/>
              <a:gd name="connsiteY66" fmla="*/ 1297982 h 2419210"/>
              <a:gd name="connsiteX67" fmla="*/ 3320143 w 6509657"/>
              <a:gd name="connsiteY67" fmla="*/ 1319753 h 2419210"/>
              <a:gd name="connsiteX68" fmla="*/ 3385457 w 6509657"/>
              <a:gd name="connsiteY68" fmla="*/ 1330639 h 2419210"/>
              <a:gd name="connsiteX69" fmla="*/ 3483428 w 6509657"/>
              <a:gd name="connsiteY69" fmla="*/ 1341525 h 2419210"/>
              <a:gd name="connsiteX70" fmla="*/ 3537857 w 6509657"/>
              <a:gd name="connsiteY70" fmla="*/ 1352410 h 2419210"/>
              <a:gd name="connsiteX71" fmla="*/ 3603171 w 6509657"/>
              <a:gd name="connsiteY71" fmla="*/ 1374182 h 2419210"/>
              <a:gd name="connsiteX72" fmla="*/ 3712028 w 6509657"/>
              <a:gd name="connsiteY72" fmla="*/ 1363296 h 2419210"/>
              <a:gd name="connsiteX73" fmla="*/ 3744686 w 6509657"/>
              <a:gd name="connsiteY73" fmla="*/ 1352410 h 2419210"/>
              <a:gd name="connsiteX74" fmla="*/ 3777343 w 6509657"/>
              <a:gd name="connsiteY74" fmla="*/ 1319753 h 2419210"/>
              <a:gd name="connsiteX75" fmla="*/ 3788228 w 6509657"/>
              <a:gd name="connsiteY75" fmla="*/ 1287096 h 2419210"/>
              <a:gd name="connsiteX76" fmla="*/ 3810000 w 6509657"/>
              <a:gd name="connsiteY76" fmla="*/ 1265325 h 2419210"/>
              <a:gd name="connsiteX77" fmla="*/ 3842657 w 6509657"/>
              <a:gd name="connsiteY77" fmla="*/ 1145582 h 2419210"/>
              <a:gd name="connsiteX78" fmla="*/ 3853543 w 6509657"/>
              <a:gd name="connsiteY78" fmla="*/ 1112925 h 2419210"/>
              <a:gd name="connsiteX79" fmla="*/ 3929743 w 6509657"/>
              <a:gd name="connsiteY79" fmla="*/ 1058496 h 2419210"/>
              <a:gd name="connsiteX80" fmla="*/ 3995057 w 6509657"/>
              <a:gd name="connsiteY80" fmla="*/ 1069382 h 2419210"/>
              <a:gd name="connsiteX81" fmla="*/ 4060371 w 6509657"/>
              <a:gd name="connsiteY81" fmla="*/ 1091153 h 2419210"/>
              <a:gd name="connsiteX82" fmla="*/ 4082143 w 6509657"/>
              <a:gd name="connsiteY82" fmla="*/ 1112925 h 2419210"/>
              <a:gd name="connsiteX83" fmla="*/ 4147457 w 6509657"/>
              <a:gd name="connsiteY83" fmla="*/ 1134696 h 2419210"/>
              <a:gd name="connsiteX84" fmla="*/ 4212771 w 6509657"/>
              <a:gd name="connsiteY84" fmla="*/ 1210896 h 2419210"/>
              <a:gd name="connsiteX85" fmla="*/ 4234543 w 6509657"/>
              <a:gd name="connsiteY85" fmla="*/ 1232668 h 2419210"/>
              <a:gd name="connsiteX86" fmla="*/ 4256314 w 6509657"/>
              <a:gd name="connsiteY86" fmla="*/ 1265325 h 2419210"/>
              <a:gd name="connsiteX87" fmla="*/ 4267200 w 6509657"/>
              <a:gd name="connsiteY87" fmla="*/ 1297982 h 2419210"/>
              <a:gd name="connsiteX88" fmla="*/ 4299857 w 6509657"/>
              <a:gd name="connsiteY88" fmla="*/ 1319753 h 2419210"/>
              <a:gd name="connsiteX89" fmla="*/ 4354286 w 6509657"/>
              <a:gd name="connsiteY89" fmla="*/ 1395953 h 2419210"/>
              <a:gd name="connsiteX90" fmla="*/ 4419600 w 6509657"/>
              <a:gd name="connsiteY90" fmla="*/ 1417725 h 2419210"/>
              <a:gd name="connsiteX91" fmla="*/ 4452257 w 6509657"/>
              <a:gd name="connsiteY91" fmla="*/ 1428610 h 2419210"/>
              <a:gd name="connsiteX92" fmla="*/ 4550228 w 6509657"/>
              <a:gd name="connsiteY92" fmla="*/ 1417725 h 2419210"/>
              <a:gd name="connsiteX93" fmla="*/ 4680857 w 6509657"/>
              <a:gd name="connsiteY93" fmla="*/ 1395953 h 2419210"/>
              <a:gd name="connsiteX94" fmla="*/ 4767943 w 6509657"/>
              <a:gd name="connsiteY94" fmla="*/ 1406839 h 2419210"/>
              <a:gd name="connsiteX95" fmla="*/ 4800600 w 6509657"/>
              <a:gd name="connsiteY95" fmla="*/ 1417725 h 2419210"/>
              <a:gd name="connsiteX96" fmla="*/ 4942114 w 6509657"/>
              <a:gd name="connsiteY96" fmla="*/ 1439496 h 2419210"/>
              <a:gd name="connsiteX97" fmla="*/ 5018314 w 6509657"/>
              <a:gd name="connsiteY97" fmla="*/ 1461268 h 2419210"/>
              <a:gd name="connsiteX98" fmla="*/ 5050971 w 6509657"/>
              <a:gd name="connsiteY98" fmla="*/ 1450382 h 2419210"/>
              <a:gd name="connsiteX99" fmla="*/ 5072743 w 6509657"/>
              <a:gd name="connsiteY99" fmla="*/ 1428610 h 2419210"/>
              <a:gd name="connsiteX100" fmla="*/ 5192486 w 6509657"/>
              <a:gd name="connsiteY100" fmla="*/ 1428610 h 2419210"/>
              <a:gd name="connsiteX101" fmla="*/ 5268686 w 6509657"/>
              <a:gd name="connsiteY101" fmla="*/ 1428610 h 2419210"/>
              <a:gd name="connsiteX102" fmla="*/ 5312228 w 6509657"/>
              <a:gd name="connsiteY102" fmla="*/ 1363296 h 2419210"/>
              <a:gd name="connsiteX103" fmla="*/ 5399314 w 6509657"/>
              <a:gd name="connsiteY103" fmla="*/ 1352410 h 2419210"/>
              <a:gd name="connsiteX104" fmla="*/ 5421086 w 6509657"/>
              <a:gd name="connsiteY104" fmla="*/ 1330639 h 2419210"/>
              <a:gd name="connsiteX105" fmla="*/ 5497286 w 6509657"/>
              <a:gd name="connsiteY105" fmla="*/ 1308868 h 2419210"/>
              <a:gd name="connsiteX106" fmla="*/ 5617028 w 6509657"/>
              <a:gd name="connsiteY106" fmla="*/ 1319753 h 2419210"/>
              <a:gd name="connsiteX107" fmla="*/ 5682343 w 6509657"/>
              <a:gd name="connsiteY107" fmla="*/ 1341525 h 2419210"/>
              <a:gd name="connsiteX108" fmla="*/ 5812971 w 6509657"/>
              <a:gd name="connsiteY108" fmla="*/ 1330639 h 2419210"/>
              <a:gd name="connsiteX109" fmla="*/ 5834743 w 6509657"/>
              <a:gd name="connsiteY109" fmla="*/ 1308868 h 2419210"/>
              <a:gd name="connsiteX110" fmla="*/ 5867400 w 6509657"/>
              <a:gd name="connsiteY110" fmla="*/ 1297982 h 2419210"/>
              <a:gd name="connsiteX111" fmla="*/ 6052457 w 6509657"/>
              <a:gd name="connsiteY111" fmla="*/ 1287096 h 2419210"/>
              <a:gd name="connsiteX112" fmla="*/ 6117771 w 6509657"/>
              <a:gd name="connsiteY112" fmla="*/ 1308868 h 2419210"/>
              <a:gd name="connsiteX113" fmla="*/ 6139543 w 6509657"/>
              <a:gd name="connsiteY113" fmla="*/ 1330639 h 2419210"/>
              <a:gd name="connsiteX114" fmla="*/ 6172200 w 6509657"/>
              <a:gd name="connsiteY114" fmla="*/ 1352410 h 2419210"/>
              <a:gd name="connsiteX115" fmla="*/ 6183086 w 6509657"/>
              <a:gd name="connsiteY115" fmla="*/ 1385068 h 2419210"/>
              <a:gd name="connsiteX116" fmla="*/ 6248400 w 6509657"/>
              <a:gd name="connsiteY116" fmla="*/ 1428610 h 2419210"/>
              <a:gd name="connsiteX117" fmla="*/ 6259286 w 6509657"/>
              <a:gd name="connsiteY117" fmla="*/ 1461268 h 2419210"/>
              <a:gd name="connsiteX118" fmla="*/ 6291943 w 6509657"/>
              <a:gd name="connsiteY118" fmla="*/ 1483039 h 2419210"/>
              <a:gd name="connsiteX119" fmla="*/ 6335486 w 6509657"/>
              <a:gd name="connsiteY119" fmla="*/ 1570125 h 2419210"/>
              <a:gd name="connsiteX120" fmla="*/ 6368143 w 6509657"/>
              <a:gd name="connsiteY120" fmla="*/ 1591896 h 2419210"/>
              <a:gd name="connsiteX121" fmla="*/ 6368143 w 6509657"/>
              <a:gd name="connsiteY121" fmla="*/ 1962010 h 2419210"/>
              <a:gd name="connsiteX122" fmla="*/ 6346371 w 6509657"/>
              <a:gd name="connsiteY122" fmla="*/ 1983782 h 2419210"/>
              <a:gd name="connsiteX123" fmla="*/ 6346371 w 6509657"/>
              <a:gd name="connsiteY123" fmla="*/ 2070868 h 2419210"/>
              <a:gd name="connsiteX124" fmla="*/ 6335486 w 6509657"/>
              <a:gd name="connsiteY124" fmla="*/ 2114410 h 2419210"/>
              <a:gd name="connsiteX125" fmla="*/ 6313714 w 6509657"/>
              <a:gd name="connsiteY125" fmla="*/ 2179725 h 2419210"/>
              <a:gd name="connsiteX126" fmla="*/ 6346371 w 6509657"/>
              <a:gd name="connsiteY126" fmla="*/ 2310353 h 2419210"/>
              <a:gd name="connsiteX127" fmla="*/ 6400800 w 6509657"/>
              <a:gd name="connsiteY127" fmla="*/ 2353896 h 2419210"/>
              <a:gd name="connsiteX128" fmla="*/ 6433457 w 6509657"/>
              <a:gd name="connsiteY128" fmla="*/ 2364782 h 2419210"/>
              <a:gd name="connsiteX129" fmla="*/ 6487886 w 6509657"/>
              <a:gd name="connsiteY129" fmla="*/ 2408325 h 2419210"/>
              <a:gd name="connsiteX130" fmla="*/ 6509657 w 6509657"/>
              <a:gd name="connsiteY130" fmla="*/ 2419210 h 2419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</a:cxnLst>
            <a:rect l="l" t="t" r="r" b="b"/>
            <a:pathLst>
              <a:path w="6509657" h="2419210">
                <a:moveTo>
                  <a:pt x="0" y="13468"/>
                </a:moveTo>
                <a:cubicBezTo>
                  <a:pt x="25400" y="9839"/>
                  <a:pt x="50542" y="2582"/>
                  <a:pt x="76200" y="2582"/>
                </a:cubicBezTo>
                <a:cubicBezTo>
                  <a:pt x="204932" y="2582"/>
                  <a:pt x="188195" y="0"/>
                  <a:pt x="261257" y="24353"/>
                </a:cubicBezTo>
                <a:cubicBezTo>
                  <a:pt x="268514" y="31610"/>
                  <a:pt x="276617" y="38111"/>
                  <a:pt x="283028" y="46125"/>
                </a:cubicBezTo>
                <a:cubicBezTo>
                  <a:pt x="291201" y="56341"/>
                  <a:pt x="295549" y="69531"/>
                  <a:pt x="304800" y="78782"/>
                </a:cubicBezTo>
                <a:cubicBezTo>
                  <a:pt x="347651" y="121633"/>
                  <a:pt x="326908" y="79231"/>
                  <a:pt x="359228" y="122325"/>
                </a:cubicBezTo>
                <a:cubicBezTo>
                  <a:pt x="433075" y="220788"/>
                  <a:pt x="374615" y="159485"/>
                  <a:pt x="424543" y="209410"/>
                </a:cubicBezTo>
                <a:cubicBezTo>
                  <a:pt x="428171" y="220296"/>
                  <a:pt x="432276" y="231035"/>
                  <a:pt x="435428" y="242068"/>
                </a:cubicBezTo>
                <a:cubicBezTo>
                  <a:pt x="440078" y="258343"/>
                  <a:pt x="448501" y="300869"/>
                  <a:pt x="457200" y="318268"/>
                </a:cubicBezTo>
                <a:cubicBezTo>
                  <a:pt x="463051" y="329970"/>
                  <a:pt x="473120" y="339223"/>
                  <a:pt x="478971" y="350925"/>
                </a:cubicBezTo>
                <a:cubicBezTo>
                  <a:pt x="484103" y="361188"/>
                  <a:pt x="484725" y="373319"/>
                  <a:pt x="489857" y="383582"/>
                </a:cubicBezTo>
                <a:cubicBezTo>
                  <a:pt x="495708" y="395284"/>
                  <a:pt x="503114" y="406306"/>
                  <a:pt x="511628" y="416239"/>
                </a:cubicBezTo>
                <a:cubicBezTo>
                  <a:pt x="524986" y="431824"/>
                  <a:pt x="555171" y="459782"/>
                  <a:pt x="555171" y="459782"/>
                </a:cubicBezTo>
                <a:cubicBezTo>
                  <a:pt x="558800" y="485182"/>
                  <a:pt x="561025" y="510822"/>
                  <a:pt x="566057" y="535982"/>
                </a:cubicBezTo>
                <a:cubicBezTo>
                  <a:pt x="568307" y="547234"/>
                  <a:pt x="568829" y="560525"/>
                  <a:pt x="576943" y="568639"/>
                </a:cubicBezTo>
                <a:cubicBezTo>
                  <a:pt x="585057" y="576753"/>
                  <a:pt x="598714" y="575896"/>
                  <a:pt x="609600" y="579525"/>
                </a:cubicBezTo>
                <a:cubicBezTo>
                  <a:pt x="620486" y="590411"/>
                  <a:pt x="633718" y="599373"/>
                  <a:pt x="642257" y="612182"/>
                </a:cubicBezTo>
                <a:cubicBezTo>
                  <a:pt x="648622" y="621729"/>
                  <a:pt x="648011" y="634576"/>
                  <a:pt x="653143" y="644839"/>
                </a:cubicBezTo>
                <a:cubicBezTo>
                  <a:pt x="658994" y="656541"/>
                  <a:pt x="667657" y="666610"/>
                  <a:pt x="674914" y="677496"/>
                </a:cubicBezTo>
                <a:cubicBezTo>
                  <a:pt x="681532" y="717205"/>
                  <a:pt x="672962" y="743816"/>
                  <a:pt x="707571" y="764582"/>
                </a:cubicBezTo>
                <a:cubicBezTo>
                  <a:pt x="717410" y="770486"/>
                  <a:pt x="729342" y="771839"/>
                  <a:pt x="740228" y="775468"/>
                </a:cubicBezTo>
                <a:lnTo>
                  <a:pt x="838200" y="742810"/>
                </a:lnTo>
                <a:lnTo>
                  <a:pt x="870857" y="731925"/>
                </a:lnTo>
                <a:cubicBezTo>
                  <a:pt x="878114" y="724668"/>
                  <a:pt x="883827" y="715433"/>
                  <a:pt x="892628" y="710153"/>
                </a:cubicBezTo>
                <a:cubicBezTo>
                  <a:pt x="902468" y="704249"/>
                  <a:pt x="914154" y="702051"/>
                  <a:pt x="925286" y="699268"/>
                </a:cubicBezTo>
                <a:cubicBezTo>
                  <a:pt x="943236" y="694781"/>
                  <a:pt x="961510" y="691692"/>
                  <a:pt x="979714" y="688382"/>
                </a:cubicBezTo>
                <a:cubicBezTo>
                  <a:pt x="1001430" y="684434"/>
                  <a:pt x="1023615" y="682849"/>
                  <a:pt x="1045028" y="677496"/>
                </a:cubicBezTo>
                <a:cubicBezTo>
                  <a:pt x="1067292" y="671930"/>
                  <a:pt x="1088571" y="662982"/>
                  <a:pt x="1110343" y="655725"/>
                </a:cubicBezTo>
                <a:lnTo>
                  <a:pt x="1175657" y="633953"/>
                </a:lnTo>
                <a:cubicBezTo>
                  <a:pt x="1186543" y="630325"/>
                  <a:pt x="1197062" y="625318"/>
                  <a:pt x="1208314" y="623068"/>
                </a:cubicBezTo>
                <a:cubicBezTo>
                  <a:pt x="1226457" y="619439"/>
                  <a:pt x="1244456" y="614995"/>
                  <a:pt x="1262743" y="612182"/>
                </a:cubicBezTo>
                <a:cubicBezTo>
                  <a:pt x="1291657" y="607734"/>
                  <a:pt x="1320972" y="606106"/>
                  <a:pt x="1349828" y="601296"/>
                </a:cubicBezTo>
                <a:cubicBezTo>
                  <a:pt x="1364585" y="598836"/>
                  <a:pt x="1378700" y="593344"/>
                  <a:pt x="1393371" y="590410"/>
                </a:cubicBezTo>
                <a:cubicBezTo>
                  <a:pt x="1415014" y="586081"/>
                  <a:pt x="1436914" y="583153"/>
                  <a:pt x="1458686" y="579525"/>
                </a:cubicBezTo>
                <a:cubicBezTo>
                  <a:pt x="1491343" y="583153"/>
                  <a:pt x="1524246" y="585008"/>
                  <a:pt x="1556657" y="590410"/>
                </a:cubicBezTo>
                <a:cubicBezTo>
                  <a:pt x="1567975" y="592296"/>
                  <a:pt x="1578281" y="598144"/>
                  <a:pt x="1589314" y="601296"/>
                </a:cubicBezTo>
                <a:cubicBezTo>
                  <a:pt x="1603699" y="605406"/>
                  <a:pt x="1618527" y="607883"/>
                  <a:pt x="1632857" y="612182"/>
                </a:cubicBezTo>
                <a:cubicBezTo>
                  <a:pt x="1654838" y="618776"/>
                  <a:pt x="1698171" y="633953"/>
                  <a:pt x="1698171" y="633953"/>
                </a:cubicBezTo>
                <a:cubicBezTo>
                  <a:pt x="1746932" y="682714"/>
                  <a:pt x="1697722" y="642572"/>
                  <a:pt x="1817914" y="666610"/>
                </a:cubicBezTo>
                <a:cubicBezTo>
                  <a:pt x="1840417" y="671111"/>
                  <a:pt x="1861457" y="681125"/>
                  <a:pt x="1883228" y="688382"/>
                </a:cubicBezTo>
                <a:lnTo>
                  <a:pt x="1915886" y="699268"/>
                </a:lnTo>
                <a:cubicBezTo>
                  <a:pt x="1923143" y="710154"/>
                  <a:pt x="1928406" y="722674"/>
                  <a:pt x="1937657" y="731925"/>
                </a:cubicBezTo>
                <a:cubicBezTo>
                  <a:pt x="1968307" y="762575"/>
                  <a:pt x="1982949" y="761626"/>
                  <a:pt x="2013857" y="786353"/>
                </a:cubicBezTo>
                <a:cubicBezTo>
                  <a:pt x="2056550" y="820508"/>
                  <a:pt x="2011571" y="800107"/>
                  <a:pt x="2068286" y="819010"/>
                </a:cubicBezTo>
                <a:cubicBezTo>
                  <a:pt x="2123444" y="874171"/>
                  <a:pt x="2052064" y="809278"/>
                  <a:pt x="2122714" y="851668"/>
                </a:cubicBezTo>
                <a:cubicBezTo>
                  <a:pt x="2131515" y="856948"/>
                  <a:pt x="2136472" y="867028"/>
                  <a:pt x="2144486" y="873439"/>
                </a:cubicBezTo>
                <a:cubicBezTo>
                  <a:pt x="2154702" y="881612"/>
                  <a:pt x="2167210" y="886696"/>
                  <a:pt x="2177143" y="895210"/>
                </a:cubicBezTo>
                <a:cubicBezTo>
                  <a:pt x="2192728" y="908568"/>
                  <a:pt x="2201213" y="932262"/>
                  <a:pt x="2220686" y="938753"/>
                </a:cubicBezTo>
                <a:cubicBezTo>
                  <a:pt x="2242457" y="946010"/>
                  <a:pt x="2266905" y="947795"/>
                  <a:pt x="2286000" y="960525"/>
                </a:cubicBezTo>
                <a:cubicBezTo>
                  <a:pt x="2296886" y="967782"/>
                  <a:pt x="2308724" y="973782"/>
                  <a:pt x="2318657" y="982296"/>
                </a:cubicBezTo>
                <a:cubicBezTo>
                  <a:pt x="2334242" y="995654"/>
                  <a:pt x="2345121" y="1014453"/>
                  <a:pt x="2362200" y="1025839"/>
                </a:cubicBezTo>
                <a:cubicBezTo>
                  <a:pt x="2373086" y="1033096"/>
                  <a:pt x="2384641" y="1039437"/>
                  <a:pt x="2394857" y="1047610"/>
                </a:cubicBezTo>
                <a:cubicBezTo>
                  <a:pt x="2402871" y="1054021"/>
                  <a:pt x="2407827" y="1064102"/>
                  <a:pt x="2416628" y="1069382"/>
                </a:cubicBezTo>
                <a:cubicBezTo>
                  <a:pt x="2426468" y="1075286"/>
                  <a:pt x="2439023" y="1075136"/>
                  <a:pt x="2449286" y="1080268"/>
                </a:cubicBezTo>
                <a:cubicBezTo>
                  <a:pt x="2460988" y="1086119"/>
                  <a:pt x="2469988" y="1096726"/>
                  <a:pt x="2481943" y="1102039"/>
                </a:cubicBezTo>
                <a:cubicBezTo>
                  <a:pt x="2502914" y="1111359"/>
                  <a:pt x="2525486" y="1116553"/>
                  <a:pt x="2547257" y="1123810"/>
                </a:cubicBezTo>
                <a:cubicBezTo>
                  <a:pt x="2558143" y="1127439"/>
                  <a:pt x="2570367" y="1128331"/>
                  <a:pt x="2579914" y="1134696"/>
                </a:cubicBezTo>
                <a:cubicBezTo>
                  <a:pt x="2590800" y="1141953"/>
                  <a:pt x="2600040" y="1152709"/>
                  <a:pt x="2612571" y="1156468"/>
                </a:cubicBezTo>
                <a:cubicBezTo>
                  <a:pt x="2637147" y="1163841"/>
                  <a:pt x="2663371" y="1163725"/>
                  <a:pt x="2688771" y="1167353"/>
                </a:cubicBezTo>
                <a:cubicBezTo>
                  <a:pt x="2760022" y="1191104"/>
                  <a:pt x="2690091" y="1158117"/>
                  <a:pt x="2732314" y="1210896"/>
                </a:cubicBezTo>
                <a:cubicBezTo>
                  <a:pt x="2753671" y="1237593"/>
                  <a:pt x="2789893" y="1237652"/>
                  <a:pt x="2819400" y="1243553"/>
                </a:cubicBezTo>
                <a:cubicBezTo>
                  <a:pt x="2870200" y="1239925"/>
                  <a:pt x="2921219" y="1238619"/>
                  <a:pt x="2971800" y="1232668"/>
                </a:cubicBezTo>
                <a:cubicBezTo>
                  <a:pt x="2983196" y="1231327"/>
                  <a:pt x="2992982" y="1221782"/>
                  <a:pt x="3004457" y="1221782"/>
                </a:cubicBezTo>
                <a:cubicBezTo>
                  <a:pt x="3044574" y="1221782"/>
                  <a:pt x="3057187" y="1234964"/>
                  <a:pt x="3091543" y="1243553"/>
                </a:cubicBezTo>
                <a:cubicBezTo>
                  <a:pt x="3116388" y="1249764"/>
                  <a:pt x="3153743" y="1252883"/>
                  <a:pt x="3178628" y="1265325"/>
                </a:cubicBezTo>
                <a:cubicBezTo>
                  <a:pt x="3190330" y="1271176"/>
                  <a:pt x="3199261" y="1281942"/>
                  <a:pt x="3211286" y="1287096"/>
                </a:cubicBezTo>
                <a:cubicBezTo>
                  <a:pt x="3225037" y="1292989"/>
                  <a:pt x="3240498" y="1293683"/>
                  <a:pt x="3254828" y="1297982"/>
                </a:cubicBezTo>
                <a:cubicBezTo>
                  <a:pt x="3276809" y="1304576"/>
                  <a:pt x="3297506" y="1315980"/>
                  <a:pt x="3320143" y="1319753"/>
                </a:cubicBezTo>
                <a:cubicBezTo>
                  <a:pt x="3341914" y="1323382"/>
                  <a:pt x="3363579" y="1327722"/>
                  <a:pt x="3385457" y="1330639"/>
                </a:cubicBezTo>
                <a:cubicBezTo>
                  <a:pt x="3418027" y="1334982"/>
                  <a:pt x="3450900" y="1336878"/>
                  <a:pt x="3483428" y="1341525"/>
                </a:cubicBezTo>
                <a:cubicBezTo>
                  <a:pt x="3501744" y="1344142"/>
                  <a:pt x="3520007" y="1347542"/>
                  <a:pt x="3537857" y="1352410"/>
                </a:cubicBezTo>
                <a:cubicBezTo>
                  <a:pt x="3559997" y="1358448"/>
                  <a:pt x="3603171" y="1374182"/>
                  <a:pt x="3603171" y="1374182"/>
                </a:cubicBezTo>
                <a:cubicBezTo>
                  <a:pt x="3639457" y="1370553"/>
                  <a:pt x="3675985" y="1368841"/>
                  <a:pt x="3712028" y="1363296"/>
                </a:cubicBezTo>
                <a:cubicBezTo>
                  <a:pt x="3723369" y="1361551"/>
                  <a:pt x="3735138" y="1358775"/>
                  <a:pt x="3744686" y="1352410"/>
                </a:cubicBezTo>
                <a:cubicBezTo>
                  <a:pt x="3757495" y="1343871"/>
                  <a:pt x="3766457" y="1330639"/>
                  <a:pt x="3777343" y="1319753"/>
                </a:cubicBezTo>
                <a:cubicBezTo>
                  <a:pt x="3780971" y="1308867"/>
                  <a:pt x="3782324" y="1296935"/>
                  <a:pt x="3788228" y="1287096"/>
                </a:cubicBezTo>
                <a:cubicBezTo>
                  <a:pt x="3793508" y="1278295"/>
                  <a:pt x="3805410" y="1274505"/>
                  <a:pt x="3810000" y="1265325"/>
                </a:cubicBezTo>
                <a:cubicBezTo>
                  <a:pt x="3833352" y="1218622"/>
                  <a:pt x="3830713" y="1193357"/>
                  <a:pt x="3842657" y="1145582"/>
                </a:cubicBezTo>
                <a:cubicBezTo>
                  <a:pt x="3845440" y="1134450"/>
                  <a:pt x="3846874" y="1122262"/>
                  <a:pt x="3853543" y="1112925"/>
                </a:cubicBezTo>
                <a:cubicBezTo>
                  <a:pt x="3885829" y="1067726"/>
                  <a:pt x="3888442" y="1072263"/>
                  <a:pt x="3929743" y="1058496"/>
                </a:cubicBezTo>
                <a:cubicBezTo>
                  <a:pt x="3951514" y="1062125"/>
                  <a:pt x="3973644" y="1064029"/>
                  <a:pt x="3995057" y="1069382"/>
                </a:cubicBezTo>
                <a:cubicBezTo>
                  <a:pt x="4017321" y="1074948"/>
                  <a:pt x="4060371" y="1091153"/>
                  <a:pt x="4060371" y="1091153"/>
                </a:cubicBezTo>
                <a:cubicBezTo>
                  <a:pt x="4067628" y="1098410"/>
                  <a:pt x="4072963" y="1108335"/>
                  <a:pt x="4082143" y="1112925"/>
                </a:cubicBezTo>
                <a:cubicBezTo>
                  <a:pt x="4102669" y="1123188"/>
                  <a:pt x="4147457" y="1134696"/>
                  <a:pt x="4147457" y="1134696"/>
                </a:cubicBezTo>
                <a:cubicBezTo>
                  <a:pt x="4252275" y="1239514"/>
                  <a:pt x="4146456" y="1128002"/>
                  <a:pt x="4212771" y="1210896"/>
                </a:cubicBezTo>
                <a:cubicBezTo>
                  <a:pt x="4219182" y="1218910"/>
                  <a:pt x="4228132" y="1224654"/>
                  <a:pt x="4234543" y="1232668"/>
                </a:cubicBezTo>
                <a:cubicBezTo>
                  <a:pt x="4242716" y="1242884"/>
                  <a:pt x="4250463" y="1253623"/>
                  <a:pt x="4256314" y="1265325"/>
                </a:cubicBezTo>
                <a:cubicBezTo>
                  <a:pt x="4261446" y="1275588"/>
                  <a:pt x="4260032" y="1289022"/>
                  <a:pt x="4267200" y="1297982"/>
                </a:cubicBezTo>
                <a:cubicBezTo>
                  <a:pt x="4275373" y="1308198"/>
                  <a:pt x="4288971" y="1312496"/>
                  <a:pt x="4299857" y="1319753"/>
                </a:cubicBezTo>
                <a:cubicBezTo>
                  <a:pt x="4310015" y="1350225"/>
                  <a:pt x="4315544" y="1383039"/>
                  <a:pt x="4354286" y="1395953"/>
                </a:cubicBezTo>
                <a:lnTo>
                  <a:pt x="4419600" y="1417725"/>
                </a:lnTo>
                <a:lnTo>
                  <a:pt x="4452257" y="1428610"/>
                </a:lnTo>
                <a:cubicBezTo>
                  <a:pt x="4484914" y="1424982"/>
                  <a:pt x="4517700" y="1422372"/>
                  <a:pt x="4550228" y="1417725"/>
                </a:cubicBezTo>
                <a:cubicBezTo>
                  <a:pt x="4593928" y="1411482"/>
                  <a:pt x="4680857" y="1395953"/>
                  <a:pt x="4680857" y="1395953"/>
                </a:cubicBezTo>
                <a:cubicBezTo>
                  <a:pt x="4709886" y="1399582"/>
                  <a:pt x="4739160" y="1401606"/>
                  <a:pt x="4767943" y="1406839"/>
                </a:cubicBezTo>
                <a:cubicBezTo>
                  <a:pt x="4779232" y="1408892"/>
                  <a:pt x="4789399" y="1415236"/>
                  <a:pt x="4800600" y="1417725"/>
                </a:cubicBezTo>
                <a:cubicBezTo>
                  <a:pt x="4827773" y="1423763"/>
                  <a:pt x="4917823" y="1436026"/>
                  <a:pt x="4942114" y="1439496"/>
                </a:cubicBezTo>
                <a:cubicBezTo>
                  <a:pt x="4957514" y="1444630"/>
                  <a:pt x="5004645" y="1461268"/>
                  <a:pt x="5018314" y="1461268"/>
                </a:cubicBezTo>
                <a:cubicBezTo>
                  <a:pt x="5029789" y="1461268"/>
                  <a:pt x="5040085" y="1454011"/>
                  <a:pt x="5050971" y="1450382"/>
                </a:cubicBezTo>
                <a:cubicBezTo>
                  <a:pt x="5058228" y="1443125"/>
                  <a:pt x="5063942" y="1433890"/>
                  <a:pt x="5072743" y="1428610"/>
                </a:cubicBezTo>
                <a:cubicBezTo>
                  <a:pt x="5110932" y="1405697"/>
                  <a:pt x="5150669" y="1423383"/>
                  <a:pt x="5192486" y="1428610"/>
                </a:cubicBezTo>
                <a:cubicBezTo>
                  <a:pt x="5214583" y="1434134"/>
                  <a:pt x="5246822" y="1450474"/>
                  <a:pt x="5268686" y="1428610"/>
                </a:cubicBezTo>
                <a:cubicBezTo>
                  <a:pt x="5287188" y="1410108"/>
                  <a:pt x="5286264" y="1366542"/>
                  <a:pt x="5312228" y="1363296"/>
                </a:cubicBezTo>
                <a:lnTo>
                  <a:pt x="5399314" y="1352410"/>
                </a:lnTo>
                <a:cubicBezTo>
                  <a:pt x="5406571" y="1345153"/>
                  <a:pt x="5412285" y="1335919"/>
                  <a:pt x="5421086" y="1330639"/>
                </a:cubicBezTo>
                <a:cubicBezTo>
                  <a:pt x="5432244" y="1323944"/>
                  <a:pt x="5489148" y="1310902"/>
                  <a:pt x="5497286" y="1308868"/>
                </a:cubicBezTo>
                <a:cubicBezTo>
                  <a:pt x="5537200" y="1312496"/>
                  <a:pt x="5577559" y="1312788"/>
                  <a:pt x="5617028" y="1319753"/>
                </a:cubicBezTo>
                <a:cubicBezTo>
                  <a:pt x="5639628" y="1323741"/>
                  <a:pt x="5682343" y="1341525"/>
                  <a:pt x="5682343" y="1341525"/>
                </a:cubicBezTo>
                <a:cubicBezTo>
                  <a:pt x="5725886" y="1337896"/>
                  <a:pt x="5770247" y="1339794"/>
                  <a:pt x="5812971" y="1330639"/>
                </a:cubicBezTo>
                <a:cubicBezTo>
                  <a:pt x="5823006" y="1328489"/>
                  <a:pt x="5825942" y="1314148"/>
                  <a:pt x="5834743" y="1308868"/>
                </a:cubicBezTo>
                <a:cubicBezTo>
                  <a:pt x="5844582" y="1302964"/>
                  <a:pt x="5856514" y="1301611"/>
                  <a:pt x="5867400" y="1297982"/>
                </a:cubicBezTo>
                <a:cubicBezTo>
                  <a:pt x="5925566" y="1239813"/>
                  <a:pt x="5890499" y="1263959"/>
                  <a:pt x="6052457" y="1287096"/>
                </a:cubicBezTo>
                <a:cubicBezTo>
                  <a:pt x="6075175" y="1290342"/>
                  <a:pt x="6117771" y="1308868"/>
                  <a:pt x="6117771" y="1308868"/>
                </a:cubicBezTo>
                <a:cubicBezTo>
                  <a:pt x="6125028" y="1316125"/>
                  <a:pt x="6131529" y="1324228"/>
                  <a:pt x="6139543" y="1330639"/>
                </a:cubicBezTo>
                <a:cubicBezTo>
                  <a:pt x="6149759" y="1338812"/>
                  <a:pt x="6164027" y="1342194"/>
                  <a:pt x="6172200" y="1352410"/>
                </a:cubicBezTo>
                <a:cubicBezTo>
                  <a:pt x="6179368" y="1361370"/>
                  <a:pt x="6176721" y="1375520"/>
                  <a:pt x="6183086" y="1385068"/>
                </a:cubicBezTo>
                <a:cubicBezTo>
                  <a:pt x="6206384" y="1420015"/>
                  <a:pt x="6214162" y="1417198"/>
                  <a:pt x="6248400" y="1428610"/>
                </a:cubicBezTo>
                <a:cubicBezTo>
                  <a:pt x="6252029" y="1439496"/>
                  <a:pt x="6252118" y="1452308"/>
                  <a:pt x="6259286" y="1461268"/>
                </a:cubicBezTo>
                <a:cubicBezTo>
                  <a:pt x="6267459" y="1471484"/>
                  <a:pt x="6285009" y="1471945"/>
                  <a:pt x="6291943" y="1483039"/>
                </a:cubicBezTo>
                <a:cubicBezTo>
                  <a:pt x="6339498" y="1559127"/>
                  <a:pt x="6287407" y="1531662"/>
                  <a:pt x="6335486" y="1570125"/>
                </a:cubicBezTo>
                <a:cubicBezTo>
                  <a:pt x="6345702" y="1578298"/>
                  <a:pt x="6357257" y="1584639"/>
                  <a:pt x="6368143" y="1591896"/>
                </a:cubicBezTo>
                <a:cubicBezTo>
                  <a:pt x="6412976" y="1726404"/>
                  <a:pt x="6395478" y="1661327"/>
                  <a:pt x="6368143" y="1962010"/>
                </a:cubicBezTo>
                <a:cubicBezTo>
                  <a:pt x="6367214" y="1972231"/>
                  <a:pt x="6353628" y="1976525"/>
                  <a:pt x="6346371" y="1983782"/>
                </a:cubicBezTo>
                <a:cubicBezTo>
                  <a:pt x="6321489" y="2058431"/>
                  <a:pt x="6346371" y="1965779"/>
                  <a:pt x="6346371" y="2070868"/>
                </a:cubicBezTo>
                <a:cubicBezTo>
                  <a:pt x="6346371" y="2085829"/>
                  <a:pt x="6339785" y="2100080"/>
                  <a:pt x="6335486" y="2114410"/>
                </a:cubicBezTo>
                <a:cubicBezTo>
                  <a:pt x="6328892" y="2136392"/>
                  <a:pt x="6313714" y="2179725"/>
                  <a:pt x="6313714" y="2179725"/>
                </a:cubicBezTo>
                <a:cubicBezTo>
                  <a:pt x="6317312" y="2201310"/>
                  <a:pt x="6329121" y="2293103"/>
                  <a:pt x="6346371" y="2310353"/>
                </a:cubicBezTo>
                <a:cubicBezTo>
                  <a:pt x="6366622" y="2330604"/>
                  <a:pt x="6373335" y="2340163"/>
                  <a:pt x="6400800" y="2353896"/>
                </a:cubicBezTo>
                <a:cubicBezTo>
                  <a:pt x="6411063" y="2359028"/>
                  <a:pt x="6423194" y="2359650"/>
                  <a:pt x="6433457" y="2364782"/>
                </a:cubicBezTo>
                <a:cubicBezTo>
                  <a:pt x="6486737" y="2391422"/>
                  <a:pt x="6447383" y="2377948"/>
                  <a:pt x="6487886" y="2408325"/>
                </a:cubicBezTo>
                <a:cubicBezTo>
                  <a:pt x="6494377" y="2413193"/>
                  <a:pt x="6502400" y="2415582"/>
                  <a:pt x="6509657" y="2419210"/>
                </a:cubicBezTo>
              </a:path>
            </a:pathLst>
          </a:cu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7" name="Volný tvar 6"/>
          <p:cNvSpPr/>
          <p:nvPr/>
        </p:nvSpPr>
        <p:spPr>
          <a:xfrm>
            <a:off x="4249738" y="2641600"/>
            <a:ext cx="4851400" cy="2649538"/>
          </a:xfrm>
          <a:custGeom>
            <a:avLst/>
            <a:gdLst>
              <a:gd name="connsiteX0" fmla="*/ 104071 w 4850242"/>
              <a:gd name="connsiteY0" fmla="*/ 2605041 h 2648584"/>
              <a:gd name="connsiteX1" fmla="*/ 6099 w 4850242"/>
              <a:gd name="connsiteY1" fmla="*/ 2278470 h 2648584"/>
              <a:gd name="connsiteX2" fmla="*/ 27871 w 4850242"/>
              <a:gd name="connsiteY2" fmla="*/ 2028098 h 2648584"/>
              <a:gd name="connsiteX3" fmla="*/ 49642 w 4850242"/>
              <a:gd name="connsiteY3" fmla="*/ 1962784 h 2648584"/>
              <a:gd name="connsiteX4" fmla="*/ 60528 w 4850242"/>
              <a:gd name="connsiteY4" fmla="*/ 1930127 h 2648584"/>
              <a:gd name="connsiteX5" fmla="*/ 93185 w 4850242"/>
              <a:gd name="connsiteY5" fmla="*/ 1821270 h 2648584"/>
              <a:gd name="connsiteX6" fmla="*/ 169385 w 4850242"/>
              <a:gd name="connsiteY6" fmla="*/ 1766841 h 2648584"/>
              <a:gd name="connsiteX7" fmla="*/ 202042 w 4850242"/>
              <a:gd name="connsiteY7" fmla="*/ 1745070 h 2648584"/>
              <a:gd name="connsiteX8" fmla="*/ 256471 w 4850242"/>
              <a:gd name="connsiteY8" fmla="*/ 1701527 h 2648584"/>
              <a:gd name="connsiteX9" fmla="*/ 408871 w 4850242"/>
              <a:gd name="connsiteY9" fmla="*/ 1668870 h 2648584"/>
              <a:gd name="connsiteX10" fmla="*/ 441528 w 4850242"/>
              <a:gd name="connsiteY10" fmla="*/ 1657984 h 2648584"/>
              <a:gd name="connsiteX11" fmla="*/ 550385 w 4850242"/>
              <a:gd name="connsiteY11" fmla="*/ 1636213 h 2648584"/>
              <a:gd name="connsiteX12" fmla="*/ 702785 w 4850242"/>
              <a:gd name="connsiteY12" fmla="*/ 1603556 h 2648584"/>
              <a:gd name="connsiteX13" fmla="*/ 735442 w 4850242"/>
              <a:gd name="connsiteY13" fmla="*/ 1592670 h 2648584"/>
              <a:gd name="connsiteX14" fmla="*/ 833414 w 4850242"/>
              <a:gd name="connsiteY14" fmla="*/ 1581784 h 2648584"/>
              <a:gd name="connsiteX15" fmla="*/ 898728 w 4850242"/>
              <a:gd name="connsiteY15" fmla="*/ 1538241 h 2648584"/>
              <a:gd name="connsiteX16" fmla="*/ 942271 w 4850242"/>
              <a:gd name="connsiteY16" fmla="*/ 1549127 h 2648584"/>
              <a:gd name="connsiteX17" fmla="*/ 1007585 w 4850242"/>
              <a:gd name="connsiteY17" fmla="*/ 1570898 h 2648584"/>
              <a:gd name="connsiteX18" fmla="*/ 1072899 w 4850242"/>
              <a:gd name="connsiteY18" fmla="*/ 1549127 h 2648584"/>
              <a:gd name="connsiteX19" fmla="*/ 1116442 w 4850242"/>
              <a:gd name="connsiteY19" fmla="*/ 1505584 h 2648584"/>
              <a:gd name="connsiteX20" fmla="*/ 1181756 w 4850242"/>
              <a:gd name="connsiteY20" fmla="*/ 1483813 h 2648584"/>
              <a:gd name="connsiteX21" fmla="*/ 1214414 w 4850242"/>
              <a:gd name="connsiteY21" fmla="*/ 1472927 h 2648584"/>
              <a:gd name="connsiteX22" fmla="*/ 1247071 w 4850242"/>
              <a:gd name="connsiteY22" fmla="*/ 1462041 h 2648584"/>
              <a:gd name="connsiteX23" fmla="*/ 1388585 w 4850242"/>
              <a:gd name="connsiteY23" fmla="*/ 1472927 h 2648584"/>
              <a:gd name="connsiteX24" fmla="*/ 1421242 w 4850242"/>
              <a:gd name="connsiteY24" fmla="*/ 1483813 h 2648584"/>
              <a:gd name="connsiteX25" fmla="*/ 1486556 w 4850242"/>
              <a:gd name="connsiteY25" fmla="*/ 1472927 h 2648584"/>
              <a:gd name="connsiteX26" fmla="*/ 1595414 w 4850242"/>
              <a:gd name="connsiteY26" fmla="*/ 1462041 h 2648584"/>
              <a:gd name="connsiteX27" fmla="*/ 1660728 w 4850242"/>
              <a:gd name="connsiteY27" fmla="*/ 1440270 h 2648584"/>
              <a:gd name="connsiteX28" fmla="*/ 1704271 w 4850242"/>
              <a:gd name="connsiteY28" fmla="*/ 1429384 h 2648584"/>
              <a:gd name="connsiteX29" fmla="*/ 1769585 w 4850242"/>
              <a:gd name="connsiteY29" fmla="*/ 1407613 h 2648584"/>
              <a:gd name="connsiteX30" fmla="*/ 1867556 w 4850242"/>
              <a:gd name="connsiteY30" fmla="*/ 1429384 h 2648584"/>
              <a:gd name="connsiteX31" fmla="*/ 1889328 w 4850242"/>
              <a:gd name="connsiteY31" fmla="*/ 1451156 h 2648584"/>
              <a:gd name="connsiteX32" fmla="*/ 1911099 w 4850242"/>
              <a:gd name="connsiteY32" fmla="*/ 1483813 h 2648584"/>
              <a:gd name="connsiteX33" fmla="*/ 1976414 w 4850242"/>
              <a:gd name="connsiteY33" fmla="*/ 1527356 h 2648584"/>
              <a:gd name="connsiteX34" fmla="*/ 2009071 w 4850242"/>
              <a:gd name="connsiteY34" fmla="*/ 1560013 h 2648584"/>
              <a:gd name="connsiteX35" fmla="*/ 2019956 w 4850242"/>
              <a:gd name="connsiteY35" fmla="*/ 1625327 h 2648584"/>
              <a:gd name="connsiteX36" fmla="*/ 2052614 w 4850242"/>
              <a:gd name="connsiteY36" fmla="*/ 1745070 h 2648584"/>
              <a:gd name="connsiteX37" fmla="*/ 2085271 w 4850242"/>
              <a:gd name="connsiteY37" fmla="*/ 2224041 h 2648584"/>
              <a:gd name="connsiteX38" fmla="*/ 2096156 w 4850242"/>
              <a:gd name="connsiteY38" fmla="*/ 2256698 h 2648584"/>
              <a:gd name="connsiteX39" fmla="*/ 2107042 w 4850242"/>
              <a:gd name="connsiteY39" fmla="*/ 2300241 h 2648584"/>
              <a:gd name="connsiteX40" fmla="*/ 2117928 w 4850242"/>
              <a:gd name="connsiteY40" fmla="*/ 2332898 h 2648584"/>
              <a:gd name="connsiteX41" fmla="*/ 2128814 w 4850242"/>
              <a:gd name="connsiteY41" fmla="*/ 2387327 h 2648584"/>
              <a:gd name="connsiteX42" fmla="*/ 2139699 w 4850242"/>
              <a:gd name="connsiteY42" fmla="*/ 2474413 h 2648584"/>
              <a:gd name="connsiteX43" fmla="*/ 2161471 w 4850242"/>
              <a:gd name="connsiteY43" fmla="*/ 2496184 h 2648584"/>
              <a:gd name="connsiteX44" fmla="*/ 2226785 w 4850242"/>
              <a:gd name="connsiteY44" fmla="*/ 2517956 h 2648584"/>
              <a:gd name="connsiteX45" fmla="*/ 2292099 w 4850242"/>
              <a:gd name="connsiteY45" fmla="*/ 2550613 h 2648584"/>
              <a:gd name="connsiteX46" fmla="*/ 2335642 w 4850242"/>
              <a:gd name="connsiteY46" fmla="*/ 2539727 h 2648584"/>
              <a:gd name="connsiteX47" fmla="*/ 2379185 w 4850242"/>
              <a:gd name="connsiteY47" fmla="*/ 2496184 h 2648584"/>
              <a:gd name="connsiteX48" fmla="*/ 2302985 w 4850242"/>
              <a:gd name="connsiteY48" fmla="*/ 2398213 h 2648584"/>
              <a:gd name="connsiteX49" fmla="*/ 2237671 w 4850242"/>
              <a:gd name="connsiteY49" fmla="*/ 2376441 h 2648584"/>
              <a:gd name="connsiteX50" fmla="*/ 2194128 w 4850242"/>
              <a:gd name="connsiteY50" fmla="*/ 2322013 h 2648584"/>
              <a:gd name="connsiteX51" fmla="*/ 2183242 w 4850242"/>
              <a:gd name="connsiteY51" fmla="*/ 2278470 h 2648584"/>
              <a:gd name="connsiteX52" fmla="*/ 2194128 w 4850242"/>
              <a:gd name="connsiteY52" fmla="*/ 2049870 h 2648584"/>
              <a:gd name="connsiteX53" fmla="*/ 2205014 w 4850242"/>
              <a:gd name="connsiteY53" fmla="*/ 2017213 h 2648584"/>
              <a:gd name="connsiteX54" fmla="*/ 2237671 w 4850242"/>
              <a:gd name="connsiteY54" fmla="*/ 1875698 h 2648584"/>
              <a:gd name="connsiteX55" fmla="*/ 2259442 w 4850242"/>
              <a:gd name="connsiteY55" fmla="*/ 1799498 h 2648584"/>
              <a:gd name="connsiteX56" fmla="*/ 2281214 w 4850242"/>
              <a:gd name="connsiteY56" fmla="*/ 1766841 h 2648584"/>
              <a:gd name="connsiteX57" fmla="*/ 2313871 w 4850242"/>
              <a:gd name="connsiteY57" fmla="*/ 1755956 h 2648584"/>
              <a:gd name="connsiteX58" fmla="*/ 2324756 w 4850242"/>
              <a:gd name="connsiteY58" fmla="*/ 1723298 h 2648584"/>
              <a:gd name="connsiteX59" fmla="*/ 2357414 w 4850242"/>
              <a:gd name="connsiteY59" fmla="*/ 1712413 h 2648584"/>
              <a:gd name="connsiteX60" fmla="*/ 2466271 w 4850242"/>
              <a:gd name="connsiteY60" fmla="*/ 1701527 h 2648584"/>
              <a:gd name="connsiteX61" fmla="*/ 2542471 w 4850242"/>
              <a:gd name="connsiteY61" fmla="*/ 1679756 h 2648584"/>
              <a:gd name="connsiteX62" fmla="*/ 2640442 w 4850242"/>
              <a:gd name="connsiteY62" fmla="*/ 1625327 h 2648584"/>
              <a:gd name="connsiteX63" fmla="*/ 2683985 w 4850242"/>
              <a:gd name="connsiteY63" fmla="*/ 1581784 h 2648584"/>
              <a:gd name="connsiteX64" fmla="*/ 2705756 w 4850242"/>
              <a:gd name="connsiteY64" fmla="*/ 1549127 h 2648584"/>
              <a:gd name="connsiteX65" fmla="*/ 2738414 w 4850242"/>
              <a:gd name="connsiteY65" fmla="*/ 1538241 h 2648584"/>
              <a:gd name="connsiteX66" fmla="*/ 2771071 w 4850242"/>
              <a:gd name="connsiteY66" fmla="*/ 1505584 h 2648584"/>
              <a:gd name="connsiteX67" fmla="*/ 2716642 w 4850242"/>
              <a:gd name="connsiteY67" fmla="*/ 1472927 h 2648584"/>
              <a:gd name="connsiteX68" fmla="*/ 2683985 w 4850242"/>
              <a:gd name="connsiteY68" fmla="*/ 1451156 h 2648584"/>
              <a:gd name="connsiteX69" fmla="*/ 2662214 w 4850242"/>
              <a:gd name="connsiteY69" fmla="*/ 1429384 h 2648584"/>
              <a:gd name="connsiteX70" fmla="*/ 2629556 w 4850242"/>
              <a:gd name="connsiteY70" fmla="*/ 1418498 h 2648584"/>
              <a:gd name="connsiteX71" fmla="*/ 2564242 w 4850242"/>
              <a:gd name="connsiteY71" fmla="*/ 1364070 h 2648584"/>
              <a:gd name="connsiteX72" fmla="*/ 2498928 w 4850242"/>
              <a:gd name="connsiteY72" fmla="*/ 1320527 h 2648584"/>
              <a:gd name="connsiteX73" fmla="*/ 2455385 w 4850242"/>
              <a:gd name="connsiteY73" fmla="*/ 1276984 h 2648584"/>
              <a:gd name="connsiteX74" fmla="*/ 2422728 w 4850242"/>
              <a:gd name="connsiteY74" fmla="*/ 1244327 h 2648584"/>
              <a:gd name="connsiteX75" fmla="*/ 2411842 w 4850242"/>
              <a:gd name="connsiteY75" fmla="*/ 1211670 h 2648584"/>
              <a:gd name="connsiteX76" fmla="*/ 2390071 w 4850242"/>
              <a:gd name="connsiteY76" fmla="*/ 1189898 h 2648584"/>
              <a:gd name="connsiteX77" fmla="*/ 2422728 w 4850242"/>
              <a:gd name="connsiteY77" fmla="*/ 1070156 h 2648584"/>
              <a:gd name="connsiteX78" fmla="*/ 2455385 w 4850242"/>
              <a:gd name="connsiteY78" fmla="*/ 1059270 h 2648584"/>
              <a:gd name="connsiteX79" fmla="*/ 2466271 w 4850242"/>
              <a:gd name="connsiteY79" fmla="*/ 1026613 h 2648584"/>
              <a:gd name="connsiteX80" fmla="*/ 2488042 w 4850242"/>
              <a:gd name="connsiteY80" fmla="*/ 1004841 h 2648584"/>
              <a:gd name="connsiteX81" fmla="*/ 2509814 w 4850242"/>
              <a:gd name="connsiteY81" fmla="*/ 939527 h 2648584"/>
              <a:gd name="connsiteX82" fmla="*/ 2531585 w 4850242"/>
              <a:gd name="connsiteY82" fmla="*/ 906870 h 2648584"/>
              <a:gd name="connsiteX83" fmla="*/ 2575128 w 4850242"/>
              <a:gd name="connsiteY83" fmla="*/ 819784 h 2648584"/>
              <a:gd name="connsiteX84" fmla="*/ 2607785 w 4850242"/>
              <a:gd name="connsiteY84" fmla="*/ 754470 h 2648584"/>
              <a:gd name="connsiteX85" fmla="*/ 2640442 w 4850242"/>
              <a:gd name="connsiteY85" fmla="*/ 732698 h 2648584"/>
              <a:gd name="connsiteX86" fmla="*/ 2694871 w 4850242"/>
              <a:gd name="connsiteY86" fmla="*/ 678270 h 2648584"/>
              <a:gd name="connsiteX87" fmla="*/ 2760185 w 4850242"/>
              <a:gd name="connsiteY87" fmla="*/ 645613 h 2648584"/>
              <a:gd name="connsiteX88" fmla="*/ 2781956 w 4850242"/>
              <a:gd name="connsiteY88" fmla="*/ 612956 h 2648584"/>
              <a:gd name="connsiteX89" fmla="*/ 2803728 w 4850242"/>
              <a:gd name="connsiteY89" fmla="*/ 591184 h 2648584"/>
              <a:gd name="connsiteX90" fmla="*/ 2814614 w 4850242"/>
              <a:gd name="connsiteY90" fmla="*/ 558527 h 2648584"/>
              <a:gd name="connsiteX91" fmla="*/ 2847271 w 4850242"/>
              <a:gd name="connsiteY91" fmla="*/ 493213 h 2648584"/>
              <a:gd name="connsiteX92" fmla="*/ 2879928 w 4850242"/>
              <a:gd name="connsiteY92" fmla="*/ 373470 h 2648584"/>
              <a:gd name="connsiteX93" fmla="*/ 2923471 w 4850242"/>
              <a:gd name="connsiteY93" fmla="*/ 329927 h 2648584"/>
              <a:gd name="connsiteX94" fmla="*/ 2956128 w 4850242"/>
              <a:gd name="connsiteY94" fmla="*/ 308156 h 2648584"/>
              <a:gd name="connsiteX95" fmla="*/ 2999671 w 4850242"/>
              <a:gd name="connsiteY95" fmla="*/ 264613 h 2648584"/>
              <a:gd name="connsiteX96" fmla="*/ 3054099 w 4850242"/>
              <a:gd name="connsiteY96" fmla="*/ 253727 h 2648584"/>
              <a:gd name="connsiteX97" fmla="*/ 3119414 w 4850242"/>
              <a:gd name="connsiteY97" fmla="*/ 231956 h 2648584"/>
              <a:gd name="connsiteX98" fmla="*/ 3195614 w 4850242"/>
              <a:gd name="connsiteY98" fmla="*/ 221070 h 2648584"/>
              <a:gd name="connsiteX99" fmla="*/ 3228271 w 4850242"/>
              <a:gd name="connsiteY99" fmla="*/ 210184 h 2648584"/>
              <a:gd name="connsiteX100" fmla="*/ 3282699 w 4850242"/>
              <a:gd name="connsiteY100" fmla="*/ 199298 h 2648584"/>
              <a:gd name="connsiteX101" fmla="*/ 3304471 w 4850242"/>
              <a:gd name="connsiteY101" fmla="*/ 177527 h 2648584"/>
              <a:gd name="connsiteX102" fmla="*/ 3337128 w 4850242"/>
              <a:gd name="connsiteY102" fmla="*/ 166641 h 2648584"/>
              <a:gd name="connsiteX103" fmla="*/ 3402442 w 4850242"/>
              <a:gd name="connsiteY103" fmla="*/ 133984 h 2648584"/>
              <a:gd name="connsiteX104" fmla="*/ 3533071 w 4850242"/>
              <a:gd name="connsiteY104" fmla="*/ 144870 h 2648584"/>
              <a:gd name="connsiteX105" fmla="*/ 3565728 w 4850242"/>
              <a:gd name="connsiteY105" fmla="*/ 155756 h 2648584"/>
              <a:gd name="connsiteX106" fmla="*/ 3587499 w 4850242"/>
              <a:gd name="connsiteY106" fmla="*/ 188413 h 2648584"/>
              <a:gd name="connsiteX107" fmla="*/ 3609271 w 4850242"/>
              <a:gd name="connsiteY107" fmla="*/ 210184 h 2648584"/>
              <a:gd name="connsiteX108" fmla="*/ 3641928 w 4850242"/>
              <a:gd name="connsiteY108" fmla="*/ 199298 h 2648584"/>
              <a:gd name="connsiteX109" fmla="*/ 3663699 w 4850242"/>
              <a:gd name="connsiteY109" fmla="*/ 166641 h 2648584"/>
              <a:gd name="connsiteX110" fmla="*/ 3729014 w 4850242"/>
              <a:gd name="connsiteY110" fmla="*/ 144870 h 2648584"/>
              <a:gd name="connsiteX111" fmla="*/ 3870528 w 4850242"/>
              <a:gd name="connsiteY111" fmla="*/ 155756 h 2648584"/>
              <a:gd name="connsiteX112" fmla="*/ 3968499 w 4850242"/>
              <a:gd name="connsiteY112" fmla="*/ 188413 h 2648584"/>
              <a:gd name="connsiteX113" fmla="*/ 4001156 w 4850242"/>
              <a:gd name="connsiteY113" fmla="*/ 199298 h 2648584"/>
              <a:gd name="connsiteX114" fmla="*/ 4088242 w 4850242"/>
              <a:gd name="connsiteY114" fmla="*/ 210184 h 2648584"/>
              <a:gd name="connsiteX115" fmla="*/ 4207985 w 4850242"/>
              <a:gd name="connsiteY115" fmla="*/ 242841 h 2648584"/>
              <a:gd name="connsiteX116" fmla="*/ 4251528 w 4850242"/>
              <a:gd name="connsiteY116" fmla="*/ 231956 h 2648584"/>
              <a:gd name="connsiteX117" fmla="*/ 4295071 w 4850242"/>
              <a:gd name="connsiteY117" fmla="*/ 188413 h 2648584"/>
              <a:gd name="connsiteX118" fmla="*/ 4316842 w 4850242"/>
              <a:gd name="connsiteY118" fmla="*/ 166641 h 2648584"/>
              <a:gd name="connsiteX119" fmla="*/ 4371271 w 4850242"/>
              <a:gd name="connsiteY119" fmla="*/ 155756 h 2648584"/>
              <a:gd name="connsiteX120" fmla="*/ 4414814 w 4850242"/>
              <a:gd name="connsiteY120" fmla="*/ 101327 h 2648584"/>
              <a:gd name="connsiteX121" fmla="*/ 4436585 w 4850242"/>
              <a:gd name="connsiteY121" fmla="*/ 68670 h 2648584"/>
              <a:gd name="connsiteX122" fmla="*/ 4469242 w 4850242"/>
              <a:gd name="connsiteY122" fmla="*/ 57784 h 2648584"/>
              <a:gd name="connsiteX123" fmla="*/ 4491014 w 4850242"/>
              <a:gd name="connsiteY123" fmla="*/ 36013 h 2648584"/>
              <a:gd name="connsiteX124" fmla="*/ 4523671 w 4850242"/>
              <a:gd name="connsiteY124" fmla="*/ 25127 h 2648584"/>
              <a:gd name="connsiteX125" fmla="*/ 4556328 w 4850242"/>
              <a:gd name="connsiteY125" fmla="*/ 3356 h 2648584"/>
              <a:gd name="connsiteX126" fmla="*/ 4795814 w 4850242"/>
              <a:gd name="connsiteY126" fmla="*/ 36013 h 2648584"/>
              <a:gd name="connsiteX127" fmla="*/ 4828471 w 4850242"/>
              <a:gd name="connsiteY127" fmla="*/ 57784 h 2648584"/>
              <a:gd name="connsiteX128" fmla="*/ 4839356 w 4850242"/>
              <a:gd name="connsiteY128" fmla="*/ 79556 h 2648584"/>
              <a:gd name="connsiteX129" fmla="*/ 4850242 w 4850242"/>
              <a:gd name="connsiteY129" fmla="*/ 2648584 h 2648584"/>
              <a:gd name="connsiteX130" fmla="*/ 104071 w 4850242"/>
              <a:gd name="connsiteY130" fmla="*/ 2605041 h 2648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</a:cxnLst>
            <a:rect l="l" t="t" r="r" b="b"/>
            <a:pathLst>
              <a:path w="4850242" h="2648584">
                <a:moveTo>
                  <a:pt x="104071" y="2605041"/>
                </a:moveTo>
                <a:cubicBezTo>
                  <a:pt x="71414" y="2496184"/>
                  <a:pt x="24783" y="2390574"/>
                  <a:pt x="6099" y="2278470"/>
                </a:cubicBezTo>
                <a:cubicBezTo>
                  <a:pt x="0" y="2241878"/>
                  <a:pt x="9250" y="2096375"/>
                  <a:pt x="27871" y="2028098"/>
                </a:cubicBezTo>
                <a:cubicBezTo>
                  <a:pt x="33909" y="2005958"/>
                  <a:pt x="42385" y="1984555"/>
                  <a:pt x="49642" y="1962784"/>
                </a:cubicBezTo>
                <a:cubicBezTo>
                  <a:pt x="53271" y="1951898"/>
                  <a:pt x="57745" y="1941259"/>
                  <a:pt x="60528" y="1930127"/>
                </a:cubicBezTo>
                <a:cubicBezTo>
                  <a:pt x="65461" y="1910395"/>
                  <a:pt x="84352" y="1830103"/>
                  <a:pt x="93185" y="1821270"/>
                </a:cubicBezTo>
                <a:cubicBezTo>
                  <a:pt x="175924" y="1738531"/>
                  <a:pt x="99879" y="1801594"/>
                  <a:pt x="169385" y="1766841"/>
                </a:cubicBezTo>
                <a:cubicBezTo>
                  <a:pt x="181087" y="1760990"/>
                  <a:pt x="191826" y="1753243"/>
                  <a:pt x="202042" y="1745070"/>
                </a:cubicBezTo>
                <a:cubicBezTo>
                  <a:pt x="230317" y="1722450"/>
                  <a:pt x="218777" y="1718280"/>
                  <a:pt x="256471" y="1701527"/>
                </a:cubicBezTo>
                <a:cubicBezTo>
                  <a:pt x="317167" y="1674552"/>
                  <a:pt x="340280" y="1677444"/>
                  <a:pt x="408871" y="1668870"/>
                </a:cubicBezTo>
                <a:cubicBezTo>
                  <a:pt x="419757" y="1665241"/>
                  <a:pt x="430276" y="1660234"/>
                  <a:pt x="441528" y="1657984"/>
                </a:cubicBezTo>
                <a:cubicBezTo>
                  <a:pt x="566621" y="1632965"/>
                  <a:pt x="476601" y="1660806"/>
                  <a:pt x="550385" y="1636213"/>
                </a:cubicBezTo>
                <a:cubicBezTo>
                  <a:pt x="604960" y="1581635"/>
                  <a:pt x="553802" y="1623420"/>
                  <a:pt x="702785" y="1603556"/>
                </a:cubicBezTo>
                <a:cubicBezTo>
                  <a:pt x="714159" y="1602040"/>
                  <a:pt x="724124" y="1594556"/>
                  <a:pt x="735442" y="1592670"/>
                </a:cubicBezTo>
                <a:cubicBezTo>
                  <a:pt x="767853" y="1587268"/>
                  <a:pt x="800757" y="1585413"/>
                  <a:pt x="833414" y="1581784"/>
                </a:cubicBezTo>
                <a:cubicBezTo>
                  <a:pt x="853048" y="1562150"/>
                  <a:pt x="867221" y="1538241"/>
                  <a:pt x="898728" y="1538241"/>
                </a:cubicBezTo>
                <a:cubicBezTo>
                  <a:pt x="913689" y="1538241"/>
                  <a:pt x="927941" y="1544828"/>
                  <a:pt x="942271" y="1549127"/>
                </a:cubicBezTo>
                <a:cubicBezTo>
                  <a:pt x="964252" y="1555721"/>
                  <a:pt x="1007585" y="1570898"/>
                  <a:pt x="1007585" y="1570898"/>
                </a:cubicBezTo>
                <a:cubicBezTo>
                  <a:pt x="1029356" y="1563641"/>
                  <a:pt x="1056672" y="1565354"/>
                  <a:pt x="1072899" y="1549127"/>
                </a:cubicBezTo>
                <a:cubicBezTo>
                  <a:pt x="1087413" y="1534613"/>
                  <a:pt x="1096969" y="1512075"/>
                  <a:pt x="1116442" y="1505584"/>
                </a:cubicBezTo>
                <a:lnTo>
                  <a:pt x="1181756" y="1483813"/>
                </a:lnTo>
                <a:lnTo>
                  <a:pt x="1214414" y="1472927"/>
                </a:lnTo>
                <a:lnTo>
                  <a:pt x="1247071" y="1462041"/>
                </a:lnTo>
                <a:cubicBezTo>
                  <a:pt x="1294242" y="1465670"/>
                  <a:pt x="1341640" y="1467059"/>
                  <a:pt x="1388585" y="1472927"/>
                </a:cubicBezTo>
                <a:cubicBezTo>
                  <a:pt x="1399971" y="1474350"/>
                  <a:pt x="1409767" y="1483813"/>
                  <a:pt x="1421242" y="1483813"/>
                </a:cubicBezTo>
                <a:cubicBezTo>
                  <a:pt x="1443314" y="1483813"/>
                  <a:pt x="1464655" y="1475665"/>
                  <a:pt x="1486556" y="1472927"/>
                </a:cubicBezTo>
                <a:cubicBezTo>
                  <a:pt x="1522741" y="1468404"/>
                  <a:pt x="1559128" y="1465670"/>
                  <a:pt x="1595414" y="1462041"/>
                </a:cubicBezTo>
                <a:cubicBezTo>
                  <a:pt x="1617185" y="1454784"/>
                  <a:pt x="1638464" y="1445836"/>
                  <a:pt x="1660728" y="1440270"/>
                </a:cubicBezTo>
                <a:cubicBezTo>
                  <a:pt x="1675242" y="1436641"/>
                  <a:pt x="1689941" y="1433683"/>
                  <a:pt x="1704271" y="1429384"/>
                </a:cubicBezTo>
                <a:cubicBezTo>
                  <a:pt x="1726252" y="1422790"/>
                  <a:pt x="1769585" y="1407613"/>
                  <a:pt x="1769585" y="1407613"/>
                </a:cubicBezTo>
                <a:cubicBezTo>
                  <a:pt x="1782778" y="1409812"/>
                  <a:pt x="1846941" y="1417015"/>
                  <a:pt x="1867556" y="1429384"/>
                </a:cubicBezTo>
                <a:cubicBezTo>
                  <a:pt x="1876357" y="1434665"/>
                  <a:pt x="1882917" y="1443142"/>
                  <a:pt x="1889328" y="1451156"/>
                </a:cubicBezTo>
                <a:cubicBezTo>
                  <a:pt x="1897501" y="1461372"/>
                  <a:pt x="1901253" y="1475198"/>
                  <a:pt x="1911099" y="1483813"/>
                </a:cubicBezTo>
                <a:cubicBezTo>
                  <a:pt x="1930791" y="1501044"/>
                  <a:pt x="1957912" y="1508854"/>
                  <a:pt x="1976414" y="1527356"/>
                </a:cubicBezTo>
                <a:lnTo>
                  <a:pt x="2009071" y="1560013"/>
                </a:lnTo>
                <a:cubicBezTo>
                  <a:pt x="2012699" y="1581784"/>
                  <a:pt x="2015331" y="1603745"/>
                  <a:pt x="2019956" y="1625327"/>
                </a:cubicBezTo>
                <a:cubicBezTo>
                  <a:pt x="2034688" y="1694077"/>
                  <a:pt x="2036032" y="1695327"/>
                  <a:pt x="2052614" y="1745070"/>
                </a:cubicBezTo>
                <a:cubicBezTo>
                  <a:pt x="2053814" y="1767863"/>
                  <a:pt x="2055158" y="2088533"/>
                  <a:pt x="2085271" y="2224041"/>
                </a:cubicBezTo>
                <a:cubicBezTo>
                  <a:pt x="2087760" y="2235242"/>
                  <a:pt x="2093004" y="2245665"/>
                  <a:pt x="2096156" y="2256698"/>
                </a:cubicBezTo>
                <a:cubicBezTo>
                  <a:pt x="2100266" y="2271083"/>
                  <a:pt x="2102932" y="2285856"/>
                  <a:pt x="2107042" y="2300241"/>
                </a:cubicBezTo>
                <a:cubicBezTo>
                  <a:pt x="2110194" y="2311274"/>
                  <a:pt x="2115145" y="2321766"/>
                  <a:pt x="2117928" y="2332898"/>
                </a:cubicBezTo>
                <a:cubicBezTo>
                  <a:pt x="2122416" y="2350848"/>
                  <a:pt x="2126001" y="2369040"/>
                  <a:pt x="2128814" y="2387327"/>
                </a:cubicBezTo>
                <a:cubicBezTo>
                  <a:pt x="2133262" y="2416241"/>
                  <a:pt x="2131293" y="2446392"/>
                  <a:pt x="2139699" y="2474413"/>
                </a:cubicBezTo>
                <a:cubicBezTo>
                  <a:pt x="2142648" y="2484243"/>
                  <a:pt x="2152291" y="2491594"/>
                  <a:pt x="2161471" y="2496184"/>
                </a:cubicBezTo>
                <a:cubicBezTo>
                  <a:pt x="2181997" y="2506447"/>
                  <a:pt x="2207690" y="2505226"/>
                  <a:pt x="2226785" y="2517956"/>
                </a:cubicBezTo>
                <a:cubicBezTo>
                  <a:pt x="2268989" y="2546092"/>
                  <a:pt x="2247031" y="2535590"/>
                  <a:pt x="2292099" y="2550613"/>
                </a:cubicBezTo>
                <a:cubicBezTo>
                  <a:pt x="2306613" y="2546984"/>
                  <a:pt x="2322955" y="2547656"/>
                  <a:pt x="2335642" y="2539727"/>
                </a:cubicBezTo>
                <a:cubicBezTo>
                  <a:pt x="2353048" y="2528848"/>
                  <a:pt x="2379185" y="2496184"/>
                  <a:pt x="2379185" y="2496184"/>
                </a:cubicBezTo>
                <a:cubicBezTo>
                  <a:pt x="2367244" y="2436480"/>
                  <a:pt x="2377929" y="2423195"/>
                  <a:pt x="2302985" y="2398213"/>
                </a:cubicBezTo>
                <a:lnTo>
                  <a:pt x="2237671" y="2376441"/>
                </a:lnTo>
                <a:cubicBezTo>
                  <a:pt x="2202082" y="2269678"/>
                  <a:pt x="2259781" y="2420491"/>
                  <a:pt x="2194128" y="2322013"/>
                </a:cubicBezTo>
                <a:cubicBezTo>
                  <a:pt x="2185829" y="2309565"/>
                  <a:pt x="2186871" y="2292984"/>
                  <a:pt x="2183242" y="2278470"/>
                </a:cubicBezTo>
                <a:cubicBezTo>
                  <a:pt x="2186871" y="2202270"/>
                  <a:pt x="2187793" y="2125893"/>
                  <a:pt x="2194128" y="2049870"/>
                </a:cubicBezTo>
                <a:cubicBezTo>
                  <a:pt x="2195081" y="2038435"/>
                  <a:pt x="2201995" y="2028283"/>
                  <a:pt x="2205014" y="2017213"/>
                </a:cubicBezTo>
                <a:cubicBezTo>
                  <a:pt x="2237018" y="1899863"/>
                  <a:pt x="2217364" y="1967082"/>
                  <a:pt x="2237671" y="1875698"/>
                </a:cubicBezTo>
                <a:cubicBezTo>
                  <a:pt x="2240462" y="1863139"/>
                  <a:pt x="2252168" y="1814046"/>
                  <a:pt x="2259442" y="1799498"/>
                </a:cubicBezTo>
                <a:cubicBezTo>
                  <a:pt x="2265293" y="1787796"/>
                  <a:pt x="2270998" y="1775014"/>
                  <a:pt x="2281214" y="1766841"/>
                </a:cubicBezTo>
                <a:cubicBezTo>
                  <a:pt x="2290174" y="1759673"/>
                  <a:pt x="2302985" y="1759584"/>
                  <a:pt x="2313871" y="1755956"/>
                </a:cubicBezTo>
                <a:cubicBezTo>
                  <a:pt x="2317499" y="1745070"/>
                  <a:pt x="2316642" y="1731412"/>
                  <a:pt x="2324756" y="1723298"/>
                </a:cubicBezTo>
                <a:cubicBezTo>
                  <a:pt x="2332870" y="1715184"/>
                  <a:pt x="2346073" y="1714158"/>
                  <a:pt x="2357414" y="1712413"/>
                </a:cubicBezTo>
                <a:cubicBezTo>
                  <a:pt x="2393457" y="1706868"/>
                  <a:pt x="2429985" y="1705156"/>
                  <a:pt x="2466271" y="1701527"/>
                </a:cubicBezTo>
                <a:cubicBezTo>
                  <a:pt x="2476515" y="1698966"/>
                  <a:pt x="2529697" y="1686852"/>
                  <a:pt x="2542471" y="1679756"/>
                </a:cubicBezTo>
                <a:cubicBezTo>
                  <a:pt x="2654768" y="1617369"/>
                  <a:pt x="2566545" y="1649960"/>
                  <a:pt x="2640442" y="1625327"/>
                </a:cubicBezTo>
                <a:cubicBezTo>
                  <a:pt x="2654956" y="1610813"/>
                  <a:pt x="2672599" y="1598863"/>
                  <a:pt x="2683985" y="1581784"/>
                </a:cubicBezTo>
                <a:cubicBezTo>
                  <a:pt x="2691242" y="1570898"/>
                  <a:pt x="2695540" y="1557300"/>
                  <a:pt x="2705756" y="1549127"/>
                </a:cubicBezTo>
                <a:cubicBezTo>
                  <a:pt x="2714716" y="1541959"/>
                  <a:pt x="2727528" y="1541870"/>
                  <a:pt x="2738414" y="1538241"/>
                </a:cubicBezTo>
                <a:cubicBezTo>
                  <a:pt x="2749300" y="1527355"/>
                  <a:pt x="2768052" y="1520680"/>
                  <a:pt x="2771071" y="1505584"/>
                </a:cubicBezTo>
                <a:cubicBezTo>
                  <a:pt x="2774936" y="1486256"/>
                  <a:pt x="2721301" y="1475256"/>
                  <a:pt x="2716642" y="1472927"/>
                </a:cubicBezTo>
                <a:cubicBezTo>
                  <a:pt x="2704940" y="1467076"/>
                  <a:pt x="2694201" y="1459329"/>
                  <a:pt x="2683985" y="1451156"/>
                </a:cubicBezTo>
                <a:cubicBezTo>
                  <a:pt x="2675971" y="1444745"/>
                  <a:pt x="2671015" y="1434664"/>
                  <a:pt x="2662214" y="1429384"/>
                </a:cubicBezTo>
                <a:cubicBezTo>
                  <a:pt x="2652374" y="1423480"/>
                  <a:pt x="2639819" y="1423630"/>
                  <a:pt x="2629556" y="1418498"/>
                </a:cubicBezTo>
                <a:cubicBezTo>
                  <a:pt x="2582878" y="1395159"/>
                  <a:pt x="2607576" y="1397775"/>
                  <a:pt x="2564242" y="1364070"/>
                </a:cubicBezTo>
                <a:cubicBezTo>
                  <a:pt x="2543588" y="1348006"/>
                  <a:pt x="2517430" y="1339029"/>
                  <a:pt x="2498928" y="1320527"/>
                </a:cubicBezTo>
                <a:lnTo>
                  <a:pt x="2455385" y="1276984"/>
                </a:lnTo>
                <a:lnTo>
                  <a:pt x="2422728" y="1244327"/>
                </a:lnTo>
                <a:cubicBezTo>
                  <a:pt x="2419099" y="1233441"/>
                  <a:pt x="2417746" y="1221509"/>
                  <a:pt x="2411842" y="1211670"/>
                </a:cubicBezTo>
                <a:cubicBezTo>
                  <a:pt x="2406562" y="1202869"/>
                  <a:pt x="2391092" y="1200110"/>
                  <a:pt x="2390071" y="1189898"/>
                </a:cubicBezTo>
                <a:cubicBezTo>
                  <a:pt x="2387239" y="1161577"/>
                  <a:pt x="2391589" y="1095067"/>
                  <a:pt x="2422728" y="1070156"/>
                </a:cubicBezTo>
                <a:cubicBezTo>
                  <a:pt x="2431688" y="1062988"/>
                  <a:pt x="2444499" y="1062899"/>
                  <a:pt x="2455385" y="1059270"/>
                </a:cubicBezTo>
                <a:cubicBezTo>
                  <a:pt x="2459014" y="1048384"/>
                  <a:pt x="2460367" y="1036452"/>
                  <a:pt x="2466271" y="1026613"/>
                </a:cubicBezTo>
                <a:cubicBezTo>
                  <a:pt x="2471551" y="1017812"/>
                  <a:pt x="2483452" y="1014021"/>
                  <a:pt x="2488042" y="1004841"/>
                </a:cubicBezTo>
                <a:cubicBezTo>
                  <a:pt x="2498305" y="984315"/>
                  <a:pt x="2497084" y="958622"/>
                  <a:pt x="2509814" y="939527"/>
                </a:cubicBezTo>
                <a:cubicBezTo>
                  <a:pt x="2517071" y="928641"/>
                  <a:pt x="2526272" y="918825"/>
                  <a:pt x="2531585" y="906870"/>
                </a:cubicBezTo>
                <a:cubicBezTo>
                  <a:pt x="2571611" y="816810"/>
                  <a:pt x="2530416" y="864496"/>
                  <a:pt x="2575128" y="819784"/>
                </a:cubicBezTo>
                <a:cubicBezTo>
                  <a:pt x="2583982" y="793224"/>
                  <a:pt x="2586684" y="775572"/>
                  <a:pt x="2607785" y="754470"/>
                </a:cubicBezTo>
                <a:cubicBezTo>
                  <a:pt x="2617036" y="745219"/>
                  <a:pt x="2630596" y="741313"/>
                  <a:pt x="2640442" y="732698"/>
                </a:cubicBezTo>
                <a:cubicBezTo>
                  <a:pt x="2659752" y="715802"/>
                  <a:pt x="2670530" y="686384"/>
                  <a:pt x="2694871" y="678270"/>
                </a:cubicBezTo>
                <a:cubicBezTo>
                  <a:pt x="2739939" y="663247"/>
                  <a:pt x="2717981" y="673749"/>
                  <a:pt x="2760185" y="645613"/>
                </a:cubicBezTo>
                <a:cubicBezTo>
                  <a:pt x="2767442" y="634727"/>
                  <a:pt x="2773783" y="623172"/>
                  <a:pt x="2781956" y="612956"/>
                </a:cubicBezTo>
                <a:cubicBezTo>
                  <a:pt x="2788367" y="604942"/>
                  <a:pt x="2798447" y="599985"/>
                  <a:pt x="2803728" y="591184"/>
                </a:cubicBezTo>
                <a:cubicBezTo>
                  <a:pt x="2809632" y="581345"/>
                  <a:pt x="2809482" y="568790"/>
                  <a:pt x="2814614" y="558527"/>
                </a:cubicBezTo>
                <a:cubicBezTo>
                  <a:pt x="2841217" y="505320"/>
                  <a:pt x="2833592" y="547931"/>
                  <a:pt x="2847271" y="493213"/>
                </a:cubicBezTo>
                <a:cubicBezTo>
                  <a:pt x="2852940" y="470536"/>
                  <a:pt x="2864356" y="389042"/>
                  <a:pt x="2879928" y="373470"/>
                </a:cubicBezTo>
                <a:cubicBezTo>
                  <a:pt x="2894442" y="358956"/>
                  <a:pt x="2906392" y="341313"/>
                  <a:pt x="2923471" y="329927"/>
                </a:cubicBezTo>
                <a:cubicBezTo>
                  <a:pt x="2934357" y="322670"/>
                  <a:pt x="2946195" y="316670"/>
                  <a:pt x="2956128" y="308156"/>
                </a:cubicBezTo>
                <a:cubicBezTo>
                  <a:pt x="2971713" y="294798"/>
                  <a:pt x="2979543" y="268639"/>
                  <a:pt x="2999671" y="264613"/>
                </a:cubicBezTo>
                <a:cubicBezTo>
                  <a:pt x="3017814" y="260984"/>
                  <a:pt x="3036249" y="258595"/>
                  <a:pt x="3054099" y="253727"/>
                </a:cubicBezTo>
                <a:cubicBezTo>
                  <a:pt x="3076240" y="247689"/>
                  <a:pt x="3096695" y="235202"/>
                  <a:pt x="3119414" y="231956"/>
                </a:cubicBezTo>
                <a:lnTo>
                  <a:pt x="3195614" y="221070"/>
                </a:lnTo>
                <a:cubicBezTo>
                  <a:pt x="3206500" y="217441"/>
                  <a:pt x="3217139" y="212967"/>
                  <a:pt x="3228271" y="210184"/>
                </a:cubicBezTo>
                <a:cubicBezTo>
                  <a:pt x="3246221" y="205696"/>
                  <a:pt x="3265693" y="206586"/>
                  <a:pt x="3282699" y="199298"/>
                </a:cubicBezTo>
                <a:cubicBezTo>
                  <a:pt x="3292132" y="195255"/>
                  <a:pt x="3295670" y="182807"/>
                  <a:pt x="3304471" y="177527"/>
                </a:cubicBezTo>
                <a:cubicBezTo>
                  <a:pt x="3314310" y="171623"/>
                  <a:pt x="3326865" y="171773"/>
                  <a:pt x="3337128" y="166641"/>
                </a:cubicBezTo>
                <a:cubicBezTo>
                  <a:pt x="3421537" y="124437"/>
                  <a:pt x="3320358" y="161346"/>
                  <a:pt x="3402442" y="133984"/>
                </a:cubicBezTo>
                <a:cubicBezTo>
                  <a:pt x="3445985" y="137613"/>
                  <a:pt x="3489760" y="139095"/>
                  <a:pt x="3533071" y="144870"/>
                </a:cubicBezTo>
                <a:cubicBezTo>
                  <a:pt x="3544445" y="146387"/>
                  <a:pt x="3556768" y="148588"/>
                  <a:pt x="3565728" y="155756"/>
                </a:cubicBezTo>
                <a:cubicBezTo>
                  <a:pt x="3575944" y="163929"/>
                  <a:pt x="3579326" y="178197"/>
                  <a:pt x="3587499" y="188413"/>
                </a:cubicBezTo>
                <a:cubicBezTo>
                  <a:pt x="3593910" y="196427"/>
                  <a:pt x="3602014" y="202927"/>
                  <a:pt x="3609271" y="210184"/>
                </a:cubicBezTo>
                <a:cubicBezTo>
                  <a:pt x="3620157" y="206555"/>
                  <a:pt x="3632968" y="206466"/>
                  <a:pt x="3641928" y="199298"/>
                </a:cubicBezTo>
                <a:cubicBezTo>
                  <a:pt x="3652144" y="191125"/>
                  <a:pt x="3652605" y="173575"/>
                  <a:pt x="3663699" y="166641"/>
                </a:cubicBezTo>
                <a:cubicBezTo>
                  <a:pt x="3683160" y="154478"/>
                  <a:pt x="3729014" y="144870"/>
                  <a:pt x="3729014" y="144870"/>
                </a:cubicBezTo>
                <a:cubicBezTo>
                  <a:pt x="3776185" y="148499"/>
                  <a:pt x="3823796" y="148377"/>
                  <a:pt x="3870528" y="155756"/>
                </a:cubicBezTo>
                <a:cubicBezTo>
                  <a:pt x="3870538" y="155758"/>
                  <a:pt x="3952166" y="182969"/>
                  <a:pt x="3968499" y="188413"/>
                </a:cubicBezTo>
                <a:cubicBezTo>
                  <a:pt x="3979385" y="192041"/>
                  <a:pt x="3989770" y="197875"/>
                  <a:pt x="4001156" y="199298"/>
                </a:cubicBezTo>
                <a:cubicBezTo>
                  <a:pt x="4030185" y="202927"/>
                  <a:pt x="4059489" y="204793"/>
                  <a:pt x="4088242" y="210184"/>
                </a:cubicBezTo>
                <a:cubicBezTo>
                  <a:pt x="4144358" y="220706"/>
                  <a:pt x="4163086" y="227876"/>
                  <a:pt x="4207985" y="242841"/>
                </a:cubicBezTo>
                <a:cubicBezTo>
                  <a:pt x="4222499" y="239213"/>
                  <a:pt x="4238841" y="239885"/>
                  <a:pt x="4251528" y="231956"/>
                </a:cubicBezTo>
                <a:cubicBezTo>
                  <a:pt x="4268934" y="221077"/>
                  <a:pt x="4280557" y="202927"/>
                  <a:pt x="4295071" y="188413"/>
                </a:cubicBezTo>
                <a:cubicBezTo>
                  <a:pt x="4302328" y="181156"/>
                  <a:pt x="4306778" y="168654"/>
                  <a:pt x="4316842" y="166641"/>
                </a:cubicBezTo>
                <a:lnTo>
                  <a:pt x="4371271" y="155756"/>
                </a:lnTo>
                <a:cubicBezTo>
                  <a:pt x="4438273" y="55248"/>
                  <a:pt x="4352774" y="178876"/>
                  <a:pt x="4414814" y="101327"/>
                </a:cubicBezTo>
                <a:cubicBezTo>
                  <a:pt x="4422987" y="91111"/>
                  <a:pt x="4426369" y="76843"/>
                  <a:pt x="4436585" y="68670"/>
                </a:cubicBezTo>
                <a:cubicBezTo>
                  <a:pt x="4445545" y="61502"/>
                  <a:pt x="4458356" y="61413"/>
                  <a:pt x="4469242" y="57784"/>
                </a:cubicBezTo>
                <a:cubicBezTo>
                  <a:pt x="4476499" y="50527"/>
                  <a:pt x="4482213" y="41293"/>
                  <a:pt x="4491014" y="36013"/>
                </a:cubicBezTo>
                <a:cubicBezTo>
                  <a:pt x="4500853" y="30109"/>
                  <a:pt x="4513408" y="30259"/>
                  <a:pt x="4523671" y="25127"/>
                </a:cubicBezTo>
                <a:cubicBezTo>
                  <a:pt x="4535373" y="19276"/>
                  <a:pt x="4545442" y="10613"/>
                  <a:pt x="4556328" y="3356"/>
                </a:cubicBezTo>
                <a:cubicBezTo>
                  <a:pt x="4584894" y="5141"/>
                  <a:pt x="4741794" y="0"/>
                  <a:pt x="4795814" y="36013"/>
                </a:cubicBezTo>
                <a:cubicBezTo>
                  <a:pt x="4806700" y="43270"/>
                  <a:pt x="4819220" y="48533"/>
                  <a:pt x="4828471" y="57784"/>
                </a:cubicBezTo>
                <a:cubicBezTo>
                  <a:pt x="4834208" y="63521"/>
                  <a:pt x="4835728" y="72299"/>
                  <a:pt x="4839356" y="79556"/>
                </a:cubicBezTo>
                <a:cubicBezTo>
                  <a:pt x="4842985" y="935899"/>
                  <a:pt x="4846613" y="1792241"/>
                  <a:pt x="4850242" y="2648584"/>
                </a:cubicBezTo>
                <a:lnTo>
                  <a:pt x="104071" y="260504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8" name="Volný tvar 7"/>
          <p:cNvSpPr/>
          <p:nvPr/>
        </p:nvSpPr>
        <p:spPr>
          <a:xfrm>
            <a:off x="641350" y="22225"/>
            <a:ext cx="8469313" cy="2933700"/>
          </a:xfrm>
          <a:custGeom>
            <a:avLst/>
            <a:gdLst>
              <a:gd name="connsiteX0" fmla="*/ 8415566 w 8469995"/>
              <a:gd name="connsiteY0" fmla="*/ 2503715 h 2934783"/>
              <a:gd name="connsiteX1" fmla="*/ 8404681 w 8469995"/>
              <a:gd name="connsiteY1" fmla="*/ 2471058 h 2934783"/>
              <a:gd name="connsiteX2" fmla="*/ 8339366 w 8469995"/>
              <a:gd name="connsiteY2" fmla="*/ 2449286 h 2934783"/>
              <a:gd name="connsiteX3" fmla="*/ 8295823 w 8469995"/>
              <a:gd name="connsiteY3" fmla="*/ 2460172 h 2934783"/>
              <a:gd name="connsiteX4" fmla="*/ 8230509 w 8469995"/>
              <a:gd name="connsiteY4" fmla="*/ 2481943 h 2934783"/>
              <a:gd name="connsiteX5" fmla="*/ 8208738 w 8469995"/>
              <a:gd name="connsiteY5" fmla="*/ 2503715 h 2934783"/>
              <a:gd name="connsiteX6" fmla="*/ 8143423 w 8469995"/>
              <a:gd name="connsiteY6" fmla="*/ 2525486 h 2934783"/>
              <a:gd name="connsiteX7" fmla="*/ 8121652 w 8469995"/>
              <a:gd name="connsiteY7" fmla="*/ 2547258 h 2934783"/>
              <a:gd name="connsiteX8" fmla="*/ 8088995 w 8469995"/>
              <a:gd name="connsiteY8" fmla="*/ 2558143 h 2934783"/>
              <a:gd name="connsiteX9" fmla="*/ 8078109 w 8469995"/>
              <a:gd name="connsiteY9" fmla="*/ 2601686 h 2934783"/>
              <a:gd name="connsiteX10" fmla="*/ 8034566 w 8469995"/>
              <a:gd name="connsiteY10" fmla="*/ 2645229 h 2934783"/>
              <a:gd name="connsiteX11" fmla="*/ 8012795 w 8469995"/>
              <a:gd name="connsiteY11" fmla="*/ 2677886 h 2934783"/>
              <a:gd name="connsiteX12" fmla="*/ 7991023 w 8469995"/>
              <a:gd name="connsiteY12" fmla="*/ 2699658 h 2934783"/>
              <a:gd name="connsiteX13" fmla="*/ 7925709 w 8469995"/>
              <a:gd name="connsiteY13" fmla="*/ 2721429 h 2934783"/>
              <a:gd name="connsiteX14" fmla="*/ 7849509 w 8469995"/>
              <a:gd name="connsiteY14" fmla="*/ 2743200 h 2934783"/>
              <a:gd name="connsiteX15" fmla="*/ 7838623 w 8469995"/>
              <a:gd name="connsiteY15" fmla="*/ 2710543 h 2934783"/>
              <a:gd name="connsiteX16" fmla="*/ 7860395 w 8469995"/>
              <a:gd name="connsiteY16" fmla="*/ 2645229 h 2934783"/>
              <a:gd name="connsiteX17" fmla="*/ 7849509 w 8469995"/>
              <a:gd name="connsiteY17" fmla="*/ 2569029 h 2934783"/>
              <a:gd name="connsiteX18" fmla="*/ 7718881 w 8469995"/>
              <a:gd name="connsiteY18" fmla="*/ 2601686 h 2934783"/>
              <a:gd name="connsiteX19" fmla="*/ 7686223 w 8469995"/>
              <a:gd name="connsiteY19" fmla="*/ 2612572 h 2934783"/>
              <a:gd name="connsiteX20" fmla="*/ 7653566 w 8469995"/>
              <a:gd name="connsiteY20" fmla="*/ 2623458 h 2934783"/>
              <a:gd name="connsiteX21" fmla="*/ 7577366 w 8469995"/>
              <a:gd name="connsiteY21" fmla="*/ 2645229 h 2934783"/>
              <a:gd name="connsiteX22" fmla="*/ 7512052 w 8469995"/>
              <a:gd name="connsiteY22" fmla="*/ 2677886 h 2934783"/>
              <a:gd name="connsiteX23" fmla="*/ 7435852 w 8469995"/>
              <a:gd name="connsiteY23" fmla="*/ 2688772 h 2934783"/>
              <a:gd name="connsiteX24" fmla="*/ 7381423 w 8469995"/>
              <a:gd name="connsiteY24" fmla="*/ 2699658 h 2934783"/>
              <a:gd name="connsiteX25" fmla="*/ 7283452 w 8469995"/>
              <a:gd name="connsiteY25" fmla="*/ 2688772 h 2934783"/>
              <a:gd name="connsiteX26" fmla="*/ 7218138 w 8469995"/>
              <a:gd name="connsiteY26" fmla="*/ 2667000 h 2934783"/>
              <a:gd name="connsiteX27" fmla="*/ 7185481 w 8469995"/>
              <a:gd name="connsiteY27" fmla="*/ 2656115 h 2934783"/>
              <a:gd name="connsiteX28" fmla="*/ 7152823 w 8469995"/>
              <a:gd name="connsiteY28" fmla="*/ 2634343 h 2934783"/>
              <a:gd name="connsiteX29" fmla="*/ 7033081 w 8469995"/>
              <a:gd name="connsiteY29" fmla="*/ 2634343 h 2934783"/>
              <a:gd name="connsiteX30" fmla="*/ 6989538 w 8469995"/>
              <a:gd name="connsiteY30" fmla="*/ 2688772 h 2934783"/>
              <a:gd name="connsiteX31" fmla="*/ 6967766 w 8469995"/>
              <a:gd name="connsiteY31" fmla="*/ 2710543 h 2934783"/>
              <a:gd name="connsiteX32" fmla="*/ 6858909 w 8469995"/>
              <a:gd name="connsiteY32" fmla="*/ 2721429 h 2934783"/>
              <a:gd name="connsiteX33" fmla="*/ 6739166 w 8469995"/>
              <a:gd name="connsiteY33" fmla="*/ 2743200 h 2934783"/>
              <a:gd name="connsiteX34" fmla="*/ 6695623 w 8469995"/>
              <a:gd name="connsiteY34" fmla="*/ 2754086 h 2934783"/>
              <a:gd name="connsiteX35" fmla="*/ 6662966 w 8469995"/>
              <a:gd name="connsiteY35" fmla="*/ 2775858 h 2934783"/>
              <a:gd name="connsiteX36" fmla="*/ 6630309 w 8469995"/>
              <a:gd name="connsiteY36" fmla="*/ 2786743 h 2934783"/>
              <a:gd name="connsiteX37" fmla="*/ 6575881 w 8469995"/>
              <a:gd name="connsiteY37" fmla="*/ 2819400 h 2934783"/>
              <a:gd name="connsiteX38" fmla="*/ 6499681 w 8469995"/>
              <a:gd name="connsiteY38" fmla="*/ 2852058 h 2934783"/>
              <a:gd name="connsiteX39" fmla="*/ 6412595 w 8469995"/>
              <a:gd name="connsiteY39" fmla="*/ 2873829 h 2934783"/>
              <a:gd name="connsiteX40" fmla="*/ 6347281 w 8469995"/>
              <a:gd name="connsiteY40" fmla="*/ 2884715 h 2934783"/>
              <a:gd name="connsiteX41" fmla="*/ 6281966 w 8469995"/>
              <a:gd name="connsiteY41" fmla="*/ 2906486 h 2934783"/>
              <a:gd name="connsiteX42" fmla="*/ 6162223 w 8469995"/>
              <a:gd name="connsiteY42" fmla="*/ 2917372 h 2934783"/>
              <a:gd name="connsiteX43" fmla="*/ 6118681 w 8469995"/>
              <a:gd name="connsiteY43" fmla="*/ 2906486 h 2934783"/>
              <a:gd name="connsiteX44" fmla="*/ 6086023 w 8469995"/>
              <a:gd name="connsiteY44" fmla="*/ 2895600 h 2934783"/>
              <a:gd name="connsiteX45" fmla="*/ 5868309 w 8469995"/>
              <a:gd name="connsiteY45" fmla="*/ 2917372 h 2934783"/>
              <a:gd name="connsiteX46" fmla="*/ 5585281 w 8469995"/>
              <a:gd name="connsiteY46" fmla="*/ 2906486 h 2934783"/>
              <a:gd name="connsiteX47" fmla="*/ 5182509 w 8469995"/>
              <a:gd name="connsiteY47" fmla="*/ 2884715 h 2934783"/>
              <a:gd name="connsiteX48" fmla="*/ 5160738 w 8469995"/>
              <a:gd name="connsiteY48" fmla="*/ 2862943 h 2934783"/>
              <a:gd name="connsiteX49" fmla="*/ 5095423 w 8469995"/>
              <a:gd name="connsiteY49" fmla="*/ 2841172 h 2934783"/>
              <a:gd name="connsiteX50" fmla="*/ 5062766 w 8469995"/>
              <a:gd name="connsiteY50" fmla="*/ 2830286 h 2934783"/>
              <a:gd name="connsiteX51" fmla="*/ 5030109 w 8469995"/>
              <a:gd name="connsiteY51" fmla="*/ 2819400 h 2934783"/>
              <a:gd name="connsiteX52" fmla="*/ 4997452 w 8469995"/>
              <a:gd name="connsiteY52" fmla="*/ 2797629 h 2934783"/>
              <a:gd name="connsiteX53" fmla="*/ 4834166 w 8469995"/>
              <a:gd name="connsiteY53" fmla="*/ 2830286 h 2934783"/>
              <a:gd name="connsiteX54" fmla="*/ 4768852 w 8469995"/>
              <a:gd name="connsiteY54" fmla="*/ 2852058 h 2934783"/>
              <a:gd name="connsiteX55" fmla="*/ 4736195 w 8469995"/>
              <a:gd name="connsiteY55" fmla="*/ 2862943 h 2934783"/>
              <a:gd name="connsiteX56" fmla="*/ 4605566 w 8469995"/>
              <a:gd name="connsiteY56" fmla="*/ 2852058 h 2934783"/>
              <a:gd name="connsiteX57" fmla="*/ 4572909 w 8469995"/>
              <a:gd name="connsiteY57" fmla="*/ 2841172 h 2934783"/>
              <a:gd name="connsiteX58" fmla="*/ 4496709 w 8469995"/>
              <a:gd name="connsiteY58" fmla="*/ 2786743 h 2934783"/>
              <a:gd name="connsiteX59" fmla="*/ 4464052 w 8469995"/>
              <a:gd name="connsiteY59" fmla="*/ 2754086 h 2934783"/>
              <a:gd name="connsiteX60" fmla="*/ 4420509 w 8469995"/>
              <a:gd name="connsiteY60" fmla="*/ 2743200 h 2934783"/>
              <a:gd name="connsiteX61" fmla="*/ 4387852 w 8469995"/>
              <a:gd name="connsiteY61" fmla="*/ 2732315 h 2934783"/>
              <a:gd name="connsiteX62" fmla="*/ 4344309 w 8469995"/>
              <a:gd name="connsiteY62" fmla="*/ 2677886 h 2934783"/>
              <a:gd name="connsiteX63" fmla="*/ 4311652 w 8469995"/>
              <a:gd name="connsiteY63" fmla="*/ 2667000 h 2934783"/>
              <a:gd name="connsiteX64" fmla="*/ 4257223 w 8469995"/>
              <a:gd name="connsiteY64" fmla="*/ 2623458 h 2934783"/>
              <a:gd name="connsiteX65" fmla="*/ 4235452 w 8469995"/>
              <a:gd name="connsiteY65" fmla="*/ 2601686 h 2934783"/>
              <a:gd name="connsiteX66" fmla="*/ 4202795 w 8469995"/>
              <a:gd name="connsiteY66" fmla="*/ 2579915 h 2934783"/>
              <a:gd name="connsiteX67" fmla="*/ 4148366 w 8469995"/>
              <a:gd name="connsiteY67" fmla="*/ 2536372 h 2934783"/>
              <a:gd name="connsiteX68" fmla="*/ 3985081 w 8469995"/>
              <a:gd name="connsiteY68" fmla="*/ 2547258 h 2934783"/>
              <a:gd name="connsiteX69" fmla="*/ 3941538 w 8469995"/>
              <a:gd name="connsiteY69" fmla="*/ 2558143 h 2934783"/>
              <a:gd name="connsiteX70" fmla="*/ 3865338 w 8469995"/>
              <a:gd name="connsiteY70" fmla="*/ 2569029 h 2934783"/>
              <a:gd name="connsiteX71" fmla="*/ 3712938 w 8469995"/>
              <a:gd name="connsiteY71" fmla="*/ 2558143 h 2934783"/>
              <a:gd name="connsiteX72" fmla="*/ 3680281 w 8469995"/>
              <a:gd name="connsiteY72" fmla="*/ 2547258 h 2934783"/>
              <a:gd name="connsiteX73" fmla="*/ 3625852 w 8469995"/>
              <a:gd name="connsiteY73" fmla="*/ 2503715 h 2934783"/>
              <a:gd name="connsiteX74" fmla="*/ 3527881 w 8469995"/>
              <a:gd name="connsiteY74" fmla="*/ 2481943 h 2934783"/>
              <a:gd name="connsiteX75" fmla="*/ 3364595 w 8469995"/>
              <a:gd name="connsiteY75" fmla="*/ 2449286 h 2934783"/>
              <a:gd name="connsiteX76" fmla="*/ 3321052 w 8469995"/>
              <a:gd name="connsiteY76" fmla="*/ 2438400 h 2934783"/>
              <a:gd name="connsiteX77" fmla="*/ 3288395 w 8469995"/>
              <a:gd name="connsiteY77" fmla="*/ 2427515 h 2934783"/>
              <a:gd name="connsiteX78" fmla="*/ 3157766 w 8469995"/>
              <a:gd name="connsiteY78" fmla="*/ 2416629 h 2934783"/>
              <a:gd name="connsiteX79" fmla="*/ 3114223 w 8469995"/>
              <a:gd name="connsiteY79" fmla="*/ 2405743 h 2934783"/>
              <a:gd name="connsiteX80" fmla="*/ 3081566 w 8469995"/>
              <a:gd name="connsiteY80" fmla="*/ 2394858 h 2934783"/>
              <a:gd name="connsiteX81" fmla="*/ 2972709 w 8469995"/>
              <a:gd name="connsiteY81" fmla="*/ 2383972 h 2934783"/>
              <a:gd name="connsiteX82" fmla="*/ 2940052 w 8469995"/>
              <a:gd name="connsiteY82" fmla="*/ 2373086 h 2934783"/>
              <a:gd name="connsiteX83" fmla="*/ 2852966 w 8469995"/>
              <a:gd name="connsiteY83" fmla="*/ 2351315 h 2934783"/>
              <a:gd name="connsiteX84" fmla="*/ 2787652 w 8469995"/>
              <a:gd name="connsiteY84" fmla="*/ 2329543 h 2934783"/>
              <a:gd name="connsiteX85" fmla="*/ 2733223 w 8469995"/>
              <a:gd name="connsiteY85" fmla="*/ 2231572 h 2934783"/>
              <a:gd name="connsiteX86" fmla="*/ 2744109 w 8469995"/>
              <a:gd name="connsiteY86" fmla="*/ 2177143 h 2934783"/>
              <a:gd name="connsiteX87" fmla="*/ 2765881 w 8469995"/>
              <a:gd name="connsiteY87" fmla="*/ 2155372 h 2934783"/>
              <a:gd name="connsiteX88" fmla="*/ 2831195 w 8469995"/>
              <a:gd name="connsiteY88" fmla="*/ 2122715 h 2934783"/>
              <a:gd name="connsiteX89" fmla="*/ 3157766 w 8469995"/>
              <a:gd name="connsiteY89" fmla="*/ 2133600 h 2934783"/>
              <a:gd name="connsiteX90" fmla="*/ 3244852 w 8469995"/>
              <a:gd name="connsiteY90" fmla="*/ 2155372 h 2934783"/>
              <a:gd name="connsiteX91" fmla="*/ 3277509 w 8469995"/>
              <a:gd name="connsiteY91" fmla="*/ 2177143 h 2934783"/>
              <a:gd name="connsiteX92" fmla="*/ 3386366 w 8469995"/>
              <a:gd name="connsiteY92" fmla="*/ 2198915 h 2934783"/>
              <a:gd name="connsiteX93" fmla="*/ 3451681 w 8469995"/>
              <a:gd name="connsiteY93" fmla="*/ 2220686 h 2934783"/>
              <a:gd name="connsiteX94" fmla="*/ 3484338 w 8469995"/>
              <a:gd name="connsiteY94" fmla="*/ 2231572 h 2934783"/>
              <a:gd name="connsiteX95" fmla="*/ 3767366 w 8469995"/>
              <a:gd name="connsiteY95" fmla="*/ 2253343 h 2934783"/>
              <a:gd name="connsiteX96" fmla="*/ 3832681 w 8469995"/>
              <a:gd name="connsiteY96" fmla="*/ 2275115 h 2934783"/>
              <a:gd name="connsiteX97" fmla="*/ 3865338 w 8469995"/>
              <a:gd name="connsiteY97" fmla="*/ 2286000 h 2934783"/>
              <a:gd name="connsiteX98" fmla="*/ 3995966 w 8469995"/>
              <a:gd name="connsiteY98" fmla="*/ 2296886 h 2934783"/>
              <a:gd name="connsiteX99" fmla="*/ 4061281 w 8469995"/>
              <a:gd name="connsiteY99" fmla="*/ 2318658 h 2934783"/>
              <a:gd name="connsiteX100" fmla="*/ 4159252 w 8469995"/>
              <a:gd name="connsiteY100" fmla="*/ 2373086 h 2934783"/>
              <a:gd name="connsiteX101" fmla="*/ 4246338 w 8469995"/>
              <a:gd name="connsiteY101" fmla="*/ 2416629 h 2934783"/>
              <a:gd name="connsiteX102" fmla="*/ 4278995 w 8469995"/>
              <a:gd name="connsiteY102" fmla="*/ 2427515 h 2934783"/>
              <a:gd name="connsiteX103" fmla="*/ 4311652 w 8469995"/>
              <a:gd name="connsiteY103" fmla="*/ 2438400 h 2934783"/>
              <a:gd name="connsiteX104" fmla="*/ 4344309 w 8469995"/>
              <a:gd name="connsiteY104" fmla="*/ 2427515 h 2934783"/>
              <a:gd name="connsiteX105" fmla="*/ 4420509 w 8469995"/>
              <a:gd name="connsiteY105" fmla="*/ 2449286 h 2934783"/>
              <a:gd name="connsiteX106" fmla="*/ 4442281 w 8469995"/>
              <a:gd name="connsiteY106" fmla="*/ 2471058 h 2934783"/>
              <a:gd name="connsiteX107" fmla="*/ 4649109 w 8469995"/>
              <a:gd name="connsiteY107" fmla="*/ 2471058 h 2934783"/>
              <a:gd name="connsiteX108" fmla="*/ 4681766 w 8469995"/>
              <a:gd name="connsiteY108" fmla="*/ 2460172 h 2934783"/>
              <a:gd name="connsiteX109" fmla="*/ 4812395 w 8469995"/>
              <a:gd name="connsiteY109" fmla="*/ 2471058 h 2934783"/>
              <a:gd name="connsiteX110" fmla="*/ 4845052 w 8469995"/>
              <a:gd name="connsiteY110" fmla="*/ 2481943 h 2934783"/>
              <a:gd name="connsiteX111" fmla="*/ 4888595 w 8469995"/>
              <a:gd name="connsiteY111" fmla="*/ 2492829 h 2934783"/>
              <a:gd name="connsiteX112" fmla="*/ 4921252 w 8469995"/>
              <a:gd name="connsiteY112" fmla="*/ 2503715 h 2934783"/>
              <a:gd name="connsiteX113" fmla="*/ 5019223 w 8469995"/>
              <a:gd name="connsiteY113" fmla="*/ 2514600 h 2934783"/>
              <a:gd name="connsiteX114" fmla="*/ 5084538 w 8469995"/>
              <a:gd name="connsiteY114" fmla="*/ 2525486 h 2934783"/>
              <a:gd name="connsiteX115" fmla="*/ 5138966 w 8469995"/>
              <a:gd name="connsiteY115" fmla="*/ 2536372 h 2934783"/>
              <a:gd name="connsiteX116" fmla="*/ 5215166 w 8469995"/>
              <a:gd name="connsiteY116" fmla="*/ 2558143 h 2934783"/>
              <a:gd name="connsiteX117" fmla="*/ 5302252 w 8469995"/>
              <a:gd name="connsiteY117" fmla="*/ 2569029 h 2934783"/>
              <a:gd name="connsiteX118" fmla="*/ 5509081 w 8469995"/>
              <a:gd name="connsiteY118" fmla="*/ 2558143 h 2934783"/>
              <a:gd name="connsiteX119" fmla="*/ 5770338 w 8469995"/>
              <a:gd name="connsiteY119" fmla="*/ 2579915 h 2934783"/>
              <a:gd name="connsiteX120" fmla="*/ 5966281 w 8469995"/>
              <a:gd name="connsiteY120" fmla="*/ 2569029 h 2934783"/>
              <a:gd name="connsiteX121" fmla="*/ 6009823 w 8469995"/>
              <a:gd name="connsiteY121" fmla="*/ 2558143 h 2934783"/>
              <a:gd name="connsiteX122" fmla="*/ 6140452 w 8469995"/>
              <a:gd name="connsiteY122" fmla="*/ 2547258 h 2934783"/>
              <a:gd name="connsiteX123" fmla="*/ 6183995 w 8469995"/>
              <a:gd name="connsiteY123" fmla="*/ 2536372 h 2934783"/>
              <a:gd name="connsiteX124" fmla="*/ 6249309 w 8469995"/>
              <a:gd name="connsiteY124" fmla="*/ 2514600 h 2934783"/>
              <a:gd name="connsiteX125" fmla="*/ 6303738 w 8469995"/>
              <a:gd name="connsiteY125" fmla="*/ 2471058 h 2934783"/>
              <a:gd name="connsiteX126" fmla="*/ 6379938 w 8469995"/>
              <a:gd name="connsiteY126" fmla="*/ 2405743 h 2934783"/>
              <a:gd name="connsiteX127" fmla="*/ 6543223 w 8469995"/>
              <a:gd name="connsiteY127" fmla="*/ 2416629 h 2934783"/>
              <a:gd name="connsiteX128" fmla="*/ 6608538 w 8469995"/>
              <a:gd name="connsiteY128" fmla="*/ 2438400 h 2934783"/>
              <a:gd name="connsiteX129" fmla="*/ 6630309 w 8469995"/>
              <a:gd name="connsiteY129" fmla="*/ 2460172 h 2934783"/>
              <a:gd name="connsiteX130" fmla="*/ 6728281 w 8469995"/>
              <a:gd name="connsiteY130" fmla="*/ 2438400 h 2934783"/>
              <a:gd name="connsiteX131" fmla="*/ 6771823 w 8469995"/>
              <a:gd name="connsiteY131" fmla="*/ 2427515 h 2934783"/>
              <a:gd name="connsiteX132" fmla="*/ 6880681 w 8469995"/>
              <a:gd name="connsiteY132" fmla="*/ 2394858 h 2934783"/>
              <a:gd name="connsiteX133" fmla="*/ 6924223 w 8469995"/>
              <a:gd name="connsiteY133" fmla="*/ 2340429 h 2934783"/>
              <a:gd name="connsiteX134" fmla="*/ 6858909 w 8469995"/>
              <a:gd name="connsiteY134" fmla="*/ 2318658 h 2934783"/>
              <a:gd name="connsiteX135" fmla="*/ 6739166 w 8469995"/>
              <a:gd name="connsiteY135" fmla="*/ 2296886 h 2934783"/>
              <a:gd name="connsiteX136" fmla="*/ 6673852 w 8469995"/>
              <a:gd name="connsiteY136" fmla="*/ 2275115 h 2934783"/>
              <a:gd name="connsiteX137" fmla="*/ 6641195 w 8469995"/>
              <a:gd name="connsiteY137" fmla="*/ 2264229 h 2934783"/>
              <a:gd name="connsiteX138" fmla="*/ 6586766 w 8469995"/>
              <a:gd name="connsiteY138" fmla="*/ 2231572 h 2934783"/>
              <a:gd name="connsiteX139" fmla="*/ 6543223 w 8469995"/>
              <a:gd name="connsiteY139" fmla="*/ 2188029 h 2934783"/>
              <a:gd name="connsiteX140" fmla="*/ 6488795 w 8469995"/>
              <a:gd name="connsiteY140" fmla="*/ 2144486 h 2934783"/>
              <a:gd name="connsiteX141" fmla="*/ 6477909 w 8469995"/>
              <a:gd name="connsiteY141" fmla="*/ 2111829 h 2934783"/>
              <a:gd name="connsiteX142" fmla="*/ 6445252 w 8469995"/>
              <a:gd name="connsiteY142" fmla="*/ 2090058 h 2934783"/>
              <a:gd name="connsiteX143" fmla="*/ 6369052 w 8469995"/>
              <a:gd name="connsiteY143" fmla="*/ 2057400 h 2934783"/>
              <a:gd name="connsiteX144" fmla="*/ 5998938 w 8469995"/>
              <a:gd name="connsiteY144" fmla="*/ 2046515 h 2934783"/>
              <a:gd name="connsiteX145" fmla="*/ 5966281 w 8469995"/>
              <a:gd name="connsiteY145" fmla="*/ 2035629 h 2934783"/>
              <a:gd name="connsiteX146" fmla="*/ 5781223 w 8469995"/>
              <a:gd name="connsiteY146" fmla="*/ 2013858 h 2934783"/>
              <a:gd name="connsiteX147" fmla="*/ 5759452 w 8469995"/>
              <a:gd name="connsiteY147" fmla="*/ 1992086 h 2934783"/>
              <a:gd name="connsiteX148" fmla="*/ 5628823 w 8469995"/>
              <a:gd name="connsiteY148" fmla="*/ 1992086 h 2934783"/>
              <a:gd name="connsiteX149" fmla="*/ 5552623 w 8469995"/>
              <a:gd name="connsiteY149" fmla="*/ 2013858 h 2934783"/>
              <a:gd name="connsiteX150" fmla="*/ 5487309 w 8469995"/>
              <a:gd name="connsiteY150" fmla="*/ 2057400 h 2934783"/>
              <a:gd name="connsiteX151" fmla="*/ 5411109 w 8469995"/>
              <a:gd name="connsiteY151" fmla="*/ 2079172 h 2934783"/>
              <a:gd name="connsiteX152" fmla="*/ 5258709 w 8469995"/>
              <a:gd name="connsiteY152" fmla="*/ 2068286 h 2934783"/>
              <a:gd name="connsiteX153" fmla="*/ 5226052 w 8469995"/>
              <a:gd name="connsiteY153" fmla="*/ 2057400 h 2934783"/>
              <a:gd name="connsiteX154" fmla="*/ 5182509 w 8469995"/>
              <a:gd name="connsiteY154" fmla="*/ 2046515 h 2934783"/>
              <a:gd name="connsiteX155" fmla="*/ 5095423 w 8469995"/>
              <a:gd name="connsiteY155" fmla="*/ 2035629 h 2934783"/>
              <a:gd name="connsiteX156" fmla="*/ 5030109 w 8469995"/>
              <a:gd name="connsiteY156" fmla="*/ 1992086 h 2934783"/>
              <a:gd name="connsiteX157" fmla="*/ 4997452 w 8469995"/>
              <a:gd name="connsiteY157" fmla="*/ 1981200 h 2934783"/>
              <a:gd name="connsiteX158" fmla="*/ 4888595 w 8469995"/>
              <a:gd name="connsiteY158" fmla="*/ 1948543 h 2934783"/>
              <a:gd name="connsiteX159" fmla="*/ 4801509 w 8469995"/>
              <a:gd name="connsiteY159" fmla="*/ 1915886 h 2934783"/>
              <a:gd name="connsiteX160" fmla="*/ 4681766 w 8469995"/>
              <a:gd name="connsiteY160" fmla="*/ 1883229 h 2934783"/>
              <a:gd name="connsiteX161" fmla="*/ 4649109 w 8469995"/>
              <a:gd name="connsiteY161" fmla="*/ 1872343 h 2934783"/>
              <a:gd name="connsiteX162" fmla="*/ 4616452 w 8469995"/>
              <a:gd name="connsiteY162" fmla="*/ 1861458 h 2934783"/>
              <a:gd name="connsiteX163" fmla="*/ 4485823 w 8469995"/>
              <a:gd name="connsiteY163" fmla="*/ 1796143 h 2934783"/>
              <a:gd name="connsiteX164" fmla="*/ 4453166 w 8469995"/>
              <a:gd name="connsiteY164" fmla="*/ 1785258 h 2934783"/>
              <a:gd name="connsiteX165" fmla="*/ 4420509 w 8469995"/>
              <a:gd name="connsiteY165" fmla="*/ 1730829 h 2934783"/>
              <a:gd name="connsiteX166" fmla="*/ 4409623 w 8469995"/>
              <a:gd name="connsiteY166" fmla="*/ 1698172 h 2934783"/>
              <a:gd name="connsiteX167" fmla="*/ 4366081 w 8469995"/>
              <a:gd name="connsiteY167" fmla="*/ 1643743 h 2934783"/>
              <a:gd name="connsiteX168" fmla="*/ 4344309 w 8469995"/>
              <a:gd name="connsiteY168" fmla="*/ 1578429 h 2934783"/>
              <a:gd name="connsiteX169" fmla="*/ 4322538 w 8469995"/>
              <a:gd name="connsiteY169" fmla="*/ 1545772 h 2934783"/>
              <a:gd name="connsiteX170" fmla="*/ 4289881 w 8469995"/>
              <a:gd name="connsiteY170" fmla="*/ 1491343 h 2934783"/>
              <a:gd name="connsiteX171" fmla="*/ 4257223 w 8469995"/>
              <a:gd name="connsiteY171" fmla="*/ 1480458 h 2934783"/>
              <a:gd name="connsiteX172" fmla="*/ 4235452 w 8469995"/>
              <a:gd name="connsiteY172" fmla="*/ 1458686 h 2934783"/>
              <a:gd name="connsiteX173" fmla="*/ 4083052 w 8469995"/>
              <a:gd name="connsiteY173" fmla="*/ 1469572 h 2934783"/>
              <a:gd name="connsiteX174" fmla="*/ 4017738 w 8469995"/>
              <a:gd name="connsiteY174" fmla="*/ 1491343 h 2934783"/>
              <a:gd name="connsiteX175" fmla="*/ 3952423 w 8469995"/>
              <a:gd name="connsiteY175" fmla="*/ 1502229 h 2934783"/>
              <a:gd name="connsiteX176" fmla="*/ 3919766 w 8469995"/>
              <a:gd name="connsiteY176" fmla="*/ 1513115 h 2934783"/>
              <a:gd name="connsiteX177" fmla="*/ 3887109 w 8469995"/>
              <a:gd name="connsiteY177" fmla="*/ 1524000 h 2934783"/>
              <a:gd name="connsiteX178" fmla="*/ 3647623 w 8469995"/>
              <a:gd name="connsiteY178" fmla="*/ 1524000 h 2934783"/>
              <a:gd name="connsiteX179" fmla="*/ 3614966 w 8469995"/>
              <a:gd name="connsiteY179" fmla="*/ 1513115 h 2934783"/>
              <a:gd name="connsiteX180" fmla="*/ 3571423 w 8469995"/>
              <a:gd name="connsiteY180" fmla="*/ 1469572 h 2934783"/>
              <a:gd name="connsiteX181" fmla="*/ 3527881 w 8469995"/>
              <a:gd name="connsiteY181" fmla="*/ 1415143 h 2934783"/>
              <a:gd name="connsiteX182" fmla="*/ 3473452 w 8469995"/>
              <a:gd name="connsiteY182" fmla="*/ 1360715 h 2934783"/>
              <a:gd name="connsiteX183" fmla="*/ 3451681 w 8469995"/>
              <a:gd name="connsiteY183" fmla="*/ 1328058 h 2934783"/>
              <a:gd name="connsiteX184" fmla="*/ 3397252 w 8469995"/>
              <a:gd name="connsiteY184" fmla="*/ 1284515 h 2934783"/>
              <a:gd name="connsiteX185" fmla="*/ 3353709 w 8469995"/>
              <a:gd name="connsiteY185" fmla="*/ 1230086 h 2934783"/>
              <a:gd name="connsiteX186" fmla="*/ 3342823 w 8469995"/>
              <a:gd name="connsiteY186" fmla="*/ 1186543 h 2934783"/>
              <a:gd name="connsiteX187" fmla="*/ 3277509 w 8469995"/>
              <a:gd name="connsiteY187" fmla="*/ 1099458 h 2934783"/>
              <a:gd name="connsiteX188" fmla="*/ 3233966 w 8469995"/>
              <a:gd name="connsiteY188" fmla="*/ 1045029 h 2934783"/>
              <a:gd name="connsiteX189" fmla="*/ 3201309 w 8469995"/>
              <a:gd name="connsiteY189" fmla="*/ 990600 h 2934783"/>
              <a:gd name="connsiteX190" fmla="*/ 3190423 w 8469995"/>
              <a:gd name="connsiteY190" fmla="*/ 957943 h 2934783"/>
              <a:gd name="connsiteX191" fmla="*/ 3135995 w 8469995"/>
              <a:gd name="connsiteY191" fmla="*/ 903515 h 2934783"/>
              <a:gd name="connsiteX192" fmla="*/ 3081566 w 8469995"/>
              <a:gd name="connsiteY192" fmla="*/ 816429 h 2934783"/>
              <a:gd name="connsiteX193" fmla="*/ 3048909 w 8469995"/>
              <a:gd name="connsiteY193" fmla="*/ 805543 h 2934783"/>
              <a:gd name="connsiteX194" fmla="*/ 3027138 w 8469995"/>
              <a:gd name="connsiteY194" fmla="*/ 892629 h 2934783"/>
              <a:gd name="connsiteX195" fmla="*/ 3059795 w 8469995"/>
              <a:gd name="connsiteY195" fmla="*/ 1045029 h 2934783"/>
              <a:gd name="connsiteX196" fmla="*/ 3092452 w 8469995"/>
              <a:gd name="connsiteY196" fmla="*/ 1110343 h 2934783"/>
              <a:gd name="connsiteX197" fmla="*/ 3081566 w 8469995"/>
              <a:gd name="connsiteY197" fmla="*/ 1175658 h 2934783"/>
              <a:gd name="connsiteX198" fmla="*/ 3027138 w 8469995"/>
              <a:gd name="connsiteY198" fmla="*/ 1230086 h 2934783"/>
              <a:gd name="connsiteX199" fmla="*/ 3005366 w 8469995"/>
              <a:gd name="connsiteY199" fmla="*/ 1251858 h 2934783"/>
              <a:gd name="connsiteX200" fmla="*/ 2961823 w 8469995"/>
              <a:gd name="connsiteY200" fmla="*/ 1306286 h 2934783"/>
              <a:gd name="connsiteX201" fmla="*/ 2929166 w 8469995"/>
              <a:gd name="connsiteY201" fmla="*/ 1317172 h 2934783"/>
              <a:gd name="connsiteX202" fmla="*/ 2907395 w 8469995"/>
              <a:gd name="connsiteY202" fmla="*/ 1349829 h 2934783"/>
              <a:gd name="connsiteX203" fmla="*/ 2907395 w 8469995"/>
              <a:gd name="connsiteY203" fmla="*/ 1447800 h 2934783"/>
              <a:gd name="connsiteX204" fmla="*/ 2950938 w 8469995"/>
              <a:gd name="connsiteY204" fmla="*/ 1491343 h 2934783"/>
              <a:gd name="connsiteX205" fmla="*/ 2972709 w 8469995"/>
              <a:gd name="connsiteY205" fmla="*/ 1513115 h 2934783"/>
              <a:gd name="connsiteX206" fmla="*/ 3016252 w 8469995"/>
              <a:gd name="connsiteY206" fmla="*/ 1556658 h 2934783"/>
              <a:gd name="connsiteX207" fmla="*/ 3048909 w 8469995"/>
              <a:gd name="connsiteY207" fmla="*/ 1589315 h 2934783"/>
              <a:gd name="connsiteX208" fmla="*/ 3081566 w 8469995"/>
              <a:gd name="connsiteY208" fmla="*/ 1687286 h 2934783"/>
              <a:gd name="connsiteX209" fmla="*/ 3092452 w 8469995"/>
              <a:gd name="connsiteY209" fmla="*/ 1719943 h 2934783"/>
              <a:gd name="connsiteX210" fmla="*/ 3070681 w 8469995"/>
              <a:gd name="connsiteY210" fmla="*/ 1828800 h 2934783"/>
              <a:gd name="connsiteX211" fmla="*/ 3048909 w 8469995"/>
              <a:gd name="connsiteY211" fmla="*/ 1850572 h 2934783"/>
              <a:gd name="connsiteX212" fmla="*/ 3027138 w 8469995"/>
              <a:gd name="connsiteY212" fmla="*/ 1883229 h 2934783"/>
              <a:gd name="connsiteX213" fmla="*/ 2994481 w 8469995"/>
              <a:gd name="connsiteY213" fmla="*/ 1937658 h 2934783"/>
              <a:gd name="connsiteX214" fmla="*/ 2918281 w 8469995"/>
              <a:gd name="connsiteY214" fmla="*/ 1970315 h 2934783"/>
              <a:gd name="connsiteX215" fmla="*/ 2863852 w 8469995"/>
              <a:gd name="connsiteY215" fmla="*/ 2002972 h 2934783"/>
              <a:gd name="connsiteX216" fmla="*/ 2798538 w 8469995"/>
              <a:gd name="connsiteY216" fmla="*/ 2046515 h 2934783"/>
              <a:gd name="connsiteX217" fmla="*/ 2765881 w 8469995"/>
              <a:gd name="connsiteY217" fmla="*/ 2068286 h 2934783"/>
              <a:gd name="connsiteX218" fmla="*/ 2711452 w 8469995"/>
              <a:gd name="connsiteY218" fmla="*/ 2122715 h 2934783"/>
              <a:gd name="connsiteX219" fmla="*/ 2678795 w 8469995"/>
              <a:gd name="connsiteY219" fmla="*/ 2144486 h 2934783"/>
              <a:gd name="connsiteX220" fmla="*/ 2613481 w 8469995"/>
              <a:gd name="connsiteY220" fmla="*/ 2166258 h 2934783"/>
              <a:gd name="connsiteX221" fmla="*/ 2537281 w 8469995"/>
              <a:gd name="connsiteY221" fmla="*/ 2155372 h 2934783"/>
              <a:gd name="connsiteX222" fmla="*/ 2450195 w 8469995"/>
              <a:gd name="connsiteY222" fmla="*/ 2133600 h 2934783"/>
              <a:gd name="connsiteX223" fmla="*/ 2417538 w 8469995"/>
              <a:gd name="connsiteY223" fmla="*/ 2122715 h 2934783"/>
              <a:gd name="connsiteX224" fmla="*/ 2341338 w 8469995"/>
              <a:gd name="connsiteY224" fmla="*/ 2111829 h 2934783"/>
              <a:gd name="connsiteX225" fmla="*/ 2286909 w 8469995"/>
              <a:gd name="connsiteY225" fmla="*/ 2100943 h 2934783"/>
              <a:gd name="connsiteX226" fmla="*/ 2254252 w 8469995"/>
              <a:gd name="connsiteY226" fmla="*/ 2079172 h 2934783"/>
              <a:gd name="connsiteX227" fmla="*/ 2221595 w 8469995"/>
              <a:gd name="connsiteY227" fmla="*/ 2068286 h 2934783"/>
              <a:gd name="connsiteX228" fmla="*/ 2199823 w 8469995"/>
              <a:gd name="connsiteY228" fmla="*/ 2046515 h 2934783"/>
              <a:gd name="connsiteX229" fmla="*/ 2167166 w 8469995"/>
              <a:gd name="connsiteY229" fmla="*/ 2024743 h 2934783"/>
              <a:gd name="connsiteX230" fmla="*/ 2134509 w 8469995"/>
              <a:gd name="connsiteY230" fmla="*/ 1992086 h 2934783"/>
              <a:gd name="connsiteX231" fmla="*/ 2069195 w 8469995"/>
              <a:gd name="connsiteY231" fmla="*/ 1959429 h 2934783"/>
              <a:gd name="connsiteX232" fmla="*/ 1982109 w 8469995"/>
              <a:gd name="connsiteY232" fmla="*/ 1915886 h 2934783"/>
              <a:gd name="connsiteX233" fmla="*/ 1982109 w 8469995"/>
              <a:gd name="connsiteY233" fmla="*/ 1915886 h 2934783"/>
              <a:gd name="connsiteX234" fmla="*/ 1949452 w 8469995"/>
              <a:gd name="connsiteY234" fmla="*/ 1894115 h 2934783"/>
              <a:gd name="connsiteX235" fmla="*/ 1905909 w 8469995"/>
              <a:gd name="connsiteY235" fmla="*/ 1839686 h 2934783"/>
              <a:gd name="connsiteX236" fmla="*/ 1840595 w 8469995"/>
              <a:gd name="connsiteY236" fmla="*/ 1817915 h 2934783"/>
              <a:gd name="connsiteX237" fmla="*/ 1709966 w 8469995"/>
              <a:gd name="connsiteY237" fmla="*/ 1785258 h 2934783"/>
              <a:gd name="connsiteX238" fmla="*/ 1688195 w 8469995"/>
              <a:gd name="connsiteY238" fmla="*/ 1763486 h 2934783"/>
              <a:gd name="connsiteX239" fmla="*/ 1622881 w 8469995"/>
              <a:gd name="connsiteY239" fmla="*/ 1741715 h 2934783"/>
              <a:gd name="connsiteX240" fmla="*/ 1601109 w 8469995"/>
              <a:gd name="connsiteY240" fmla="*/ 1719943 h 2934783"/>
              <a:gd name="connsiteX241" fmla="*/ 1535795 w 8469995"/>
              <a:gd name="connsiteY241" fmla="*/ 1698172 h 2934783"/>
              <a:gd name="connsiteX242" fmla="*/ 1503138 w 8469995"/>
              <a:gd name="connsiteY242" fmla="*/ 1687286 h 2934783"/>
              <a:gd name="connsiteX243" fmla="*/ 1437823 w 8469995"/>
              <a:gd name="connsiteY243" fmla="*/ 1654629 h 2934783"/>
              <a:gd name="connsiteX244" fmla="*/ 1405166 w 8469995"/>
              <a:gd name="connsiteY244" fmla="*/ 1632858 h 2934783"/>
              <a:gd name="connsiteX245" fmla="*/ 1361623 w 8469995"/>
              <a:gd name="connsiteY245" fmla="*/ 1589315 h 2934783"/>
              <a:gd name="connsiteX246" fmla="*/ 1230995 w 8469995"/>
              <a:gd name="connsiteY246" fmla="*/ 1556658 h 2934783"/>
              <a:gd name="connsiteX247" fmla="*/ 1165681 w 8469995"/>
              <a:gd name="connsiteY247" fmla="*/ 1534886 h 2934783"/>
              <a:gd name="connsiteX248" fmla="*/ 1133023 w 8469995"/>
              <a:gd name="connsiteY248" fmla="*/ 1524000 h 2934783"/>
              <a:gd name="connsiteX249" fmla="*/ 1100366 w 8469995"/>
              <a:gd name="connsiteY249" fmla="*/ 1502229 h 2934783"/>
              <a:gd name="connsiteX250" fmla="*/ 969738 w 8469995"/>
              <a:gd name="connsiteY250" fmla="*/ 1491343 h 2934783"/>
              <a:gd name="connsiteX251" fmla="*/ 926195 w 8469995"/>
              <a:gd name="connsiteY251" fmla="*/ 1469572 h 2934783"/>
              <a:gd name="connsiteX252" fmla="*/ 817338 w 8469995"/>
              <a:gd name="connsiteY252" fmla="*/ 1436915 h 2934783"/>
              <a:gd name="connsiteX253" fmla="*/ 752023 w 8469995"/>
              <a:gd name="connsiteY253" fmla="*/ 1426029 h 2934783"/>
              <a:gd name="connsiteX254" fmla="*/ 643166 w 8469995"/>
              <a:gd name="connsiteY254" fmla="*/ 1393372 h 2934783"/>
              <a:gd name="connsiteX255" fmla="*/ 534309 w 8469995"/>
              <a:gd name="connsiteY255" fmla="*/ 1382486 h 2934783"/>
              <a:gd name="connsiteX256" fmla="*/ 468995 w 8469995"/>
              <a:gd name="connsiteY256" fmla="*/ 1360715 h 2934783"/>
              <a:gd name="connsiteX257" fmla="*/ 371023 w 8469995"/>
              <a:gd name="connsiteY257" fmla="*/ 1338943 h 2934783"/>
              <a:gd name="connsiteX258" fmla="*/ 294823 w 8469995"/>
              <a:gd name="connsiteY258" fmla="*/ 1328058 h 2934783"/>
              <a:gd name="connsiteX259" fmla="*/ 153309 w 8469995"/>
              <a:gd name="connsiteY259" fmla="*/ 1295400 h 2934783"/>
              <a:gd name="connsiteX260" fmla="*/ 120652 w 8469995"/>
              <a:gd name="connsiteY260" fmla="*/ 1273629 h 2934783"/>
              <a:gd name="connsiteX261" fmla="*/ 55338 w 8469995"/>
              <a:gd name="connsiteY261" fmla="*/ 1251858 h 2934783"/>
              <a:gd name="connsiteX262" fmla="*/ 11795 w 8469995"/>
              <a:gd name="connsiteY262" fmla="*/ 1197429 h 2934783"/>
              <a:gd name="connsiteX263" fmla="*/ 909 w 8469995"/>
              <a:gd name="connsiteY263" fmla="*/ 1153886 h 2934783"/>
              <a:gd name="connsiteX264" fmla="*/ 11795 w 8469995"/>
              <a:gd name="connsiteY264" fmla="*/ 1055915 h 2934783"/>
              <a:gd name="connsiteX265" fmla="*/ 55338 w 8469995"/>
              <a:gd name="connsiteY265" fmla="*/ 1012372 h 2934783"/>
              <a:gd name="connsiteX266" fmla="*/ 109766 w 8469995"/>
              <a:gd name="connsiteY266" fmla="*/ 979715 h 2934783"/>
              <a:gd name="connsiteX267" fmla="*/ 142423 w 8469995"/>
              <a:gd name="connsiteY267" fmla="*/ 957943 h 2934783"/>
              <a:gd name="connsiteX268" fmla="*/ 175081 w 8469995"/>
              <a:gd name="connsiteY268" fmla="*/ 947058 h 2934783"/>
              <a:gd name="connsiteX269" fmla="*/ 196852 w 8469995"/>
              <a:gd name="connsiteY269" fmla="*/ 925286 h 2934783"/>
              <a:gd name="connsiteX270" fmla="*/ 262166 w 8469995"/>
              <a:gd name="connsiteY270" fmla="*/ 903515 h 2934783"/>
              <a:gd name="connsiteX271" fmla="*/ 425452 w 8469995"/>
              <a:gd name="connsiteY271" fmla="*/ 914400 h 2934783"/>
              <a:gd name="connsiteX272" fmla="*/ 458109 w 8469995"/>
              <a:gd name="connsiteY272" fmla="*/ 925286 h 2934783"/>
              <a:gd name="connsiteX273" fmla="*/ 512538 w 8469995"/>
              <a:gd name="connsiteY273" fmla="*/ 936172 h 2934783"/>
              <a:gd name="connsiteX274" fmla="*/ 588738 w 8469995"/>
              <a:gd name="connsiteY274" fmla="*/ 968829 h 2934783"/>
              <a:gd name="connsiteX275" fmla="*/ 632281 w 8469995"/>
              <a:gd name="connsiteY275" fmla="*/ 947058 h 2934783"/>
              <a:gd name="connsiteX276" fmla="*/ 664938 w 8469995"/>
              <a:gd name="connsiteY276" fmla="*/ 925286 h 2934783"/>
              <a:gd name="connsiteX277" fmla="*/ 708481 w 8469995"/>
              <a:gd name="connsiteY277" fmla="*/ 914400 h 2934783"/>
              <a:gd name="connsiteX278" fmla="*/ 773795 w 8469995"/>
              <a:gd name="connsiteY278" fmla="*/ 892629 h 2934783"/>
              <a:gd name="connsiteX279" fmla="*/ 1013281 w 8469995"/>
              <a:gd name="connsiteY279" fmla="*/ 903515 h 2934783"/>
              <a:gd name="connsiteX280" fmla="*/ 1056823 w 8469995"/>
              <a:gd name="connsiteY280" fmla="*/ 914400 h 2934783"/>
              <a:gd name="connsiteX281" fmla="*/ 1122138 w 8469995"/>
              <a:gd name="connsiteY281" fmla="*/ 936172 h 2934783"/>
              <a:gd name="connsiteX282" fmla="*/ 1198338 w 8469995"/>
              <a:gd name="connsiteY282" fmla="*/ 903515 h 2934783"/>
              <a:gd name="connsiteX283" fmla="*/ 1263652 w 8469995"/>
              <a:gd name="connsiteY283" fmla="*/ 859972 h 2934783"/>
              <a:gd name="connsiteX284" fmla="*/ 1274538 w 8469995"/>
              <a:gd name="connsiteY284" fmla="*/ 827315 h 2934783"/>
              <a:gd name="connsiteX285" fmla="*/ 1339852 w 8469995"/>
              <a:gd name="connsiteY285" fmla="*/ 794658 h 2934783"/>
              <a:gd name="connsiteX286" fmla="*/ 1383395 w 8469995"/>
              <a:gd name="connsiteY286" fmla="*/ 740229 h 2934783"/>
              <a:gd name="connsiteX287" fmla="*/ 1437823 w 8469995"/>
              <a:gd name="connsiteY287" fmla="*/ 685800 h 2934783"/>
              <a:gd name="connsiteX288" fmla="*/ 1459595 w 8469995"/>
              <a:gd name="connsiteY288" fmla="*/ 664029 h 2934783"/>
              <a:gd name="connsiteX289" fmla="*/ 1535795 w 8469995"/>
              <a:gd name="connsiteY289" fmla="*/ 598715 h 2934783"/>
              <a:gd name="connsiteX290" fmla="*/ 1557566 w 8469995"/>
              <a:gd name="connsiteY290" fmla="*/ 566058 h 2934783"/>
              <a:gd name="connsiteX291" fmla="*/ 1611995 w 8469995"/>
              <a:gd name="connsiteY291" fmla="*/ 522515 h 2934783"/>
              <a:gd name="connsiteX292" fmla="*/ 1677309 w 8469995"/>
              <a:gd name="connsiteY292" fmla="*/ 500743 h 2934783"/>
              <a:gd name="connsiteX293" fmla="*/ 1709966 w 8469995"/>
              <a:gd name="connsiteY293" fmla="*/ 489858 h 2934783"/>
              <a:gd name="connsiteX294" fmla="*/ 1742623 w 8469995"/>
              <a:gd name="connsiteY294" fmla="*/ 478972 h 2934783"/>
              <a:gd name="connsiteX295" fmla="*/ 1797052 w 8469995"/>
              <a:gd name="connsiteY295" fmla="*/ 468086 h 2934783"/>
              <a:gd name="connsiteX296" fmla="*/ 1829709 w 8469995"/>
              <a:gd name="connsiteY296" fmla="*/ 446315 h 2934783"/>
              <a:gd name="connsiteX297" fmla="*/ 2003881 w 8469995"/>
              <a:gd name="connsiteY297" fmla="*/ 424543 h 2934783"/>
              <a:gd name="connsiteX298" fmla="*/ 2188938 w 8469995"/>
              <a:gd name="connsiteY298" fmla="*/ 424543 h 2934783"/>
              <a:gd name="connsiteX299" fmla="*/ 2221595 w 8469995"/>
              <a:gd name="connsiteY299" fmla="*/ 435429 h 2934783"/>
              <a:gd name="connsiteX300" fmla="*/ 2254252 w 8469995"/>
              <a:gd name="connsiteY300" fmla="*/ 457200 h 2934783"/>
              <a:gd name="connsiteX301" fmla="*/ 2308681 w 8469995"/>
              <a:gd name="connsiteY301" fmla="*/ 468086 h 2934783"/>
              <a:gd name="connsiteX302" fmla="*/ 2341338 w 8469995"/>
              <a:gd name="connsiteY302" fmla="*/ 478972 h 2934783"/>
              <a:gd name="connsiteX303" fmla="*/ 2384881 w 8469995"/>
              <a:gd name="connsiteY303" fmla="*/ 489858 h 2934783"/>
              <a:gd name="connsiteX304" fmla="*/ 2373995 w 8469995"/>
              <a:gd name="connsiteY304" fmla="*/ 370115 h 2934783"/>
              <a:gd name="connsiteX305" fmla="*/ 2352223 w 8469995"/>
              <a:gd name="connsiteY305" fmla="*/ 304800 h 2934783"/>
              <a:gd name="connsiteX306" fmla="*/ 2286909 w 8469995"/>
              <a:gd name="connsiteY306" fmla="*/ 261258 h 2934783"/>
              <a:gd name="connsiteX307" fmla="*/ 2265138 w 8469995"/>
              <a:gd name="connsiteY307" fmla="*/ 239486 h 2934783"/>
              <a:gd name="connsiteX308" fmla="*/ 2199823 w 8469995"/>
              <a:gd name="connsiteY308" fmla="*/ 217715 h 2934783"/>
              <a:gd name="connsiteX309" fmla="*/ 2178052 w 8469995"/>
              <a:gd name="connsiteY309" fmla="*/ 185058 h 2934783"/>
              <a:gd name="connsiteX310" fmla="*/ 2156281 w 8469995"/>
              <a:gd name="connsiteY310" fmla="*/ 163286 h 2934783"/>
              <a:gd name="connsiteX311" fmla="*/ 2123623 w 8469995"/>
              <a:gd name="connsiteY311" fmla="*/ 108858 h 2934783"/>
              <a:gd name="connsiteX312" fmla="*/ 2112738 w 8469995"/>
              <a:gd name="connsiteY312" fmla="*/ 76200 h 2934783"/>
              <a:gd name="connsiteX313" fmla="*/ 2123623 w 8469995"/>
              <a:gd name="connsiteY313" fmla="*/ 21772 h 2934783"/>
              <a:gd name="connsiteX314" fmla="*/ 2123623 w 8469995"/>
              <a:gd name="connsiteY314" fmla="*/ 0 h 2934783"/>
              <a:gd name="connsiteX315" fmla="*/ 8459109 w 8469995"/>
              <a:gd name="connsiteY315" fmla="*/ 0 h 2934783"/>
              <a:gd name="connsiteX316" fmla="*/ 8469995 w 8469995"/>
              <a:gd name="connsiteY316" fmla="*/ 2503715 h 2934783"/>
              <a:gd name="connsiteX317" fmla="*/ 8415566 w 8469995"/>
              <a:gd name="connsiteY317" fmla="*/ 2503715 h 293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</a:cxnLst>
            <a:rect l="l" t="t" r="r" b="b"/>
            <a:pathLst>
              <a:path w="8469995" h="2934783">
                <a:moveTo>
                  <a:pt x="8415566" y="2503715"/>
                </a:moveTo>
                <a:cubicBezTo>
                  <a:pt x="8411938" y="2492829"/>
                  <a:pt x="8414018" y="2477727"/>
                  <a:pt x="8404681" y="2471058"/>
                </a:cubicBezTo>
                <a:cubicBezTo>
                  <a:pt x="8386006" y="2457719"/>
                  <a:pt x="8339366" y="2449286"/>
                  <a:pt x="8339366" y="2449286"/>
                </a:cubicBezTo>
                <a:cubicBezTo>
                  <a:pt x="8324852" y="2452915"/>
                  <a:pt x="8310153" y="2455873"/>
                  <a:pt x="8295823" y="2460172"/>
                </a:cubicBezTo>
                <a:cubicBezTo>
                  <a:pt x="8273842" y="2466766"/>
                  <a:pt x="8230509" y="2481943"/>
                  <a:pt x="8230509" y="2481943"/>
                </a:cubicBezTo>
                <a:cubicBezTo>
                  <a:pt x="8223252" y="2489200"/>
                  <a:pt x="8217918" y="2499125"/>
                  <a:pt x="8208738" y="2503715"/>
                </a:cubicBezTo>
                <a:cubicBezTo>
                  <a:pt x="8188212" y="2513978"/>
                  <a:pt x="8143423" y="2525486"/>
                  <a:pt x="8143423" y="2525486"/>
                </a:cubicBezTo>
                <a:cubicBezTo>
                  <a:pt x="8136166" y="2532743"/>
                  <a:pt x="8130453" y="2541978"/>
                  <a:pt x="8121652" y="2547258"/>
                </a:cubicBezTo>
                <a:cubicBezTo>
                  <a:pt x="8111813" y="2553162"/>
                  <a:pt x="8096163" y="2549183"/>
                  <a:pt x="8088995" y="2558143"/>
                </a:cubicBezTo>
                <a:cubicBezTo>
                  <a:pt x="8079649" y="2569826"/>
                  <a:pt x="8086038" y="2588999"/>
                  <a:pt x="8078109" y="2601686"/>
                </a:cubicBezTo>
                <a:cubicBezTo>
                  <a:pt x="8067230" y="2619092"/>
                  <a:pt x="8045952" y="2628150"/>
                  <a:pt x="8034566" y="2645229"/>
                </a:cubicBezTo>
                <a:cubicBezTo>
                  <a:pt x="8027309" y="2656115"/>
                  <a:pt x="8020968" y="2667670"/>
                  <a:pt x="8012795" y="2677886"/>
                </a:cubicBezTo>
                <a:cubicBezTo>
                  <a:pt x="8006384" y="2685900"/>
                  <a:pt x="8000203" y="2695068"/>
                  <a:pt x="7991023" y="2699658"/>
                </a:cubicBezTo>
                <a:cubicBezTo>
                  <a:pt x="7970497" y="2709921"/>
                  <a:pt x="7947480" y="2714172"/>
                  <a:pt x="7925709" y="2721429"/>
                </a:cubicBezTo>
                <a:cubicBezTo>
                  <a:pt x="7878853" y="2737048"/>
                  <a:pt x="7904191" y="2729530"/>
                  <a:pt x="7849509" y="2743200"/>
                </a:cubicBezTo>
                <a:cubicBezTo>
                  <a:pt x="7845880" y="2732314"/>
                  <a:pt x="7837356" y="2721947"/>
                  <a:pt x="7838623" y="2710543"/>
                </a:cubicBezTo>
                <a:cubicBezTo>
                  <a:pt x="7841157" y="2687734"/>
                  <a:pt x="7860395" y="2645229"/>
                  <a:pt x="7860395" y="2645229"/>
                </a:cubicBezTo>
                <a:cubicBezTo>
                  <a:pt x="7856766" y="2619829"/>
                  <a:pt x="7868990" y="2585727"/>
                  <a:pt x="7849509" y="2569029"/>
                </a:cubicBezTo>
                <a:cubicBezTo>
                  <a:pt x="7837197" y="2558476"/>
                  <a:pt x="7726489" y="2599150"/>
                  <a:pt x="7718881" y="2601686"/>
                </a:cubicBezTo>
                <a:lnTo>
                  <a:pt x="7686223" y="2612572"/>
                </a:lnTo>
                <a:cubicBezTo>
                  <a:pt x="7675337" y="2616201"/>
                  <a:pt x="7664698" y="2620675"/>
                  <a:pt x="7653566" y="2623458"/>
                </a:cubicBezTo>
                <a:cubicBezTo>
                  <a:pt x="7639609" y="2626947"/>
                  <a:pt x="7592987" y="2637419"/>
                  <a:pt x="7577366" y="2645229"/>
                </a:cubicBezTo>
                <a:cubicBezTo>
                  <a:pt x="7534555" y="2666635"/>
                  <a:pt x="7557653" y="2668766"/>
                  <a:pt x="7512052" y="2677886"/>
                </a:cubicBezTo>
                <a:cubicBezTo>
                  <a:pt x="7486892" y="2682918"/>
                  <a:pt x="7461161" y="2684554"/>
                  <a:pt x="7435852" y="2688772"/>
                </a:cubicBezTo>
                <a:cubicBezTo>
                  <a:pt x="7417601" y="2691814"/>
                  <a:pt x="7399566" y="2696029"/>
                  <a:pt x="7381423" y="2699658"/>
                </a:cubicBezTo>
                <a:cubicBezTo>
                  <a:pt x="7348766" y="2696029"/>
                  <a:pt x="7315672" y="2695216"/>
                  <a:pt x="7283452" y="2688772"/>
                </a:cubicBezTo>
                <a:cubicBezTo>
                  <a:pt x="7260949" y="2684271"/>
                  <a:pt x="7239909" y="2674257"/>
                  <a:pt x="7218138" y="2667000"/>
                </a:cubicBezTo>
                <a:lnTo>
                  <a:pt x="7185481" y="2656115"/>
                </a:lnTo>
                <a:cubicBezTo>
                  <a:pt x="7174595" y="2648858"/>
                  <a:pt x="7164525" y="2640194"/>
                  <a:pt x="7152823" y="2634343"/>
                </a:cubicBezTo>
                <a:cubicBezTo>
                  <a:pt x="7108524" y="2612194"/>
                  <a:pt x="7090477" y="2627169"/>
                  <a:pt x="7033081" y="2634343"/>
                </a:cubicBezTo>
                <a:cubicBezTo>
                  <a:pt x="6980508" y="2686916"/>
                  <a:pt x="7044472" y="2620105"/>
                  <a:pt x="6989538" y="2688772"/>
                </a:cubicBezTo>
                <a:cubicBezTo>
                  <a:pt x="6983127" y="2696786"/>
                  <a:pt x="6977723" y="2708054"/>
                  <a:pt x="6967766" y="2710543"/>
                </a:cubicBezTo>
                <a:cubicBezTo>
                  <a:pt x="6932388" y="2719387"/>
                  <a:pt x="6895195" y="2717800"/>
                  <a:pt x="6858909" y="2721429"/>
                </a:cubicBezTo>
                <a:cubicBezTo>
                  <a:pt x="6788843" y="2744785"/>
                  <a:pt x="6862257" y="2722685"/>
                  <a:pt x="6739166" y="2743200"/>
                </a:cubicBezTo>
                <a:cubicBezTo>
                  <a:pt x="6724408" y="2745660"/>
                  <a:pt x="6710137" y="2750457"/>
                  <a:pt x="6695623" y="2754086"/>
                </a:cubicBezTo>
                <a:cubicBezTo>
                  <a:pt x="6684737" y="2761343"/>
                  <a:pt x="6674668" y="2770007"/>
                  <a:pt x="6662966" y="2775858"/>
                </a:cubicBezTo>
                <a:cubicBezTo>
                  <a:pt x="6652703" y="2780990"/>
                  <a:pt x="6640148" y="2780839"/>
                  <a:pt x="6630309" y="2786743"/>
                </a:cubicBezTo>
                <a:cubicBezTo>
                  <a:pt x="6555597" y="2831570"/>
                  <a:pt x="6668392" y="2788565"/>
                  <a:pt x="6575881" y="2819400"/>
                </a:cubicBezTo>
                <a:cubicBezTo>
                  <a:pt x="6539595" y="2855686"/>
                  <a:pt x="6566752" y="2836580"/>
                  <a:pt x="6499681" y="2852058"/>
                </a:cubicBezTo>
                <a:cubicBezTo>
                  <a:pt x="6470525" y="2858786"/>
                  <a:pt x="6442110" y="2868910"/>
                  <a:pt x="6412595" y="2873829"/>
                </a:cubicBezTo>
                <a:cubicBezTo>
                  <a:pt x="6390824" y="2877458"/>
                  <a:pt x="6368694" y="2879362"/>
                  <a:pt x="6347281" y="2884715"/>
                </a:cubicBezTo>
                <a:cubicBezTo>
                  <a:pt x="6325017" y="2890281"/>
                  <a:pt x="6304821" y="2904408"/>
                  <a:pt x="6281966" y="2906486"/>
                </a:cubicBezTo>
                <a:lnTo>
                  <a:pt x="6162223" y="2917372"/>
                </a:lnTo>
                <a:cubicBezTo>
                  <a:pt x="6147709" y="2913743"/>
                  <a:pt x="6133066" y="2910596"/>
                  <a:pt x="6118681" y="2906486"/>
                </a:cubicBezTo>
                <a:cubicBezTo>
                  <a:pt x="6107648" y="2903334"/>
                  <a:pt x="6097498" y="2895600"/>
                  <a:pt x="6086023" y="2895600"/>
                </a:cubicBezTo>
                <a:cubicBezTo>
                  <a:pt x="6058304" y="2895600"/>
                  <a:pt x="5903842" y="2913424"/>
                  <a:pt x="5868309" y="2917372"/>
                </a:cubicBezTo>
                <a:lnTo>
                  <a:pt x="5585281" y="2906486"/>
                </a:lnTo>
                <a:cubicBezTo>
                  <a:pt x="5198708" y="2893600"/>
                  <a:pt x="5332722" y="2934783"/>
                  <a:pt x="5182509" y="2884715"/>
                </a:cubicBezTo>
                <a:cubicBezTo>
                  <a:pt x="5175252" y="2877458"/>
                  <a:pt x="5169918" y="2867533"/>
                  <a:pt x="5160738" y="2862943"/>
                </a:cubicBezTo>
                <a:cubicBezTo>
                  <a:pt x="5140212" y="2852680"/>
                  <a:pt x="5117195" y="2848429"/>
                  <a:pt x="5095423" y="2841172"/>
                </a:cubicBezTo>
                <a:lnTo>
                  <a:pt x="5062766" y="2830286"/>
                </a:lnTo>
                <a:cubicBezTo>
                  <a:pt x="5051880" y="2826657"/>
                  <a:pt x="5039656" y="2825765"/>
                  <a:pt x="5030109" y="2819400"/>
                </a:cubicBezTo>
                <a:lnTo>
                  <a:pt x="4997452" y="2797629"/>
                </a:lnTo>
                <a:cubicBezTo>
                  <a:pt x="4876676" y="2811049"/>
                  <a:pt x="4930650" y="2798125"/>
                  <a:pt x="4834166" y="2830286"/>
                </a:cubicBezTo>
                <a:lnTo>
                  <a:pt x="4768852" y="2852058"/>
                </a:lnTo>
                <a:lnTo>
                  <a:pt x="4736195" y="2862943"/>
                </a:lnTo>
                <a:cubicBezTo>
                  <a:pt x="4692652" y="2859315"/>
                  <a:pt x="4648877" y="2857833"/>
                  <a:pt x="4605566" y="2852058"/>
                </a:cubicBezTo>
                <a:cubicBezTo>
                  <a:pt x="4594192" y="2850542"/>
                  <a:pt x="4582246" y="2847841"/>
                  <a:pt x="4572909" y="2841172"/>
                </a:cubicBezTo>
                <a:cubicBezTo>
                  <a:pt x="4482510" y="2776601"/>
                  <a:pt x="4570496" y="2811340"/>
                  <a:pt x="4496709" y="2786743"/>
                </a:cubicBezTo>
                <a:cubicBezTo>
                  <a:pt x="4485823" y="2775857"/>
                  <a:pt x="4477418" y="2761724"/>
                  <a:pt x="4464052" y="2754086"/>
                </a:cubicBezTo>
                <a:cubicBezTo>
                  <a:pt x="4451062" y="2746663"/>
                  <a:pt x="4434894" y="2747310"/>
                  <a:pt x="4420509" y="2743200"/>
                </a:cubicBezTo>
                <a:cubicBezTo>
                  <a:pt x="4409476" y="2740048"/>
                  <a:pt x="4398738" y="2735943"/>
                  <a:pt x="4387852" y="2732315"/>
                </a:cubicBezTo>
                <a:cubicBezTo>
                  <a:pt x="4377963" y="2717481"/>
                  <a:pt x="4361545" y="2688228"/>
                  <a:pt x="4344309" y="2677886"/>
                </a:cubicBezTo>
                <a:cubicBezTo>
                  <a:pt x="4334470" y="2671982"/>
                  <a:pt x="4322538" y="2670629"/>
                  <a:pt x="4311652" y="2667000"/>
                </a:cubicBezTo>
                <a:cubicBezTo>
                  <a:pt x="4268290" y="2601956"/>
                  <a:pt x="4315647" y="2658512"/>
                  <a:pt x="4257223" y="2623458"/>
                </a:cubicBezTo>
                <a:cubicBezTo>
                  <a:pt x="4248422" y="2618178"/>
                  <a:pt x="4243466" y="2608097"/>
                  <a:pt x="4235452" y="2601686"/>
                </a:cubicBezTo>
                <a:cubicBezTo>
                  <a:pt x="4225236" y="2593513"/>
                  <a:pt x="4213011" y="2588088"/>
                  <a:pt x="4202795" y="2579915"/>
                </a:cubicBezTo>
                <a:cubicBezTo>
                  <a:pt x="4125239" y="2517870"/>
                  <a:pt x="4248879" y="2603380"/>
                  <a:pt x="4148366" y="2536372"/>
                </a:cubicBezTo>
                <a:cubicBezTo>
                  <a:pt x="4093938" y="2540001"/>
                  <a:pt x="4039330" y="2541548"/>
                  <a:pt x="3985081" y="2547258"/>
                </a:cubicBezTo>
                <a:cubicBezTo>
                  <a:pt x="3970202" y="2548824"/>
                  <a:pt x="3956258" y="2555467"/>
                  <a:pt x="3941538" y="2558143"/>
                </a:cubicBezTo>
                <a:cubicBezTo>
                  <a:pt x="3916294" y="2562733"/>
                  <a:pt x="3890738" y="2565400"/>
                  <a:pt x="3865338" y="2569029"/>
                </a:cubicBezTo>
                <a:cubicBezTo>
                  <a:pt x="3814538" y="2565400"/>
                  <a:pt x="3763519" y="2564094"/>
                  <a:pt x="3712938" y="2558143"/>
                </a:cubicBezTo>
                <a:cubicBezTo>
                  <a:pt x="3701542" y="2556802"/>
                  <a:pt x="3690120" y="2553161"/>
                  <a:pt x="3680281" y="2547258"/>
                </a:cubicBezTo>
                <a:cubicBezTo>
                  <a:pt x="3621754" y="2512142"/>
                  <a:pt x="3702108" y="2536396"/>
                  <a:pt x="3625852" y="2503715"/>
                </a:cubicBezTo>
                <a:cubicBezTo>
                  <a:pt x="3608745" y="2496384"/>
                  <a:pt x="3542089" y="2485818"/>
                  <a:pt x="3527881" y="2481943"/>
                </a:cubicBezTo>
                <a:cubicBezTo>
                  <a:pt x="3395216" y="2445762"/>
                  <a:pt x="3537174" y="2468462"/>
                  <a:pt x="3364595" y="2449286"/>
                </a:cubicBezTo>
                <a:cubicBezTo>
                  <a:pt x="3350081" y="2445657"/>
                  <a:pt x="3335437" y="2442510"/>
                  <a:pt x="3321052" y="2438400"/>
                </a:cubicBezTo>
                <a:cubicBezTo>
                  <a:pt x="3310019" y="2435248"/>
                  <a:pt x="3299769" y="2429031"/>
                  <a:pt x="3288395" y="2427515"/>
                </a:cubicBezTo>
                <a:cubicBezTo>
                  <a:pt x="3245084" y="2421740"/>
                  <a:pt x="3201309" y="2420258"/>
                  <a:pt x="3157766" y="2416629"/>
                </a:cubicBezTo>
                <a:cubicBezTo>
                  <a:pt x="3143252" y="2413000"/>
                  <a:pt x="3128608" y="2409853"/>
                  <a:pt x="3114223" y="2405743"/>
                </a:cubicBezTo>
                <a:cubicBezTo>
                  <a:pt x="3103190" y="2402591"/>
                  <a:pt x="3092907" y="2396603"/>
                  <a:pt x="3081566" y="2394858"/>
                </a:cubicBezTo>
                <a:cubicBezTo>
                  <a:pt x="3045523" y="2389313"/>
                  <a:pt x="3008995" y="2387601"/>
                  <a:pt x="2972709" y="2383972"/>
                </a:cubicBezTo>
                <a:cubicBezTo>
                  <a:pt x="2961823" y="2380343"/>
                  <a:pt x="2951122" y="2376105"/>
                  <a:pt x="2940052" y="2373086"/>
                </a:cubicBezTo>
                <a:cubicBezTo>
                  <a:pt x="2911184" y="2365213"/>
                  <a:pt x="2881352" y="2360777"/>
                  <a:pt x="2852966" y="2351315"/>
                </a:cubicBezTo>
                <a:lnTo>
                  <a:pt x="2787652" y="2329543"/>
                </a:lnTo>
                <a:cubicBezTo>
                  <a:pt x="2737744" y="2254682"/>
                  <a:pt x="2752384" y="2289052"/>
                  <a:pt x="2733223" y="2231572"/>
                </a:cubicBezTo>
                <a:cubicBezTo>
                  <a:pt x="2736852" y="2213429"/>
                  <a:pt x="2736820" y="2194149"/>
                  <a:pt x="2744109" y="2177143"/>
                </a:cubicBezTo>
                <a:cubicBezTo>
                  <a:pt x="2748152" y="2167710"/>
                  <a:pt x="2757867" y="2161783"/>
                  <a:pt x="2765881" y="2155372"/>
                </a:cubicBezTo>
                <a:cubicBezTo>
                  <a:pt x="2796029" y="2131253"/>
                  <a:pt x="2796700" y="2134213"/>
                  <a:pt x="2831195" y="2122715"/>
                </a:cubicBezTo>
                <a:cubicBezTo>
                  <a:pt x="2940052" y="2126343"/>
                  <a:pt x="3049026" y="2127386"/>
                  <a:pt x="3157766" y="2133600"/>
                </a:cubicBezTo>
                <a:cubicBezTo>
                  <a:pt x="3171791" y="2134401"/>
                  <a:pt x="3226677" y="2146285"/>
                  <a:pt x="3244852" y="2155372"/>
                </a:cubicBezTo>
                <a:cubicBezTo>
                  <a:pt x="3256554" y="2161223"/>
                  <a:pt x="3265005" y="2173295"/>
                  <a:pt x="3277509" y="2177143"/>
                </a:cubicBezTo>
                <a:cubicBezTo>
                  <a:pt x="3312877" y="2188025"/>
                  <a:pt x="3351261" y="2187214"/>
                  <a:pt x="3386366" y="2198915"/>
                </a:cubicBezTo>
                <a:lnTo>
                  <a:pt x="3451681" y="2220686"/>
                </a:lnTo>
                <a:cubicBezTo>
                  <a:pt x="3462567" y="2224315"/>
                  <a:pt x="3472903" y="2230619"/>
                  <a:pt x="3484338" y="2231572"/>
                </a:cubicBezTo>
                <a:cubicBezTo>
                  <a:pt x="3665719" y="2246688"/>
                  <a:pt x="3571383" y="2239345"/>
                  <a:pt x="3767366" y="2253343"/>
                </a:cubicBezTo>
                <a:lnTo>
                  <a:pt x="3832681" y="2275115"/>
                </a:lnTo>
                <a:cubicBezTo>
                  <a:pt x="3843567" y="2278744"/>
                  <a:pt x="3853903" y="2285047"/>
                  <a:pt x="3865338" y="2286000"/>
                </a:cubicBezTo>
                <a:lnTo>
                  <a:pt x="3995966" y="2296886"/>
                </a:lnTo>
                <a:cubicBezTo>
                  <a:pt x="4017738" y="2304143"/>
                  <a:pt x="4042186" y="2305928"/>
                  <a:pt x="4061281" y="2318658"/>
                </a:cubicBezTo>
                <a:cubicBezTo>
                  <a:pt x="4136142" y="2368565"/>
                  <a:pt x="4101772" y="2353925"/>
                  <a:pt x="4159252" y="2373086"/>
                </a:cubicBezTo>
                <a:cubicBezTo>
                  <a:pt x="4197251" y="2411086"/>
                  <a:pt x="4171286" y="2391612"/>
                  <a:pt x="4246338" y="2416629"/>
                </a:cubicBezTo>
                <a:lnTo>
                  <a:pt x="4278995" y="2427515"/>
                </a:lnTo>
                <a:lnTo>
                  <a:pt x="4311652" y="2438400"/>
                </a:lnTo>
                <a:cubicBezTo>
                  <a:pt x="4322538" y="2434772"/>
                  <a:pt x="4332835" y="2427515"/>
                  <a:pt x="4344309" y="2427515"/>
                </a:cubicBezTo>
                <a:cubicBezTo>
                  <a:pt x="4357982" y="2427515"/>
                  <a:pt x="4405106" y="2444152"/>
                  <a:pt x="4420509" y="2449286"/>
                </a:cubicBezTo>
                <a:cubicBezTo>
                  <a:pt x="4427766" y="2456543"/>
                  <a:pt x="4432847" y="2467015"/>
                  <a:pt x="4442281" y="2471058"/>
                </a:cubicBezTo>
                <a:cubicBezTo>
                  <a:pt x="4498936" y="2495338"/>
                  <a:pt x="4609594" y="2473880"/>
                  <a:pt x="4649109" y="2471058"/>
                </a:cubicBezTo>
                <a:cubicBezTo>
                  <a:pt x="4659995" y="2467429"/>
                  <a:pt x="4670291" y="2460172"/>
                  <a:pt x="4681766" y="2460172"/>
                </a:cubicBezTo>
                <a:cubicBezTo>
                  <a:pt x="4725460" y="2460172"/>
                  <a:pt x="4769084" y="2465283"/>
                  <a:pt x="4812395" y="2471058"/>
                </a:cubicBezTo>
                <a:cubicBezTo>
                  <a:pt x="4823769" y="2472574"/>
                  <a:pt x="4834019" y="2478791"/>
                  <a:pt x="4845052" y="2481943"/>
                </a:cubicBezTo>
                <a:cubicBezTo>
                  <a:pt x="4859437" y="2486053"/>
                  <a:pt x="4874210" y="2488719"/>
                  <a:pt x="4888595" y="2492829"/>
                </a:cubicBezTo>
                <a:cubicBezTo>
                  <a:pt x="4899628" y="2495981"/>
                  <a:pt x="4909934" y="2501829"/>
                  <a:pt x="4921252" y="2503715"/>
                </a:cubicBezTo>
                <a:cubicBezTo>
                  <a:pt x="4953663" y="2509117"/>
                  <a:pt x="4986653" y="2510257"/>
                  <a:pt x="5019223" y="2514600"/>
                </a:cubicBezTo>
                <a:cubicBezTo>
                  <a:pt x="5041101" y="2517517"/>
                  <a:pt x="5062822" y="2521538"/>
                  <a:pt x="5084538" y="2525486"/>
                </a:cubicBezTo>
                <a:cubicBezTo>
                  <a:pt x="5102742" y="2528796"/>
                  <a:pt x="5121016" y="2531884"/>
                  <a:pt x="5138966" y="2536372"/>
                </a:cubicBezTo>
                <a:cubicBezTo>
                  <a:pt x="5190739" y="2549316"/>
                  <a:pt x="5154072" y="2547961"/>
                  <a:pt x="5215166" y="2558143"/>
                </a:cubicBezTo>
                <a:cubicBezTo>
                  <a:pt x="5244023" y="2562952"/>
                  <a:pt x="5273223" y="2565400"/>
                  <a:pt x="5302252" y="2569029"/>
                </a:cubicBezTo>
                <a:cubicBezTo>
                  <a:pt x="5371195" y="2565400"/>
                  <a:pt x="5440043" y="2558143"/>
                  <a:pt x="5509081" y="2558143"/>
                </a:cubicBezTo>
                <a:cubicBezTo>
                  <a:pt x="5610765" y="2558143"/>
                  <a:pt x="5676670" y="2568206"/>
                  <a:pt x="5770338" y="2579915"/>
                </a:cubicBezTo>
                <a:cubicBezTo>
                  <a:pt x="5835652" y="2576286"/>
                  <a:pt x="5901135" y="2574952"/>
                  <a:pt x="5966281" y="2569029"/>
                </a:cubicBezTo>
                <a:cubicBezTo>
                  <a:pt x="5981180" y="2567674"/>
                  <a:pt x="5994978" y="2559999"/>
                  <a:pt x="6009823" y="2558143"/>
                </a:cubicBezTo>
                <a:cubicBezTo>
                  <a:pt x="6053180" y="2552724"/>
                  <a:pt x="6096909" y="2550886"/>
                  <a:pt x="6140452" y="2547258"/>
                </a:cubicBezTo>
                <a:cubicBezTo>
                  <a:pt x="6154966" y="2543629"/>
                  <a:pt x="6169665" y="2540671"/>
                  <a:pt x="6183995" y="2536372"/>
                </a:cubicBezTo>
                <a:cubicBezTo>
                  <a:pt x="6205976" y="2529777"/>
                  <a:pt x="6249309" y="2514600"/>
                  <a:pt x="6249309" y="2514600"/>
                </a:cubicBezTo>
                <a:cubicBezTo>
                  <a:pt x="6323437" y="2440476"/>
                  <a:pt x="6207595" y="2553466"/>
                  <a:pt x="6303738" y="2471058"/>
                </a:cubicBezTo>
                <a:cubicBezTo>
                  <a:pt x="6396134" y="2391862"/>
                  <a:pt x="6304961" y="2455729"/>
                  <a:pt x="6379938" y="2405743"/>
                </a:cubicBezTo>
                <a:cubicBezTo>
                  <a:pt x="6434366" y="2409372"/>
                  <a:pt x="6489222" y="2408915"/>
                  <a:pt x="6543223" y="2416629"/>
                </a:cubicBezTo>
                <a:cubicBezTo>
                  <a:pt x="6565942" y="2419875"/>
                  <a:pt x="6608538" y="2438400"/>
                  <a:pt x="6608538" y="2438400"/>
                </a:cubicBezTo>
                <a:cubicBezTo>
                  <a:pt x="6615795" y="2445657"/>
                  <a:pt x="6620125" y="2458899"/>
                  <a:pt x="6630309" y="2460172"/>
                </a:cubicBezTo>
                <a:cubicBezTo>
                  <a:pt x="6664474" y="2464443"/>
                  <a:pt x="6696763" y="2447405"/>
                  <a:pt x="6728281" y="2438400"/>
                </a:cubicBezTo>
                <a:cubicBezTo>
                  <a:pt x="6742666" y="2434290"/>
                  <a:pt x="6757493" y="2431814"/>
                  <a:pt x="6771823" y="2427515"/>
                </a:cubicBezTo>
                <a:cubicBezTo>
                  <a:pt x="6904329" y="2387763"/>
                  <a:pt x="6780324" y="2419946"/>
                  <a:pt x="6880681" y="2394858"/>
                </a:cubicBezTo>
                <a:cubicBezTo>
                  <a:pt x="6885371" y="2390168"/>
                  <a:pt x="6930326" y="2348057"/>
                  <a:pt x="6924223" y="2340429"/>
                </a:cubicBezTo>
                <a:cubicBezTo>
                  <a:pt x="6909887" y="2322509"/>
                  <a:pt x="6881412" y="2323159"/>
                  <a:pt x="6858909" y="2318658"/>
                </a:cubicBezTo>
                <a:cubicBezTo>
                  <a:pt x="6782838" y="2303443"/>
                  <a:pt x="6822731" y="2310814"/>
                  <a:pt x="6739166" y="2296886"/>
                </a:cubicBezTo>
                <a:lnTo>
                  <a:pt x="6673852" y="2275115"/>
                </a:lnTo>
                <a:lnTo>
                  <a:pt x="6641195" y="2264229"/>
                </a:lnTo>
                <a:cubicBezTo>
                  <a:pt x="6560743" y="2183781"/>
                  <a:pt x="6685694" y="2302235"/>
                  <a:pt x="6586766" y="2231572"/>
                </a:cubicBezTo>
                <a:cubicBezTo>
                  <a:pt x="6570063" y="2219641"/>
                  <a:pt x="6560302" y="2199415"/>
                  <a:pt x="6543223" y="2188029"/>
                </a:cubicBezTo>
                <a:cubicBezTo>
                  <a:pt x="6502026" y="2160565"/>
                  <a:pt x="6519817" y="2175509"/>
                  <a:pt x="6488795" y="2144486"/>
                </a:cubicBezTo>
                <a:cubicBezTo>
                  <a:pt x="6485166" y="2133600"/>
                  <a:pt x="6485077" y="2120789"/>
                  <a:pt x="6477909" y="2111829"/>
                </a:cubicBezTo>
                <a:cubicBezTo>
                  <a:pt x="6469736" y="2101613"/>
                  <a:pt x="6455468" y="2098231"/>
                  <a:pt x="6445252" y="2090058"/>
                </a:cubicBezTo>
                <a:cubicBezTo>
                  <a:pt x="6408192" y="2060410"/>
                  <a:pt x="6437522" y="2060911"/>
                  <a:pt x="6369052" y="2057400"/>
                </a:cubicBezTo>
                <a:cubicBezTo>
                  <a:pt x="6245789" y="2051079"/>
                  <a:pt x="6122309" y="2050143"/>
                  <a:pt x="5998938" y="2046515"/>
                </a:cubicBezTo>
                <a:cubicBezTo>
                  <a:pt x="5988052" y="2042886"/>
                  <a:pt x="5977677" y="2036970"/>
                  <a:pt x="5966281" y="2035629"/>
                </a:cubicBezTo>
                <a:cubicBezTo>
                  <a:pt x="5767319" y="2012221"/>
                  <a:pt x="5870109" y="2043484"/>
                  <a:pt x="5781223" y="2013858"/>
                </a:cubicBezTo>
                <a:cubicBezTo>
                  <a:pt x="5773966" y="2006601"/>
                  <a:pt x="5768253" y="1997367"/>
                  <a:pt x="5759452" y="1992086"/>
                </a:cubicBezTo>
                <a:cubicBezTo>
                  <a:pt x="5719559" y="1968149"/>
                  <a:pt x="5669656" y="1987549"/>
                  <a:pt x="5628823" y="1992086"/>
                </a:cubicBezTo>
                <a:cubicBezTo>
                  <a:pt x="5618574" y="1994648"/>
                  <a:pt x="5565400" y="2006760"/>
                  <a:pt x="5552623" y="2013858"/>
                </a:cubicBezTo>
                <a:cubicBezTo>
                  <a:pt x="5529750" y="2026565"/>
                  <a:pt x="5512132" y="2049125"/>
                  <a:pt x="5487309" y="2057400"/>
                </a:cubicBezTo>
                <a:cubicBezTo>
                  <a:pt x="5440459" y="2073017"/>
                  <a:pt x="5465784" y="2065503"/>
                  <a:pt x="5411109" y="2079172"/>
                </a:cubicBezTo>
                <a:cubicBezTo>
                  <a:pt x="5360309" y="2075543"/>
                  <a:pt x="5309290" y="2074237"/>
                  <a:pt x="5258709" y="2068286"/>
                </a:cubicBezTo>
                <a:cubicBezTo>
                  <a:pt x="5247313" y="2066945"/>
                  <a:pt x="5237085" y="2060552"/>
                  <a:pt x="5226052" y="2057400"/>
                </a:cubicBezTo>
                <a:cubicBezTo>
                  <a:pt x="5211667" y="2053290"/>
                  <a:pt x="5197266" y="2048975"/>
                  <a:pt x="5182509" y="2046515"/>
                </a:cubicBezTo>
                <a:cubicBezTo>
                  <a:pt x="5153652" y="2041706"/>
                  <a:pt x="5124452" y="2039258"/>
                  <a:pt x="5095423" y="2035629"/>
                </a:cubicBezTo>
                <a:cubicBezTo>
                  <a:pt x="5073652" y="2021115"/>
                  <a:pt x="5054932" y="2000361"/>
                  <a:pt x="5030109" y="1992086"/>
                </a:cubicBezTo>
                <a:cubicBezTo>
                  <a:pt x="5019223" y="1988457"/>
                  <a:pt x="5008485" y="1984352"/>
                  <a:pt x="4997452" y="1981200"/>
                </a:cubicBezTo>
                <a:cubicBezTo>
                  <a:pt x="4960983" y="1970781"/>
                  <a:pt x="4923099" y="1965795"/>
                  <a:pt x="4888595" y="1948543"/>
                </a:cubicBezTo>
                <a:cubicBezTo>
                  <a:pt x="4838101" y="1923297"/>
                  <a:pt x="4854866" y="1927744"/>
                  <a:pt x="4801509" y="1915886"/>
                </a:cubicBezTo>
                <a:cubicBezTo>
                  <a:pt x="4709194" y="1895371"/>
                  <a:pt x="4783714" y="1917211"/>
                  <a:pt x="4681766" y="1883229"/>
                </a:cubicBezTo>
                <a:lnTo>
                  <a:pt x="4649109" y="1872343"/>
                </a:lnTo>
                <a:lnTo>
                  <a:pt x="4616452" y="1861458"/>
                </a:lnTo>
                <a:cubicBezTo>
                  <a:pt x="4532046" y="1805187"/>
                  <a:pt x="4575959" y="1826188"/>
                  <a:pt x="4485823" y="1796143"/>
                </a:cubicBezTo>
                <a:lnTo>
                  <a:pt x="4453166" y="1785258"/>
                </a:lnTo>
                <a:cubicBezTo>
                  <a:pt x="4422333" y="1692751"/>
                  <a:pt x="4465334" y="1805535"/>
                  <a:pt x="4420509" y="1730829"/>
                </a:cubicBezTo>
                <a:cubicBezTo>
                  <a:pt x="4414605" y="1720990"/>
                  <a:pt x="4415527" y="1708011"/>
                  <a:pt x="4409623" y="1698172"/>
                </a:cubicBezTo>
                <a:cubicBezTo>
                  <a:pt x="4370848" y="1633545"/>
                  <a:pt x="4403429" y="1727775"/>
                  <a:pt x="4366081" y="1643743"/>
                </a:cubicBezTo>
                <a:cubicBezTo>
                  <a:pt x="4356760" y="1622772"/>
                  <a:pt x="4357039" y="1597524"/>
                  <a:pt x="4344309" y="1578429"/>
                </a:cubicBezTo>
                <a:cubicBezTo>
                  <a:pt x="4337052" y="1567543"/>
                  <a:pt x="4328389" y="1557474"/>
                  <a:pt x="4322538" y="1545772"/>
                </a:cubicBezTo>
                <a:cubicBezTo>
                  <a:pt x="4307861" y="1516418"/>
                  <a:pt x="4320254" y="1509566"/>
                  <a:pt x="4289881" y="1491343"/>
                </a:cubicBezTo>
                <a:cubicBezTo>
                  <a:pt x="4280041" y="1485439"/>
                  <a:pt x="4268109" y="1484086"/>
                  <a:pt x="4257223" y="1480458"/>
                </a:cubicBezTo>
                <a:cubicBezTo>
                  <a:pt x="4249966" y="1473201"/>
                  <a:pt x="4245695" y="1459326"/>
                  <a:pt x="4235452" y="1458686"/>
                </a:cubicBezTo>
                <a:cubicBezTo>
                  <a:pt x="4184622" y="1455509"/>
                  <a:pt x="4133418" y="1462017"/>
                  <a:pt x="4083052" y="1469572"/>
                </a:cubicBezTo>
                <a:cubicBezTo>
                  <a:pt x="4060357" y="1472976"/>
                  <a:pt x="4040375" y="1487570"/>
                  <a:pt x="4017738" y="1491343"/>
                </a:cubicBezTo>
                <a:lnTo>
                  <a:pt x="3952423" y="1502229"/>
                </a:lnTo>
                <a:lnTo>
                  <a:pt x="3919766" y="1513115"/>
                </a:lnTo>
                <a:cubicBezTo>
                  <a:pt x="3908880" y="1516743"/>
                  <a:pt x="3898398" y="1521947"/>
                  <a:pt x="3887109" y="1524000"/>
                </a:cubicBezTo>
                <a:cubicBezTo>
                  <a:pt x="3780360" y="1543408"/>
                  <a:pt x="3775456" y="1533131"/>
                  <a:pt x="3647623" y="1524000"/>
                </a:cubicBezTo>
                <a:cubicBezTo>
                  <a:pt x="3636737" y="1520372"/>
                  <a:pt x="3624303" y="1519784"/>
                  <a:pt x="3614966" y="1513115"/>
                </a:cubicBezTo>
                <a:cubicBezTo>
                  <a:pt x="3598263" y="1501184"/>
                  <a:pt x="3571423" y="1469572"/>
                  <a:pt x="3571423" y="1469572"/>
                </a:cubicBezTo>
                <a:cubicBezTo>
                  <a:pt x="3550233" y="1405997"/>
                  <a:pt x="3577118" y="1464380"/>
                  <a:pt x="3527881" y="1415143"/>
                </a:cubicBezTo>
                <a:cubicBezTo>
                  <a:pt x="3455313" y="1342575"/>
                  <a:pt x="3560533" y="1418768"/>
                  <a:pt x="3473452" y="1360715"/>
                </a:cubicBezTo>
                <a:cubicBezTo>
                  <a:pt x="3466195" y="1349829"/>
                  <a:pt x="3459854" y="1338274"/>
                  <a:pt x="3451681" y="1328058"/>
                </a:cubicBezTo>
                <a:cubicBezTo>
                  <a:pt x="3433954" y="1305899"/>
                  <a:pt x="3421501" y="1300681"/>
                  <a:pt x="3397252" y="1284515"/>
                </a:cubicBezTo>
                <a:cubicBezTo>
                  <a:pt x="3361663" y="1177752"/>
                  <a:pt x="3419361" y="1328566"/>
                  <a:pt x="3353709" y="1230086"/>
                </a:cubicBezTo>
                <a:cubicBezTo>
                  <a:pt x="3345410" y="1217638"/>
                  <a:pt x="3349514" y="1199925"/>
                  <a:pt x="3342823" y="1186543"/>
                </a:cubicBezTo>
                <a:cubicBezTo>
                  <a:pt x="3292178" y="1085252"/>
                  <a:pt x="3318337" y="1150493"/>
                  <a:pt x="3277509" y="1099458"/>
                </a:cubicBezTo>
                <a:cubicBezTo>
                  <a:pt x="3222580" y="1030797"/>
                  <a:pt x="3286535" y="1097595"/>
                  <a:pt x="3233966" y="1045029"/>
                </a:cubicBezTo>
                <a:cubicBezTo>
                  <a:pt x="3203133" y="952525"/>
                  <a:pt x="3246134" y="1065308"/>
                  <a:pt x="3201309" y="990600"/>
                </a:cubicBezTo>
                <a:cubicBezTo>
                  <a:pt x="3195405" y="980761"/>
                  <a:pt x="3195555" y="968206"/>
                  <a:pt x="3190423" y="957943"/>
                </a:cubicBezTo>
                <a:cubicBezTo>
                  <a:pt x="3172280" y="921657"/>
                  <a:pt x="3168653" y="925286"/>
                  <a:pt x="3135995" y="903515"/>
                </a:cubicBezTo>
                <a:cubicBezTo>
                  <a:pt x="3116138" y="843944"/>
                  <a:pt x="3129868" y="840580"/>
                  <a:pt x="3081566" y="816429"/>
                </a:cubicBezTo>
                <a:cubicBezTo>
                  <a:pt x="3071303" y="811297"/>
                  <a:pt x="3059795" y="809172"/>
                  <a:pt x="3048909" y="805543"/>
                </a:cubicBezTo>
                <a:cubicBezTo>
                  <a:pt x="3041652" y="834572"/>
                  <a:pt x="3023427" y="862938"/>
                  <a:pt x="3027138" y="892629"/>
                </a:cubicBezTo>
                <a:cubicBezTo>
                  <a:pt x="3031744" y="929483"/>
                  <a:pt x="3035930" y="1009231"/>
                  <a:pt x="3059795" y="1045029"/>
                </a:cubicBezTo>
                <a:cubicBezTo>
                  <a:pt x="3087931" y="1087233"/>
                  <a:pt x="3077429" y="1065275"/>
                  <a:pt x="3092452" y="1110343"/>
                </a:cubicBezTo>
                <a:cubicBezTo>
                  <a:pt x="3088823" y="1132115"/>
                  <a:pt x="3088546" y="1154719"/>
                  <a:pt x="3081566" y="1175658"/>
                </a:cubicBezTo>
                <a:cubicBezTo>
                  <a:pt x="3069691" y="1211285"/>
                  <a:pt x="3053528" y="1208974"/>
                  <a:pt x="3027138" y="1230086"/>
                </a:cubicBezTo>
                <a:cubicBezTo>
                  <a:pt x="3019124" y="1236497"/>
                  <a:pt x="3011777" y="1243844"/>
                  <a:pt x="3005366" y="1251858"/>
                </a:cubicBezTo>
                <a:cubicBezTo>
                  <a:pt x="2991672" y="1268976"/>
                  <a:pt x="2982044" y="1294154"/>
                  <a:pt x="2961823" y="1306286"/>
                </a:cubicBezTo>
                <a:cubicBezTo>
                  <a:pt x="2951984" y="1312190"/>
                  <a:pt x="2940052" y="1313543"/>
                  <a:pt x="2929166" y="1317172"/>
                </a:cubicBezTo>
                <a:cubicBezTo>
                  <a:pt x="2921909" y="1328058"/>
                  <a:pt x="2913246" y="1338127"/>
                  <a:pt x="2907395" y="1349829"/>
                </a:cubicBezTo>
                <a:cubicBezTo>
                  <a:pt x="2891703" y="1381213"/>
                  <a:pt x="2890441" y="1413893"/>
                  <a:pt x="2907395" y="1447800"/>
                </a:cubicBezTo>
                <a:cubicBezTo>
                  <a:pt x="2916575" y="1466159"/>
                  <a:pt x="2936424" y="1476829"/>
                  <a:pt x="2950938" y="1491343"/>
                </a:cubicBezTo>
                <a:lnTo>
                  <a:pt x="2972709" y="1513115"/>
                </a:lnTo>
                <a:lnTo>
                  <a:pt x="3016252" y="1556658"/>
                </a:lnTo>
                <a:lnTo>
                  <a:pt x="3048909" y="1589315"/>
                </a:lnTo>
                <a:lnTo>
                  <a:pt x="3081566" y="1687286"/>
                </a:lnTo>
                <a:lnTo>
                  <a:pt x="3092452" y="1719943"/>
                </a:lnTo>
                <a:cubicBezTo>
                  <a:pt x="3090565" y="1733149"/>
                  <a:pt x="3084929" y="1805053"/>
                  <a:pt x="3070681" y="1828800"/>
                </a:cubicBezTo>
                <a:cubicBezTo>
                  <a:pt x="3065401" y="1837601"/>
                  <a:pt x="3055320" y="1842558"/>
                  <a:pt x="3048909" y="1850572"/>
                </a:cubicBezTo>
                <a:cubicBezTo>
                  <a:pt x="3040736" y="1860788"/>
                  <a:pt x="3032989" y="1871527"/>
                  <a:pt x="3027138" y="1883229"/>
                </a:cubicBezTo>
                <a:cubicBezTo>
                  <a:pt x="3010763" y="1915980"/>
                  <a:pt x="3026372" y="1916397"/>
                  <a:pt x="2994481" y="1937658"/>
                </a:cubicBezTo>
                <a:cubicBezTo>
                  <a:pt x="2967581" y="1955591"/>
                  <a:pt x="2947307" y="1960639"/>
                  <a:pt x="2918281" y="1970315"/>
                </a:cubicBezTo>
                <a:cubicBezTo>
                  <a:pt x="2869434" y="2019160"/>
                  <a:pt x="2927444" y="1967642"/>
                  <a:pt x="2863852" y="2002972"/>
                </a:cubicBezTo>
                <a:cubicBezTo>
                  <a:pt x="2840979" y="2015679"/>
                  <a:pt x="2820309" y="2032001"/>
                  <a:pt x="2798538" y="2046515"/>
                </a:cubicBezTo>
                <a:cubicBezTo>
                  <a:pt x="2787652" y="2053772"/>
                  <a:pt x="2775132" y="2059035"/>
                  <a:pt x="2765881" y="2068286"/>
                </a:cubicBezTo>
                <a:cubicBezTo>
                  <a:pt x="2747738" y="2086429"/>
                  <a:pt x="2732801" y="2108483"/>
                  <a:pt x="2711452" y="2122715"/>
                </a:cubicBezTo>
                <a:cubicBezTo>
                  <a:pt x="2700566" y="2129972"/>
                  <a:pt x="2690750" y="2139173"/>
                  <a:pt x="2678795" y="2144486"/>
                </a:cubicBezTo>
                <a:cubicBezTo>
                  <a:pt x="2657824" y="2153807"/>
                  <a:pt x="2613481" y="2166258"/>
                  <a:pt x="2613481" y="2166258"/>
                </a:cubicBezTo>
                <a:cubicBezTo>
                  <a:pt x="2588081" y="2162629"/>
                  <a:pt x="2562441" y="2160404"/>
                  <a:pt x="2537281" y="2155372"/>
                </a:cubicBezTo>
                <a:cubicBezTo>
                  <a:pt x="2507940" y="2149504"/>
                  <a:pt x="2478582" y="2143062"/>
                  <a:pt x="2450195" y="2133600"/>
                </a:cubicBezTo>
                <a:cubicBezTo>
                  <a:pt x="2439309" y="2129972"/>
                  <a:pt x="2428790" y="2124965"/>
                  <a:pt x="2417538" y="2122715"/>
                </a:cubicBezTo>
                <a:cubicBezTo>
                  <a:pt x="2392378" y="2117683"/>
                  <a:pt x="2366647" y="2116047"/>
                  <a:pt x="2341338" y="2111829"/>
                </a:cubicBezTo>
                <a:cubicBezTo>
                  <a:pt x="2323087" y="2108787"/>
                  <a:pt x="2305052" y="2104572"/>
                  <a:pt x="2286909" y="2100943"/>
                </a:cubicBezTo>
                <a:cubicBezTo>
                  <a:pt x="2276023" y="2093686"/>
                  <a:pt x="2265954" y="2085023"/>
                  <a:pt x="2254252" y="2079172"/>
                </a:cubicBezTo>
                <a:cubicBezTo>
                  <a:pt x="2243989" y="2074040"/>
                  <a:pt x="2231434" y="2074190"/>
                  <a:pt x="2221595" y="2068286"/>
                </a:cubicBezTo>
                <a:cubicBezTo>
                  <a:pt x="2212794" y="2063006"/>
                  <a:pt x="2207837" y="2052926"/>
                  <a:pt x="2199823" y="2046515"/>
                </a:cubicBezTo>
                <a:cubicBezTo>
                  <a:pt x="2189607" y="2038342"/>
                  <a:pt x="2177217" y="2033119"/>
                  <a:pt x="2167166" y="2024743"/>
                </a:cubicBezTo>
                <a:cubicBezTo>
                  <a:pt x="2155340" y="2014888"/>
                  <a:pt x="2146336" y="2001941"/>
                  <a:pt x="2134509" y="1992086"/>
                </a:cubicBezTo>
                <a:cubicBezTo>
                  <a:pt x="2106374" y="1968640"/>
                  <a:pt x="2101924" y="1970339"/>
                  <a:pt x="2069195" y="1959429"/>
                </a:cubicBezTo>
                <a:cubicBezTo>
                  <a:pt x="2031195" y="1921431"/>
                  <a:pt x="2057159" y="1940904"/>
                  <a:pt x="1982109" y="1915886"/>
                </a:cubicBezTo>
                <a:lnTo>
                  <a:pt x="1982109" y="1915886"/>
                </a:lnTo>
                <a:lnTo>
                  <a:pt x="1949452" y="1894115"/>
                </a:lnTo>
                <a:cubicBezTo>
                  <a:pt x="1941760" y="1882577"/>
                  <a:pt x="1921421" y="1847442"/>
                  <a:pt x="1905909" y="1839686"/>
                </a:cubicBezTo>
                <a:cubicBezTo>
                  <a:pt x="1885383" y="1829423"/>
                  <a:pt x="1840595" y="1817915"/>
                  <a:pt x="1840595" y="1817915"/>
                </a:cubicBezTo>
                <a:cubicBezTo>
                  <a:pt x="1786335" y="1763655"/>
                  <a:pt x="1852850" y="1820979"/>
                  <a:pt x="1709966" y="1785258"/>
                </a:cubicBezTo>
                <a:cubicBezTo>
                  <a:pt x="1700009" y="1782769"/>
                  <a:pt x="1697375" y="1768076"/>
                  <a:pt x="1688195" y="1763486"/>
                </a:cubicBezTo>
                <a:cubicBezTo>
                  <a:pt x="1667669" y="1753223"/>
                  <a:pt x="1622881" y="1741715"/>
                  <a:pt x="1622881" y="1741715"/>
                </a:cubicBezTo>
                <a:cubicBezTo>
                  <a:pt x="1615624" y="1734458"/>
                  <a:pt x="1610289" y="1724533"/>
                  <a:pt x="1601109" y="1719943"/>
                </a:cubicBezTo>
                <a:cubicBezTo>
                  <a:pt x="1580583" y="1709680"/>
                  <a:pt x="1557566" y="1705429"/>
                  <a:pt x="1535795" y="1698172"/>
                </a:cubicBezTo>
                <a:cubicBezTo>
                  <a:pt x="1524909" y="1694543"/>
                  <a:pt x="1512685" y="1693651"/>
                  <a:pt x="1503138" y="1687286"/>
                </a:cubicBezTo>
                <a:cubicBezTo>
                  <a:pt x="1409550" y="1624895"/>
                  <a:pt x="1527961" y="1699697"/>
                  <a:pt x="1437823" y="1654629"/>
                </a:cubicBezTo>
                <a:cubicBezTo>
                  <a:pt x="1426121" y="1648778"/>
                  <a:pt x="1415099" y="1641372"/>
                  <a:pt x="1405166" y="1632858"/>
                </a:cubicBezTo>
                <a:cubicBezTo>
                  <a:pt x="1389581" y="1619500"/>
                  <a:pt x="1381096" y="1595806"/>
                  <a:pt x="1361623" y="1589315"/>
                </a:cubicBezTo>
                <a:cubicBezTo>
                  <a:pt x="1275370" y="1560563"/>
                  <a:pt x="1318946" y="1571316"/>
                  <a:pt x="1230995" y="1556658"/>
                </a:cubicBezTo>
                <a:lnTo>
                  <a:pt x="1165681" y="1534886"/>
                </a:lnTo>
                <a:cubicBezTo>
                  <a:pt x="1154795" y="1531257"/>
                  <a:pt x="1142571" y="1530365"/>
                  <a:pt x="1133023" y="1524000"/>
                </a:cubicBezTo>
                <a:cubicBezTo>
                  <a:pt x="1122137" y="1516743"/>
                  <a:pt x="1113195" y="1504795"/>
                  <a:pt x="1100366" y="1502229"/>
                </a:cubicBezTo>
                <a:cubicBezTo>
                  <a:pt x="1057521" y="1493660"/>
                  <a:pt x="1013281" y="1494972"/>
                  <a:pt x="969738" y="1491343"/>
                </a:cubicBezTo>
                <a:cubicBezTo>
                  <a:pt x="955224" y="1484086"/>
                  <a:pt x="941262" y="1475599"/>
                  <a:pt x="926195" y="1469572"/>
                </a:cubicBezTo>
                <a:cubicBezTo>
                  <a:pt x="898415" y="1458460"/>
                  <a:pt x="849423" y="1443332"/>
                  <a:pt x="817338" y="1436915"/>
                </a:cubicBezTo>
                <a:cubicBezTo>
                  <a:pt x="795695" y="1432586"/>
                  <a:pt x="773795" y="1429658"/>
                  <a:pt x="752023" y="1426029"/>
                </a:cubicBezTo>
                <a:cubicBezTo>
                  <a:pt x="729299" y="1418455"/>
                  <a:pt x="671954" y="1397485"/>
                  <a:pt x="643166" y="1393372"/>
                </a:cubicBezTo>
                <a:cubicBezTo>
                  <a:pt x="607066" y="1388215"/>
                  <a:pt x="570595" y="1386115"/>
                  <a:pt x="534309" y="1382486"/>
                </a:cubicBezTo>
                <a:cubicBezTo>
                  <a:pt x="512538" y="1375229"/>
                  <a:pt x="491259" y="1366281"/>
                  <a:pt x="468995" y="1360715"/>
                </a:cubicBezTo>
                <a:cubicBezTo>
                  <a:pt x="429854" y="1350930"/>
                  <a:pt x="412480" y="1345852"/>
                  <a:pt x="371023" y="1338943"/>
                </a:cubicBezTo>
                <a:cubicBezTo>
                  <a:pt x="345714" y="1334725"/>
                  <a:pt x="320223" y="1331686"/>
                  <a:pt x="294823" y="1328058"/>
                </a:cubicBezTo>
                <a:cubicBezTo>
                  <a:pt x="205168" y="1298172"/>
                  <a:pt x="252227" y="1309532"/>
                  <a:pt x="153309" y="1295400"/>
                </a:cubicBezTo>
                <a:cubicBezTo>
                  <a:pt x="142423" y="1288143"/>
                  <a:pt x="132607" y="1278942"/>
                  <a:pt x="120652" y="1273629"/>
                </a:cubicBezTo>
                <a:cubicBezTo>
                  <a:pt x="99681" y="1264309"/>
                  <a:pt x="55338" y="1251858"/>
                  <a:pt x="55338" y="1251858"/>
                </a:cubicBezTo>
                <a:cubicBezTo>
                  <a:pt x="37781" y="1234301"/>
                  <a:pt x="22094" y="1221461"/>
                  <a:pt x="11795" y="1197429"/>
                </a:cubicBezTo>
                <a:cubicBezTo>
                  <a:pt x="5902" y="1183678"/>
                  <a:pt x="4538" y="1168400"/>
                  <a:pt x="909" y="1153886"/>
                </a:cubicBezTo>
                <a:cubicBezTo>
                  <a:pt x="4538" y="1121229"/>
                  <a:pt x="0" y="1086583"/>
                  <a:pt x="11795" y="1055915"/>
                </a:cubicBezTo>
                <a:cubicBezTo>
                  <a:pt x="19164" y="1036757"/>
                  <a:pt x="40824" y="1026886"/>
                  <a:pt x="55338" y="1012372"/>
                </a:cubicBezTo>
                <a:cubicBezTo>
                  <a:pt x="85224" y="982486"/>
                  <a:pt x="67371" y="993846"/>
                  <a:pt x="109766" y="979715"/>
                </a:cubicBezTo>
                <a:cubicBezTo>
                  <a:pt x="120652" y="972458"/>
                  <a:pt x="130721" y="963794"/>
                  <a:pt x="142423" y="957943"/>
                </a:cubicBezTo>
                <a:cubicBezTo>
                  <a:pt x="152686" y="952811"/>
                  <a:pt x="165241" y="952962"/>
                  <a:pt x="175081" y="947058"/>
                </a:cubicBezTo>
                <a:cubicBezTo>
                  <a:pt x="183882" y="941778"/>
                  <a:pt x="187672" y="929876"/>
                  <a:pt x="196852" y="925286"/>
                </a:cubicBezTo>
                <a:cubicBezTo>
                  <a:pt x="217378" y="915023"/>
                  <a:pt x="262166" y="903515"/>
                  <a:pt x="262166" y="903515"/>
                </a:cubicBezTo>
                <a:cubicBezTo>
                  <a:pt x="316595" y="907143"/>
                  <a:pt x="371236" y="908376"/>
                  <a:pt x="425452" y="914400"/>
                </a:cubicBezTo>
                <a:cubicBezTo>
                  <a:pt x="436856" y="915667"/>
                  <a:pt x="446977" y="922503"/>
                  <a:pt x="458109" y="925286"/>
                </a:cubicBezTo>
                <a:cubicBezTo>
                  <a:pt x="476059" y="929774"/>
                  <a:pt x="494588" y="931684"/>
                  <a:pt x="512538" y="936172"/>
                </a:cubicBezTo>
                <a:cubicBezTo>
                  <a:pt x="544570" y="944180"/>
                  <a:pt x="557586" y="953254"/>
                  <a:pt x="588738" y="968829"/>
                </a:cubicBezTo>
                <a:cubicBezTo>
                  <a:pt x="603252" y="961572"/>
                  <a:pt x="618192" y="955109"/>
                  <a:pt x="632281" y="947058"/>
                </a:cubicBezTo>
                <a:cubicBezTo>
                  <a:pt x="643640" y="940567"/>
                  <a:pt x="652913" y="930440"/>
                  <a:pt x="664938" y="925286"/>
                </a:cubicBezTo>
                <a:cubicBezTo>
                  <a:pt x="678689" y="919392"/>
                  <a:pt x="694151" y="918699"/>
                  <a:pt x="708481" y="914400"/>
                </a:cubicBezTo>
                <a:cubicBezTo>
                  <a:pt x="730462" y="907806"/>
                  <a:pt x="773795" y="892629"/>
                  <a:pt x="773795" y="892629"/>
                </a:cubicBezTo>
                <a:cubicBezTo>
                  <a:pt x="853624" y="896258"/>
                  <a:pt x="933605" y="897386"/>
                  <a:pt x="1013281" y="903515"/>
                </a:cubicBezTo>
                <a:cubicBezTo>
                  <a:pt x="1028198" y="904662"/>
                  <a:pt x="1042493" y="910101"/>
                  <a:pt x="1056823" y="914400"/>
                </a:cubicBezTo>
                <a:cubicBezTo>
                  <a:pt x="1078805" y="920994"/>
                  <a:pt x="1122138" y="936172"/>
                  <a:pt x="1122138" y="936172"/>
                </a:cubicBezTo>
                <a:cubicBezTo>
                  <a:pt x="1215187" y="917561"/>
                  <a:pt x="1147642" y="941537"/>
                  <a:pt x="1198338" y="903515"/>
                </a:cubicBezTo>
                <a:cubicBezTo>
                  <a:pt x="1219271" y="887816"/>
                  <a:pt x="1263652" y="859972"/>
                  <a:pt x="1263652" y="859972"/>
                </a:cubicBezTo>
                <a:cubicBezTo>
                  <a:pt x="1267281" y="849086"/>
                  <a:pt x="1267370" y="836275"/>
                  <a:pt x="1274538" y="827315"/>
                </a:cubicBezTo>
                <a:cubicBezTo>
                  <a:pt x="1289886" y="808129"/>
                  <a:pt x="1318337" y="801829"/>
                  <a:pt x="1339852" y="794658"/>
                </a:cubicBezTo>
                <a:cubicBezTo>
                  <a:pt x="1424746" y="709760"/>
                  <a:pt x="1287256" y="850102"/>
                  <a:pt x="1383395" y="740229"/>
                </a:cubicBezTo>
                <a:cubicBezTo>
                  <a:pt x="1400291" y="720919"/>
                  <a:pt x="1419680" y="703943"/>
                  <a:pt x="1437823" y="685800"/>
                </a:cubicBezTo>
                <a:cubicBezTo>
                  <a:pt x="1445080" y="678543"/>
                  <a:pt x="1451055" y="669722"/>
                  <a:pt x="1459595" y="664029"/>
                </a:cubicBezTo>
                <a:cubicBezTo>
                  <a:pt x="1489141" y="644332"/>
                  <a:pt x="1514678" y="630392"/>
                  <a:pt x="1535795" y="598715"/>
                </a:cubicBezTo>
                <a:cubicBezTo>
                  <a:pt x="1543052" y="587829"/>
                  <a:pt x="1549393" y="576274"/>
                  <a:pt x="1557566" y="566058"/>
                </a:cubicBezTo>
                <a:cubicBezTo>
                  <a:pt x="1570046" y="550458"/>
                  <a:pt x="1594435" y="530319"/>
                  <a:pt x="1611995" y="522515"/>
                </a:cubicBezTo>
                <a:cubicBezTo>
                  <a:pt x="1632966" y="513194"/>
                  <a:pt x="1655538" y="508000"/>
                  <a:pt x="1677309" y="500743"/>
                </a:cubicBezTo>
                <a:lnTo>
                  <a:pt x="1709966" y="489858"/>
                </a:lnTo>
                <a:cubicBezTo>
                  <a:pt x="1720852" y="486229"/>
                  <a:pt x="1731371" y="481222"/>
                  <a:pt x="1742623" y="478972"/>
                </a:cubicBezTo>
                <a:lnTo>
                  <a:pt x="1797052" y="468086"/>
                </a:lnTo>
                <a:cubicBezTo>
                  <a:pt x="1807938" y="460829"/>
                  <a:pt x="1818007" y="452166"/>
                  <a:pt x="1829709" y="446315"/>
                </a:cubicBezTo>
                <a:cubicBezTo>
                  <a:pt x="1876705" y="422817"/>
                  <a:pt x="1976864" y="426621"/>
                  <a:pt x="2003881" y="424543"/>
                </a:cubicBezTo>
                <a:cubicBezTo>
                  <a:pt x="2086979" y="403769"/>
                  <a:pt x="2052564" y="407497"/>
                  <a:pt x="2188938" y="424543"/>
                </a:cubicBezTo>
                <a:cubicBezTo>
                  <a:pt x="2200324" y="425966"/>
                  <a:pt x="2211332" y="430297"/>
                  <a:pt x="2221595" y="435429"/>
                </a:cubicBezTo>
                <a:cubicBezTo>
                  <a:pt x="2233297" y="441280"/>
                  <a:pt x="2242002" y="452606"/>
                  <a:pt x="2254252" y="457200"/>
                </a:cubicBezTo>
                <a:cubicBezTo>
                  <a:pt x="2271576" y="463697"/>
                  <a:pt x="2290731" y="463598"/>
                  <a:pt x="2308681" y="468086"/>
                </a:cubicBezTo>
                <a:cubicBezTo>
                  <a:pt x="2319813" y="470869"/>
                  <a:pt x="2330305" y="475820"/>
                  <a:pt x="2341338" y="478972"/>
                </a:cubicBezTo>
                <a:cubicBezTo>
                  <a:pt x="2355723" y="483082"/>
                  <a:pt x="2370367" y="486229"/>
                  <a:pt x="2384881" y="489858"/>
                </a:cubicBezTo>
                <a:cubicBezTo>
                  <a:pt x="2381252" y="449944"/>
                  <a:pt x="2380960" y="409584"/>
                  <a:pt x="2373995" y="370115"/>
                </a:cubicBezTo>
                <a:cubicBezTo>
                  <a:pt x="2370007" y="347515"/>
                  <a:pt x="2371318" y="317530"/>
                  <a:pt x="2352223" y="304800"/>
                </a:cubicBezTo>
                <a:cubicBezTo>
                  <a:pt x="2330452" y="290286"/>
                  <a:pt x="2305411" y="279760"/>
                  <a:pt x="2286909" y="261258"/>
                </a:cubicBezTo>
                <a:cubicBezTo>
                  <a:pt x="2279652" y="254001"/>
                  <a:pt x="2274318" y="244076"/>
                  <a:pt x="2265138" y="239486"/>
                </a:cubicBezTo>
                <a:cubicBezTo>
                  <a:pt x="2244612" y="229223"/>
                  <a:pt x="2199823" y="217715"/>
                  <a:pt x="2199823" y="217715"/>
                </a:cubicBezTo>
                <a:cubicBezTo>
                  <a:pt x="2192566" y="206829"/>
                  <a:pt x="2186225" y="195274"/>
                  <a:pt x="2178052" y="185058"/>
                </a:cubicBezTo>
                <a:cubicBezTo>
                  <a:pt x="2171641" y="177044"/>
                  <a:pt x="2161561" y="172087"/>
                  <a:pt x="2156281" y="163286"/>
                </a:cubicBezTo>
                <a:cubicBezTo>
                  <a:pt x="2113891" y="92636"/>
                  <a:pt x="2178784" y="164016"/>
                  <a:pt x="2123623" y="108858"/>
                </a:cubicBezTo>
                <a:cubicBezTo>
                  <a:pt x="2119995" y="97972"/>
                  <a:pt x="2112738" y="87675"/>
                  <a:pt x="2112738" y="76200"/>
                </a:cubicBezTo>
                <a:cubicBezTo>
                  <a:pt x="2112738" y="57698"/>
                  <a:pt x="2121007" y="40088"/>
                  <a:pt x="2123623" y="21772"/>
                </a:cubicBezTo>
                <a:cubicBezTo>
                  <a:pt x="2124649" y="14588"/>
                  <a:pt x="2123623" y="7257"/>
                  <a:pt x="2123623" y="0"/>
                </a:cubicBezTo>
                <a:lnTo>
                  <a:pt x="8459109" y="0"/>
                </a:lnTo>
                <a:cubicBezTo>
                  <a:pt x="8462738" y="834572"/>
                  <a:pt x="8466366" y="1669143"/>
                  <a:pt x="8469995" y="2503715"/>
                </a:cubicBezTo>
                <a:lnTo>
                  <a:pt x="8415566" y="250371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9" name="Volný tvar 8"/>
          <p:cNvSpPr/>
          <p:nvPr/>
        </p:nvSpPr>
        <p:spPr>
          <a:xfrm>
            <a:off x="2838450" y="2460625"/>
            <a:ext cx="1649413" cy="1133475"/>
          </a:xfrm>
          <a:custGeom>
            <a:avLst/>
            <a:gdLst>
              <a:gd name="connsiteX0" fmla="*/ 328784 w 1648642"/>
              <a:gd name="connsiteY0" fmla="*/ 413658 h 1134581"/>
              <a:gd name="connsiteX1" fmla="*/ 350555 w 1648642"/>
              <a:gd name="connsiteY1" fmla="*/ 261258 h 1134581"/>
              <a:gd name="connsiteX2" fmla="*/ 372327 w 1648642"/>
              <a:gd name="connsiteY2" fmla="*/ 195943 h 1134581"/>
              <a:gd name="connsiteX3" fmla="*/ 383212 w 1648642"/>
              <a:gd name="connsiteY3" fmla="*/ 163286 h 1134581"/>
              <a:gd name="connsiteX4" fmla="*/ 404984 w 1648642"/>
              <a:gd name="connsiteY4" fmla="*/ 87086 h 1134581"/>
              <a:gd name="connsiteX5" fmla="*/ 437641 w 1648642"/>
              <a:gd name="connsiteY5" fmla="*/ 65315 h 1134581"/>
              <a:gd name="connsiteX6" fmla="*/ 481184 w 1648642"/>
              <a:gd name="connsiteY6" fmla="*/ 10886 h 1134581"/>
              <a:gd name="connsiteX7" fmla="*/ 513841 w 1648642"/>
              <a:gd name="connsiteY7" fmla="*/ 0 h 1134581"/>
              <a:gd name="connsiteX8" fmla="*/ 579155 w 1648642"/>
              <a:gd name="connsiteY8" fmla="*/ 10886 h 1134581"/>
              <a:gd name="connsiteX9" fmla="*/ 644470 w 1648642"/>
              <a:gd name="connsiteY9" fmla="*/ 32658 h 1134581"/>
              <a:gd name="connsiteX10" fmla="*/ 677127 w 1648642"/>
              <a:gd name="connsiteY10" fmla="*/ 43543 h 1134581"/>
              <a:gd name="connsiteX11" fmla="*/ 764212 w 1648642"/>
              <a:gd name="connsiteY11" fmla="*/ 65315 h 1134581"/>
              <a:gd name="connsiteX12" fmla="*/ 796870 w 1648642"/>
              <a:gd name="connsiteY12" fmla="*/ 87086 h 1134581"/>
              <a:gd name="connsiteX13" fmla="*/ 840412 w 1648642"/>
              <a:gd name="connsiteY13" fmla="*/ 97972 h 1134581"/>
              <a:gd name="connsiteX14" fmla="*/ 949270 w 1648642"/>
              <a:gd name="connsiteY14" fmla="*/ 119743 h 1134581"/>
              <a:gd name="connsiteX15" fmla="*/ 971041 w 1648642"/>
              <a:gd name="connsiteY15" fmla="*/ 141515 h 1134581"/>
              <a:gd name="connsiteX16" fmla="*/ 1036355 w 1648642"/>
              <a:gd name="connsiteY16" fmla="*/ 163286 h 1134581"/>
              <a:gd name="connsiteX17" fmla="*/ 1090784 w 1648642"/>
              <a:gd name="connsiteY17" fmla="*/ 195943 h 1134581"/>
              <a:gd name="connsiteX18" fmla="*/ 1123441 w 1648642"/>
              <a:gd name="connsiteY18" fmla="*/ 174172 h 1134581"/>
              <a:gd name="connsiteX19" fmla="*/ 1199641 w 1648642"/>
              <a:gd name="connsiteY19" fmla="*/ 185058 h 1134581"/>
              <a:gd name="connsiteX20" fmla="*/ 1264955 w 1648642"/>
              <a:gd name="connsiteY20" fmla="*/ 206829 h 1134581"/>
              <a:gd name="connsiteX21" fmla="*/ 1319384 w 1648642"/>
              <a:gd name="connsiteY21" fmla="*/ 239486 h 1134581"/>
              <a:gd name="connsiteX22" fmla="*/ 1384698 w 1648642"/>
              <a:gd name="connsiteY22" fmla="*/ 283029 h 1134581"/>
              <a:gd name="connsiteX23" fmla="*/ 1417355 w 1648642"/>
              <a:gd name="connsiteY23" fmla="*/ 304800 h 1134581"/>
              <a:gd name="connsiteX24" fmla="*/ 1482670 w 1648642"/>
              <a:gd name="connsiteY24" fmla="*/ 326572 h 1134581"/>
              <a:gd name="connsiteX25" fmla="*/ 1537098 w 1648642"/>
              <a:gd name="connsiteY25" fmla="*/ 370115 h 1134581"/>
              <a:gd name="connsiteX26" fmla="*/ 1558870 w 1648642"/>
              <a:gd name="connsiteY26" fmla="*/ 402772 h 1134581"/>
              <a:gd name="connsiteX27" fmla="*/ 1591527 w 1648642"/>
              <a:gd name="connsiteY27" fmla="*/ 424543 h 1134581"/>
              <a:gd name="connsiteX28" fmla="*/ 1613298 w 1648642"/>
              <a:gd name="connsiteY28" fmla="*/ 446315 h 1134581"/>
              <a:gd name="connsiteX29" fmla="*/ 1624184 w 1648642"/>
              <a:gd name="connsiteY29" fmla="*/ 620486 h 1134581"/>
              <a:gd name="connsiteX30" fmla="*/ 1602412 w 1648642"/>
              <a:gd name="connsiteY30" fmla="*/ 642258 h 1134581"/>
              <a:gd name="connsiteX31" fmla="*/ 1569755 w 1648642"/>
              <a:gd name="connsiteY31" fmla="*/ 653143 h 1134581"/>
              <a:gd name="connsiteX32" fmla="*/ 1537098 w 1648642"/>
              <a:gd name="connsiteY32" fmla="*/ 674915 h 1134581"/>
              <a:gd name="connsiteX33" fmla="*/ 1341155 w 1648642"/>
              <a:gd name="connsiteY33" fmla="*/ 707572 h 1134581"/>
              <a:gd name="connsiteX34" fmla="*/ 1286727 w 1648642"/>
              <a:gd name="connsiteY34" fmla="*/ 751115 h 1134581"/>
              <a:gd name="connsiteX35" fmla="*/ 1254070 w 1648642"/>
              <a:gd name="connsiteY35" fmla="*/ 827315 h 1134581"/>
              <a:gd name="connsiteX36" fmla="*/ 1243184 w 1648642"/>
              <a:gd name="connsiteY36" fmla="*/ 1088572 h 1134581"/>
              <a:gd name="connsiteX37" fmla="*/ 1221412 w 1648642"/>
              <a:gd name="connsiteY37" fmla="*/ 1121229 h 1134581"/>
              <a:gd name="connsiteX38" fmla="*/ 938384 w 1648642"/>
              <a:gd name="connsiteY38" fmla="*/ 1132115 h 1134581"/>
              <a:gd name="connsiteX39" fmla="*/ 883955 w 1648642"/>
              <a:gd name="connsiteY39" fmla="*/ 1121229 h 1134581"/>
              <a:gd name="connsiteX40" fmla="*/ 862184 w 1648642"/>
              <a:gd name="connsiteY40" fmla="*/ 1088572 h 1134581"/>
              <a:gd name="connsiteX41" fmla="*/ 829527 w 1648642"/>
              <a:gd name="connsiteY41" fmla="*/ 1066800 h 1134581"/>
              <a:gd name="connsiteX42" fmla="*/ 775098 w 1648642"/>
              <a:gd name="connsiteY42" fmla="*/ 1023258 h 1134581"/>
              <a:gd name="connsiteX43" fmla="*/ 753327 w 1648642"/>
              <a:gd name="connsiteY43" fmla="*/ 990600 h 1134581"/>
              <a:gd name="connsiteX44" fmla="*/ 688012 w 1648642"/>
              <a:gd name="connsiteY44" fmla="*/ 968829 h 1134581"/>
              <a:gd name="connsiteX45" fmla="*/ 611812 w 1648642"/>
              <a:gd name="connsiteY45" fmla="*/ 947058 h 1134581"/>
              <a:gd name="connsiteX46" fmla="*/ 459412 w 1648642"/>
              <a:gd name="connsiteY46" fmla="*/ 957943 h 1134581"/>
              <a:gd name="connsiteX47" fmla="*/ 404984 w 1648642"/>
              <a:gd name="connsiteY47" fmla="*/ 968829 h 1134581"/>
              <a:gd name="connsiteX48" fmla="*/ 383212 w 1648642"/>
              <a:gd name="connsiteY48" fmla="*/ 990600 h 1134581"/>
              <a:gd name="connsiteX49" fmla="*/ 100184 w 1648642"/>
              <a:gd name="connsiteY49" fmla="*/ 979715 h 1134581"/>
              <a:gd name="connsiteX50" fmla="*/ 34870 w 1648642"/>
              <a:gd name="connsiteY50" fmla="*/ 957943 h 1134581"/>
              <a:gd name="connsiteX51" fmla="*/ 23984 w 1648642"/>
              <a:gd name="connsiteY51" fmla="*/ 762000 h 1134581"/>
              <a:gd name="connsiteX52" fmla="*/ 45755 w 1648642"/>
              <a:gd name="connsiteY52" fmla="*/ 729343 h 1134581"/>
              <a:gd name="connsiteX53" fmla="*/ 100184 w 1648642"/>
              <a:gd name="connsiteY53" fmla="*/ 685800 h 1134581"/>
              <a:gd name="connsiteX54" fmla="*/ 121955 w 1648642"/>
              <a:gd name="connsiteY54" fmla="*/ 653143 h 1134581"/>
              <a:gd name="connsiteX55" fmla="*/ 154612 w 1648642"/>
              <a:gd name="connsiteY55" fmla="*/ 642258 h 1134581"/>
              <a:gd name="connsiteX56" fmla="*/ 176384 w 1648642"/>
              <a:gd name="connsiteY56" fmla="*/ 620486 h 1134581"/>
              <a:gd name="connsiteX57" fmla="*/ 230812 w 1648642"/>
              <a:gd name="connsiteY57" fmla="*/ 576943 h 1134581"/>
              <a:gd name="connsiteX58" fmla="*/ 274355 w 1648642"/>
              <a:gd name="connsiteY58" fmla="*/ 511629 h 1134581"/>
              <a:gd name="connsiteX59" fmla="*/ 296127 w 1648642"/>
              <a:gd name="connsiteY59" fmla="*/ 478972 h 1134581"/>
              <a:gd name="connsiteX60" fmla="*/ 328784 w 1648642"/>
              <a:gd name="connsiteY60" fmla="*/ 413658 h 1134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1648642" h="1134581">
                <a:moveTo>
                  <a:pt x="328784" y="413658"/>
                </a:moveTo>
                <a:cubicBezTo>
                  <a:pt x="337855" y="377372"/>
                  <a:pt x="337559" y="308909"/>
                  <a:pt x="350555" y="261258"/>
                </a:cubicBezTo>
                <a:cubicBezTo>
                  <a:pt x="356593" y="239117"/>
                  <a:pt x="365070" y="217715"/>
                  <a:pt x="372327" y="195943"/>
                </a:cubicBezTo>
                <a:cubicBezTo>
                  <a:pt x="375956" y="185057"/>
                  <a:pt x="380429" y="174418"/>
                  <a:pt x="383212" y="163286"/>
                </a:cubicBezTo>
                <a:cubicBezTo>
                  <a:pt x="383923" y="160441"/>
                  <a:pt x="399305" y="94185"/>
                  <a:pt x="404984" y="87086"/>
                </a:cubicBezTo>
                <a:cubicBezTo>
                  <a:pt x="413157" y="76870"/>
                  <a:pt x="426755" y="72572"/>
                  <a:pt x="437641" y="65315"/>
                </a:cubicBezTo>
                <a:cubicBezTo>
                  <a:pt x="447530" y="50481"/>
                  <a:pt x="463948" y="21228"/>
                  <a:pt x="481184" y="10886"/>
                </a:cubicBezTo>
                <a:cubicBezTo>
                  <a:pt x="491023" y="4982"/>
                  <a:pt x="502955" y="3629"/>
                  <a:pt x="513841" y="0"/>
                </a:cubicBezTo>
                <a:cubicBezTo>
                  <a:pt x="535612" y="3629"/>
                  <a:pt x="557742" y="5533"/>
                  <a:pt x="579155" y="10886"/>
                </a:cubicBezTo>
                <a:cubicBezTo>
                  <a:pt x="601419" y="16452"/>
                  <a:pt x="622698" y="25401"/>
                  <a:pt x="644470" y="32658"/>
                </a:cubicBezTo>
                <a:cubicBezTo>
                  <a:pt x="655356" y="36287"/>
                  <a:pt x="665875" y="41293"/>
                  <a:pt x="677127" y="43543"/>
                </a:cubicBezTo>
                <a:cubicBezTo>
                  <a:pt x="697832" y="47684"/>
                  <a:pt x="741895" y="54157"/>
                  <a:pt x="764212" y="65315"/>
                </a:cubicBezTo>
                <a:cubicBezTo>
                  <a:pt x="775914" y="71166"/>
                  <a:pt x="784845" y="81932"/>
                  <a:pt x="796870" y="87086"/>
                </a:cubicBezTo>
                <a:cubicBezTo>
                  <a:pt x="810621" y="92979"/>
                  <a:pt x="825742" y="95038"/>
                  <a:pt x="840412" y="97972"/>
                </a:cubicBezTo>
                <a:cubicBezTo>
                  <a:pt x="973895" y="124669"/>
                  <a:pt x="848111" y="94455"/>
                  <a:pt x="949270" y="119743"/>
                </a:cubicBezTo>
                <a:cubicBezTo>
                  <a:pt x="956527" y="127000"/>
                  <a:pt x="961861" y="136925"/>
                  <a:pt x="971041" y="141515"/>
                </a:cubicBezTo>
                <a:cubicBezTo>
                  <a:pt x="991567" y="151778"/>
                  <a:pt x="1036355" y="163286"/>
                  <a:pt x="1036355" y="163286"/>
                </a:cubicBezTo>
                <a:cubicBezTo>
                  <a:pt x="1049990" y="176921"/>
                  <a:pt x="1066558" y="199981"/>
                  <a:pt x="1090784" y="195943"/>
                </a:cubicBezTo>
                <a:cubicBezTo>
                  <a:pt x="1103689" y="193792"/>
                  <a:pt x="1112555" y="181429"/>
                  <a:pt x="1123441" y="174172"/>
                </a:cubicBezTo>
                <a:cubicBezTo>
                  <a:pt x="1148841" y="177801"/>
                  <a:pt x="1174640" y="179289"/>
                  <a:pt x="1199641" y="185058"/>
                </a:cubicBezTo>
                <a:cubicBezTo>
                  <a:pt x="1222002" y="190218"/>
                  <a:pt x="1264955" y="206829"/>
                  <a:pt x="1264955" y="206829"/>
                </a:cubicBezTo>
                <a:cubicBezTo>
                  <a:pt x="1313802" y="255674"/>
                  <a:pt x="1255792" y="204156"/>
                  <a:pt x="1319384" y="239486"/>
                </a:cubicBezTo>
                <a:cubicBezTo>
                  <a:pt x="1342257" y="252193"/>
                  <a:pt x="1362927" y="268515"/>
                  <a:pt x="1384698" y="283029"/>
                </a:cubicBezTo>
                <a:cubicBezTo>
                  <a:pt x="1395584" y="290286"/>
                  <a:pt x="1404944" y="300663"/>
                  <a:pt x="1417355" y="304800"/>
                </a:cubicBezTo>
                <a:cubicBezTo>
                  <a:pt x="1439127" y="312057"/>
                  <a:pt x="1463575" y="313842"/>
                  <a:pt x="1482670" y="326572"/>
                </a:cubicBezTo>
                <a:cubicBezTo>
                  <a:pt x="1506922" y="342740"/>
                  <a:pt x="1519369" y="347953"/>
                  <a:pt x="1537098" y="370115"/>
                </a:cubicBezTo>
                <a:cubicBezTo>
                  <a:pt x="1545271" y="380331"/>
                  <a:pt x="1549619" y="393521"/>
                  <a:pt x="1558870" y="402772"/>
                </a:cubicBezTo>
                <a:cubicBezTo>
                  <a:pt x="1568121" y="412023"/>
                  <a:pt x="1581311" y="416370"/>
                  <a:pt x="1591527" y="424543"/>
                </a:cubicBezTo>
                <a:cubicBezTo>
                  <a:pt x="1599541" y="430954"/>
                  <a:pt x="1606041" y="439058"/>
                  <a:pt x="1613298" y="446315"/>
                </a:cubicBezTo>
                <a:cubicBezTo>
                  <a:pt x="1639498" y="524913"/>
                  <a:pt x="1648642" y="522657"/>
                  <a:pt x="1624184" y="620486"/>
                </a:cubicBezTo>
                <a:cubicBezTo>
                  <a:pt x="1621695" y="630443"/>
                  <a:pt x="1611213" y="636978"/>
                  <a:pt x="1602412" y="642258"/>
                </a:cubicBezTo>
                <a:cubicBezTo>
                  <a:pt x="1592573" y="648161"/>
                  <a:pt x="1580641" y="649515"/>
                  <a:pt x="1569755" y="653143"/>
                </a:cubicBezTo>
                <a:cubicBezTo>
                  <a:pt x="1558869" y="660400"/>
                  <a:pt x="1549053" y="669601"/>
                  <a:pt x="1537098" y="674915"/>
                </a:cubicBezTo>
                <a:cubicBezTo>
                  <a:pt x="1463186" y="707765"/>
                  <a:pt x="1432102" y="699993"/>
                  <a:pt x="1341155" y="707572"/>
                </a:cubicBezTo>
                <a:cubicBezTo>
                  <a:pt x="1323683" y="719220"/>
                  <a:pt x="1299137" y="732499"/>
                  <a:pt x="1286727" y="751115"/>
                </a:cubicBezTo>
                <a:cubicBezTo>
                  <a:pt x="1268789" y="778022"/>
                  <a:pt x="1263747" y="798283"/>
                  <a:pt x="1254070" y="827315"/>
                </a:cubicBezTo>
                <a:cubicBezTo>
                  <a:pt x="1250441" y="914401"/>
                  <a:pt x="1252810" y="1001944"/>
                  <a:pt x="1243184" y="1088572"/>
                </a:cubicBezTo>
                <a:cubicBezTo>
                  <a:pt x="1241739" y="1101575"/>
                  <a:pt x="1234364" y="1119379"/>
                  <a:pt x="1221412" y="1121229"/>
                </a:cubicBezTo>
                <a:cubicBezTo>
                  <a:pt x="1127948" y="1134581"/>
                  <a:pt x="1032727" y="1128486"/>
                  <a:pt x="938384" y="1132115"/>
                </a:cubicBezTo>
                <a:cubicBezTo>
                  <a:pt x="920241" y="1128486"/>
                  <a:pt x="900019" y="1130409"/>
                  <a:pt x="883955" y="1121229"/>
                </a:cubicBezTo>
                <a:cubicBezTo>
                  <a:pt x="872596" y="1114738"/>
                  <a:pt x="871435" y="1097823"/>
                  <a:pt x="862184" y="1088572"/>
                </a:cubicBezTo>
                <a:cubicBezTo>
                  <a:pt x="852933" y="1079321"/>
                  <a:pt x="839743" y="1074973"/>
                  <a:pt x="829527" y="1066800"/>
                </a:cubicBezTo>
                <a:cubicBezTo>
                  <a:pt x="751981" y="1004764"/>
                  <a:pt x="875599" y="1090258"/>
                  <a:pt x="775098" y="1023258"/>
                </a:cubicBezTo>
                <a:cubicBezTo>
                  <a:pt x="767841" y="1012372"/>
                  <a:pt x="764421" y="997534"/>
                  <a:pt x="753327" y="990600"/>
                </a:cubicBezTo>
                <a:cubicBezTo>
                  <a:pt x="733866" y="978437"/>
                  <a:pt x="709784" y="976086"/>
                  <a:pt x="688012" y="968829"/>
                </a:cubicBezTo>
                <a:cubicBezTo>
                  <a:pt x="641154" y="953210"/>
                  <a:pt x="666497" y="960728"/>
                  <a:pt x="611812" y="947058"/>
                </a:cubicBezTo>
                <a:cubicBezTo>
                  <a:pt x="561012" y="950686"/>
                  <a:pt x="510062" y="952612"/>
                  <a:pt x="459412" y="957943"/>
                </a:cubicBezTo>
                <a:cubicBezTo>
                  <a:pt x="441012" y="959880"/>
                  <a:pt x="421990" y="961541"/>
                  <a:pt x="404984" y="968829"/>
                </a:cubicBezTo>
                <a:cubicBezTo>
                  <a:pt x="395551" y="972872"/>
                  <a:pt x="390469" y="983343"/>
                  <a:pt x="383212" y="990600"/>
                </a:cubicBezTo>
                <a:cubicBezTo>
                  <a:pt x="288869" y="986972"/>
                  <a:pt x="194184" y="988528"/>
                  <a:pt x="100184" y="979715"/>
                </a:cubicBezTo>
                <a:cubicBezTo>
                  <a:pt x="77335" y="977573"/>
                  <a:pt x="34870" y="957943"/>
                  <a:pt x="34870" y="957943"/>
                </a:cubicBezTo>
                <a:cubicBezTo>
                  <a:pt x="5159" y="868813"/>
                  <a:pt x="0" y="881922"/>
                  <a:pt x="23984" y="762000"/>
                </a:cubicBezTo>
                <a:cubicBezTo>
                  <a:pt x="26550" y="749171"/>
                  <a:pt x="37582" y="739559"/>
                  <a:pt x="45755" y="729343"/>
                </a:cubicBezTo>
                <a:cubicBezTo>
                  <a:pt x="63480" y="707187"/>
                  <a:pt x="75939" y="701964"/>
                  <a:pt x="100184" y="685800"/>
                </a:cubicBezTo>
                <a:cubicBezTo>
                  <a:pt x="107441" y="674914"/>
                  <a:pt x="111739" y="661316"/>
                  <a:pt x="121955" y="653143"/>
                </a:cubicBezTo>
                <a:cubicBezTo>
                  <a:pt x="130915" y="645975"/>
                  <a:pt x="144773" y="648161"/>
                  <a:pt x="154612" y="642258"/>
                </a:cubicBezTo>
                <a:cubicBezTo>
                  <a:pt x="163413" y="636978"/>
                  <a:pt x="168370" y="626897"/>
                  <a:pt x="176384" y="620486"/>
                </a:cubicBezTo>
                <a:cubicBezTo>
                  <a:pt x="203168" y="599059"/>
                  <a:pt x="211097" y="603230"/>
                  <a:pt x="230812" y="576943"/>
                </a:cubicBezTo>
                <a:cubicBezTo>
                  <a:pt x="246511" y="556010"/>
                  <a:pt x="259841" y="533400"/>
                  <a:pt x="274355" y="511629"/>
                </a:cubicBezTo>
                <a:lnTo>
                  <a:pt x="296127" y="478972"/>
                </a:lnTo>
                <a:cubicBezTo>
                  <a:pt x="321340" y="403331"/>
                  <a:pt x="319713" y="449944"/>
                  <a:pt x="328784" y="413658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0" name="Volný tvar 9"/>
          <p:cNvSpPr/>
          <p:nvPr/>
        </p:nvSpPr>
        <p:spPr>
          <a:xfrm>
            <a:off x="33338" y="347663"/>
            <a:ext cx="542925" cy="904875"/>
          </a:xfrm>
          <a:custGeom>
            <a:avLst/>
            <a:gdLst>
              <a:gd name="connsiteX0" fmla="*/ 424543 w 542947"/>
              <a:gd name="connsiteY0" fmla="*/ 892628 h 903514"/>
              <a:gd name="connsiteX1" fmla="*/ 457200 w 542947"/>
              <a:gd name="connsiteY1" fmla="*/ 870857 h 903514"/>
              <a:gd name="connsiteX2" fmla="*/ 489857 w 542947"/>
              <a:gd name="connsiteY2" fmla="*/ 859971 h 903514"/>
              <a:gd name="connsiteX3" fmla="*/ 500743 w 542947"/>
              <a:gd name="connsiteY3" fmla="*/ 827314 h 903514"/>
              <a:gd name="connsiteX4" fmla="*/ 533400 w 542947"/>
              <a:gd name="connsiteY4" fmla="*/ 762000 h 903514"/>
              <a:gd name="connsiteX5" fmla="*/ 522514 w 542947"/>
              <a:gd name="connsiteY5" fmla="*/ 598714 h 903514"/>
              <a:gd name="connsiteX6" fmla="*/ 511629 w 542947"/>
              <a:gd name="connsiteY6" fmla="*/ 566057 h 903514"/>
              <a:gd name="connsiteX7" fmla="*/ 489857 w 542947"/>
              <a:gd name="connsiteY7" fmla="*/ 511628 h 903514"/>
              <a:gd name="connsiteX8" fmla="*/ 478972 w 542947"/>
              <a:gd name="connsiteY8" fmla="*/ 478971 h 903514"/>
              <a:gd name="connsiteX9" fmla="*/ 435429 w 542947"/>
              <a:gd name="connsiteY9" fmla="*/ 413657 h 903514"/>
              <a:gd name="connsiteX10" fmla="*/ 402772 w 542947"/>
              <a:gd name="connsiteY10" fmla="*/ 359228 h 903514"/>
              <a:gd name="connsiteX11" fmla="*/ 391886 w 542947"/>
              <a:gd name="connsiteY11" fmla="*/ 326571 h 903514"/>
              <a:gd name="connsiteX12" fmla="*/ 370114 w 542947"/>
              <a:gd name="connsiteY12" fmla="*/ 293914 h 903514"/>
              <a:gd name="connsiteX13" fmla="*/ 304800 w 542947"/>
              <a:gd name="connsiteY13" fmla="*/ 239486 h 903514"/>
              <a:gd name="connsiteX14" fmla="*/ 272143 w 542947"/>
              <a:gd name="connsiteY14" fmla="*/ 228600 h 903514"/>
              <a:gd name="connsiteX15" fmla="*/ 217714 w 542947"/>
              <a:gd name="connsiteY15" fmla="*/ 195943 h 903514"/>
              <a:gd name="connsiteX16" fmla="*/ 195943 w 542947"/>
              <a:gd name="connsiteY16" fmla="*/ 174171 h 903514"/>
              <a:gd name="connsiteX17" fmla="*/ 130629 w 542947"/>
              <a:gd name="connsiteY17" fmla="*/ 130628 h 903514"/>
              <a:gd name="connsiteX18" fmla="*/ 76200 w 542947"/>
              <a:gd name="connsiteY18" fmla="*/ 87086 h 903514"/>
              <a:gd name="connsiteX19" fmla="*/ 32657 w 542947"/>
              <a:gd name="connsiteY19" fmla="*/ 43543 h 903514"/>
              <a:gd name="connsiteX20" fmla="*/ 0 w 542947"/>
              <a:gd name="connsiteY20" fmla="*/ 0 h 903514"/>
              <a:gd name="connsiteX21" fmla="*/ 10886 w 542947"/>
              <a:gd name="connsiteY21" fmla="*/ 413657 h 903514"/>
              <a:gd name="connsiteX22" fmla="*/ 97972 w 542947"/>
              <a:gd name="connsiteY22" fmla="*/ 402771 h 903514"/>
              <a:gd name="connsiteX23" fmla="*/ 119743 w 542947"/>
              <a:gd name="connsiteY23" fmla="*/ 468086 h 903514"/>
              <a:gd name="connsiteX24" fmla="*/ 152400 w 542947"/>
              <a:gd name="connsiteY24" fmla="*/ 533400 h 903514"/>
              <a:gd name="connsiteX25" fmla="*/ 185057 w 542947"/>
              <a:gd name="connsiteY25" fmla="*/ 544286 h 903514"/>
              <a:gd name="connsiteX26" fmla="*/ 228600 w 542947"/>
              <a:gd name="connsiteY26" fmla="*/ 642257 h 903514"/>
              <a:gd name="connsiteX27" fmla="*/ 250372 w 542947"/>
              <a:gd name="connsiteY27" fmla="*/ 664028 h 903514"/>
              <a:gd name="connsiteX28" fmla="*/ 272143 w 542947"/>
              <a:gd name="connsiteY28" fmla="*/ 794657 h 903514"/>
              <a:gd name="connsiteX29" fmla="*/ 283029 w 542947"/>
              <a:gd name="connsiteY29" fmla="*/ 827314 h 903514"/>
              <a:gd name="connsiteX30" fmla="*/ 359229 w 542947"/>
              <a:gd name="connsiteY30" fmla="*/ 892628 h 903514"/>
              <a:gd name="connsiteX31" fmla="*/ 391886 w 542947"/>
              <a:gd name="connsiteY31" fmla="*/ 903514 h 903514"/>
              <a:gd name="connsiteX32" fmla="*/ 424543 w 542947"/>
              <a:gd name="connsiteY32" fmla="*/ 892628 h 903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42947" h="903514">
                <a:moveTo>
                  <a:pt x="424543" y="892628"/>
                </a:moveTo>
                <a:cubicBezTo>
                  <a:pt x="435429" y="885371"/>
                  <a:pt x="445498" y="876708"/>
                  <a:pt x="457200" y="870857"/>
                </a:cubicBezTo>
                <a:cubicBezTo>
                  <a:pt x="467463" y="865725"/>
                  <a:pt x="481743" y="868085"/>
                  <a:pt x="489857" y="859971"/>
                </a:cubicBezTo>
                <a:cubicBezTo>
                  <a:pt x="497971" y="851857"/>
                  <a:pt x="495611" y="837577"/>
                  <a:pt x="500743" y="827314"/>
                </a:cubicBezTo>
                <a:cubicBezTo>
                  <a:pt x="542947" y="742905"/>
                  <a:pt x="506038" y="844084"/>
                  <a:pt x="533400" y="762000"/>
                </a:cubicBezTo>
                <a:cubicBezTo>
                  <a:pt x="529771" y="707571"/>
                  <a:pt x="528538" y="652930"/>
                  <a:pt x="522514" y="598714"/>
                </a:cubicBezTo>
                <a:cubicBezTo>
                  <a:pt x="521247" y="587310"/>
                  <a:pt x="515658" y="576801"/>
                  <a:pt x="511629" y="566057"/>
                </a:cubicBezTo>
                <a:cubicBezTo>
                  <a:pt x="504768" y="547760"/>
                  <a:pt x="496718" y="529925"/>
                  <a:pt x="489857" y="511628"/>
                </a:cubicBezTo>
                <a:cubicBezTo>
                  <a:pt x="485828" y="500884"/>
                  <a:pt x="484544" y="489001"/>
                  <a:pt x="478972" y="478971"/>
                </a:cubicBezTo>
                <a:cubicBezTo>
                  <a:pt x="466265" y="456098"/>
                  <a:pt x="443704" y="438480"/>
                  <a:pt x="435429" y="413657"/>
                </a:cubicBezTo>
                <a:cubicBezTo>
                  <a:pt x="421297" y="371264"/>
                  <a:pt x="432657" y="389114"/>
                  <a:pt x="402772" y="359228"/>
                </a:cubicBezTo>
                <a:cubicBezTo>
                  <a:pt x="399143" y="348342"/>
                  <a:pt x="397018" y="336834"/>
                  <a:pt x="391886" y="326571"/>
                </a:cubicBezTo>
                <a:cubicBezTo>
                  <a:pt x="386035" y="314869"/>
                  <a:pt x="378490" y="303965"/>
                  <a:pt x="370114" y="293914"/>
                </a:cubicBezTo>
                <a:cubicBezTo>
                  <a:pt x="352917" y="273278"/>
                  <a:pt x="329266" y="251719"/>
                  <a:pt x="304800" y="239486"/>
                </a:cubicBezTo>
                <a:cubicBezTo>
                  <a:pt x="294537" y="234354"/>
                  <a:pt x="283029" y="232229"/>
                  <a:pt x="272143" y="228600"/>
                </a:cubicBezTo>
                <a:cubicBezTo>
                  <a:pt x="216981" y="173435"/>
                  <a:pt x="288370" y="238336"/>
                  <a:pt x="217714" y="195943"/>
                </a:cubicBezTo>
                <a:cubicBezTo>
                  <a:pt x="208913" y="190663"/>
                  <a:pt x="204153" y="180329"/>
                  <a:pt x="195943" y="174171"/>
                </a:cubicBezTo>
                <a:cubicBezTo>
                  <a:pt x="175010" y="158471"/>
                  <a:pt x="149132" y="149130"/>
                  <a:pt x="130629" y="130628"/>
                </a:cubicBezTo>
                <a:cubicBezTo>
                  <a:pt x="56501" y="56504"/>
                  <a:pt x="172343" y="169494"/>
                  <a:pt x="76200" y="87086"/>
                </a:cubicBezTo>
                <a:cubicBezTo>
                  <a:pt x="60615" y="73728"/>
                  <a:pt x="44043" y="60622"/>
                  <a:pt x="32657" y="43543"/>
                </a:cubicBezTo>
                <a:cubicBezTo>
                  <a:pt x="8039" y="6616"/>
                  <a:pt x="20137" y="20137"/>
                  <a:pt x="0" y="0"/>
                </a:cubicBezTo>
                <a:lnTo>
                  <a:pt x="10886" y="413657"/>
                </a:lnTo>
                <a:cubicBezTo>
                  <a:pt x="36110" y="396842"/>
                  <a:pt x="62999" y="367798"/>
                  <a:pt x="97972" y="402771"/>
                </a:cubicBezTo>
                <a:cubicBezTo>
                  <a:pt x="114200" y="418999"/>
                  <a:pt x="112486" y="446314"/>
                  <a:pt x="119743" y="468086"/>
                </a:cubicBezTo>
                <a:cubicBezTo>
                  <a:pt x="126914" y="489598"/>
                  <a:pt x="133217" y="518054"/>
                  <a:pt x="152400" y="533400"/>
                </a:cubicBezTo>
                <a:cubicBezTo>
                  <a:pt x="161360" y="540568"/>
                  <a:pt x="174171" y="540657"/>
                  <a:pt x="185057" y="544286"/>
                </a:cubicBezTo>
                <a:cubicBezTo>
                  <a:pt x="202319" y="596070"/>
                  <a:pt x="199029" y="605294"/>
                  <a:pt x="228600" y="642257"/>
                </a:cubicBezTo>
                <a:cubicBezTo>
                  <a:pt x="235011" y="650271"/>
                  <a:pt x="243115" y="656771"/>
                  <a:pt x="250372" y="664028"/>
                </a:cubicBezTo>
                <a:cubicBezTo>
                  <a:pt x="275891" y="740593"/>
                  <a:pt x="247835" y="648814"/>
                  <a:pt x="272143" y="794657"/>
                </a:cubicBezTo>
                <a:cubicBezTo>
                  <a:pt x="274029" y="805975"/>
                  <a:pt x="276360" y="817977"/>
                  <a:pt x="283029" y="827314"/>
                </a:cubicBezTo>
                <a:cubicBezTo>
                  <a:pt x="297909" y="848146"/>
                  <a:pt x="333658" y="879842"/>
                  <a:pt x="359229" y="892628"/>
                </a:cubicBezTo>
                <a:cubicBezTo>
                  <a:pt x="369492" y="897760"/>
                  <a:pt x="381000" y="899885"/>
                  <a:pt x="391886" y="903514"/>
                </a:cubicBezTo>
                <a:lnTo>
                  <a:pt x="424543" y="89262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4929188" y="2071688"/>
            <a:ext cx="285750" cy="285750"/>
          </a:xfrm>
          <a:prstGeom prst="rect">
            <a:avLst/>
          </a:prstGeom>
          <a:solidFill>
            <a:srgbClr val="3A4C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 rot="2259316">
            <a:off x="3360738" y="1519238"/>
            <a:ext cx="82550" cy="739775"/>
          </a:xfrm>
          <a:prstGeom prst="rect">
            <a:avLst/>
          </a:prstGeom>
          <a:solidFill>
            <a:srgbClr val="3A4C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 rot="2259316">
            <a:off x="3289300" y="1447800"/>
            <a:ext cx="82550" cy="739775"/>
          </a:xfrm>
          <a:prstGeom prst="rect">
            <a:avLst/>
          </a:prstGeom>
          <a:solidFill>
            <a:srgbClr val="3A4C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9" name="Obdélník 18"/>
          <p:cNvSpPr/>
          <p:nvPr/>
        </p:nvSpPr>
        <p:spPr>
          <a:xfrm rot="2259316">
            <a:off x="3217863" y="1376363"/>
            <a:ext cx="82550" cy="739775"/>
          </a:xfrm>
          <a:prstGeom prst="rect">
            <a:avLst/>
          </a:prstGeom>
          <a:solidFill>
            <a:srgbClr val="3A4C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1" name="Obdélník 20"/>
          <p:cNvSpPr/>
          <p:nvPr/>
        </p:nvSpPr>
        <p:spPr>
          <a:xfrm rot="2259316">
            <a:off x="2932113" y="1162050"/>
            <a:ext cx="82550" cy="7397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2" name="Obdélník 21"/>
          <p:cNvSpPr/>
          <p:nvPr/>
        </p:nvSpPr>
        <p:spPr>
          <a:xfrm rot="2259316">
            <a:off x="2860675" y="1090613"/>
            <a:ext cx="82550" cy="7397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3" name="Obdélník 22"/>
          <p:cNvSpPr/>
          <p:nvPr/>
        </p:nvSpPr>
        <p:spPr>
          <a:xfrm rot="2259316">
            <a:off x="2771775" y="1019175"/>
            <a:ext cx="82550" cy="7397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pic>
        <p:nvPicPr>
          <p:cNvPr id="718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377369">
            <a:off x="3170238" y="336550"/>
            <a:ext cx="3079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2577272">
            <a:off x="3440113" y="747713"/>
            <a:ext cx="37782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Obdélník 25"/>
          <p:cNvSpPr/>
          <p:nvPr/>
        </p:nvSpPr>
        <p:spPr>
          <a:xfrm>
            <a:off x="2286000" y="1000125"/>
            <a:ext cx="285750" cy="285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1" name="Šipka nahoru 30"/>
          <p:cNvSpPr/>
          <p:nvPr/>
        </p:nvSpPr>
        <p:spPr>
          <a:xfrm rot="18273192">
            <a:off x="2846388" y="1778000"/>
            <a:ext cx="266700" cy="212725"/>
          </a:xfrm>
          <a:prstGeom prst="upArrow">
            <a:avLst/>
          </a:prstGeom>
          <a:solidFill>
            <a:srgbClr val="3A4C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2" name="Šipka nahoru 31"/>
          <p:cNvSpPr/>
          <p:nvPr/>
        </p:nvSpPr>
        <p:spPr>
          <a:xfrm rot="18273192">
            <a:off x="3030538" y="1563687"/>
            <a:ext cx="266700" cy="212725"/>
          </a:xfrm>
          <a:prstGeom prst="upArrow">
            <a:avLst/>
          </a:prstGeom>
          <a:solidFill>
            <a:srgbClr val="3A4C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3" name="Šipka nahoru 32"/>
          <p:cNvSpPr/>
          <p:nvPr/>
        </p:nvSpPr>
        <p:spPr>
          <a:xfrm rot="18273192">
            <a:off x="3244851" y="1349375"/>
            <a:ext cx="266700" cy="212725"/>
          </a:xfrm>
          <a:prstGeom prst="upArrow">
            <a:avLst/>
          </a:prstGeom>
          <a:solidFill>
            <a:srgbClr val="3A4C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4" name="Obdélník 33"/>
          <p:cNvSpPr/>
          <p:nvPr/>
        </p:nvSpPr>
        <p:spPr>
          <a:xfrm rot="20012329">
            <a:off x="3714750" y="1203325"/>
            <a:ext cx="285750" cy="71438"/>
          </a:xfrm>
          <a:prstGeom prst="rect">
            <a:avLst/>
          </a:prstGeom>
          <a:solidFill>
            <a:srgbClr val="3A4C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cxnSp>
        <p:nvCxnSpPr>
          <p:cNvPr id="36" name="Přímá spojovací šipka 35"/>
          <p:cNvCxnSpPr/>
          <p:nvPr/>
        </p:nvCxnSpPr>
        <p:spPr>
          <a:xfrm>
            <a:off x="3429000" y="571500"/>
            <a:ext cx="119063" cy="1063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>
            <a:stCxn id="1028" idx="1"/>
          </p:cNvCxnSpPr>
          <p:nvPr/>
        </p:nvCxnSpPr>
        <p:spPr>
          <a:xfrm rot="10800000" flipV="1">
            <a:off x="3143250" y="966788"/>
            <a:ext cx="347663" cy="176212"/>
          </a:xfrm>
          <a:prstGeom prst="line">
            <a:avLst/>
          </a:prstGeom>
          <a:ln w="28575">
            <a:solidFill>
              <a:srgbClr val="3A4C96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ovací čára 41"/>
          <p:cNvCxnSpPr>
            <a:stCxn id="34" idx="0"/>
            <a:endCxn id="1028" idx="2"/>
          </p:cNvCxnSpPr>
          <p:nvPr/>
        </p:nvCxnSpPr>
        <p:spPr>
          <a:xfrm rot="16200000" flipV="1">
            <a:off x="3615531" y="980282"/>
            <a:ext cx="301625" cy="150812"/>
          </a:xfrm>
          <a:prstGeom prst="line">
            <a:avLst/>
          </a:prstGeom>
          <a:ln w="28575">
            <a:solidFill>
              <a:srgbClr val="3A4C96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ovací čára 47"/>
          <p:cNvCxnSpPr>
            <a:stCxn id="1028" idx="3"/>
          </p:cNvCxnSpPr>
          <p:nvPr/>
        </p:nvCxnSpPr>
        <p:spPr>
          <a:xfrm>
            <a:off x="3767138" y="709613"/>
            <a:ext cx="1019175" cy="147637"/>
          </a:xfrm>
          <a:prstGeom prst="line">
            <a:avLst/>
          </a:prstGeom>
          <a:ln w="28575">
            <a:solidFill>
              <a:srgbClr val="3A4C96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bdélník 52"/>
          <p:cNvSpPr/>
          <p:nvPr/>
        </p:nvSpPr>
        <p:spPr>
          <a:xfrm>
            <a:off x="0" y="0"/>
            <a:ext cx="9144000" cy="5286375"/>
          </a:xfrm>
          <a:prstGeom prst="rect">
            <a:avLst/>
          </a:prstGeom>
          <a:noFill/>
          <a:ln w="7620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n w="25400" cmpd="thinThick">
                <a:solidFill>
                  <a:schemeClr val="tx1"/>
                </a:solidFill>
              </a:ln>
            </a:endParaRPr>
          </a:p>
        </p:txBody>
      </p:sp>
      <p:sp>
        <p:nvSpPr>
          <p:cNvPr id="54" name="Obdélník 53"/>
          <p:cNvSpPr/>
          <p:nvPr/>
        </p:nvSpPr>
        <p:spPr>
          <a:xfrm rot="20980273">
            <a:off x="6518275" y="4095750"/>
            <a:ext cx="285750" cy="214313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7196" name="TextovéPole 54"/>
          <p:cNvSpPr txBox="1">
            <a:spLocks noChangeArrowheads="1"/>
          </p:cNvSpPr>
          <p:nvPr/>
        </p:nvSpPr>
        <p:spPr bwMode="auto">
          <a:xfrm>
            <a:off x="5786438" y="2928938"/>
            <a:ext cx="12144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>
                <a:latin typeface="Calibri" pitchFamily="34" charset="0"/>
              </a:rPr>
              <a:t>Enipeus</a:t>
            </a:r>
          </a:p>
        </p:txBody>
      </p:sp>
      <p:sp>
        <p:nvSpPr>
          <p:cNvPr id="7197" name="TextovéPole 55"/>
          <p:cNvSpPr txBox="1">
            <a:spLocks noChangeArrowheads="1"/>
          </p:cNvSpPr>
          <p:nvPr/>
        </p:nvSpPr>
        <p:spPr bwMode="auto">
          <a:xfrm>
            <a:off x="6500813" y="4264025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>
                <a:latin typeface="Calibri" pitchFamily="34" charset="0"/>
              </a:rPr>
              <a:t>Farsalus</a:t>
            </a:r>
          </a:p>
        </p:txBody>
      </p:sp>
      <p:sp>
        <p:nvSpPr>
          <p:cNvPr id="7198" name="TextovéPole 56"/>
          <p:cNvSpPr txBox="1">
            <a:spLocks noChangeArrowheads="1"/>
          </p:cNvSpPr>
          <p:nvPr/>
        </p:nvSpPr>
        <p:spPr bwMode="auto">
          <a:xfrm>
            <a:off x="4714875" y="2335213"/>
            <a:ext cx="1428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>
                <a:solidFill>
                  <a:srgbClr val="3A4C96"/>
                </a:solidFill>
                <a:latin typeface="Calibri" pitchFamily="34" charset="0"/>
              </a:rPr>
              <a:t>Caesarův tábor</a:t>
            </a:r>
          </a:p>
        </p:txBody>
      </p:sp>
      <p:sp>
        <p:nvSpPr>
          <p:cNvPr id="7199" name="TextovéPole 57"/>
          <p:cNvSpPr txBox="1">
            <a:spLocks noChangeArrowheads="1"/>
          </p:cNvSpPr>
          <p:nvPr/>
        </p:nvSpPr>
        <p:spPr bwMode="auto">
          <a:xfrm>
            <a:off x="1214438" y="928688"/>
            <a:ext cx="971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400" b="1">
                <a:solidFill>
                  <a:srgbClr val="FF0000"/>
                </a:solidFill>
                <a:latin typeface="Calibri" pitchFamily="34" charset="0"/>
              </a:rPr>
              <a:t>Pompeiův </a:t>
            </a:r>
          </a:p>
          <a:p>
            <a:pPr algn="ctr"/>
            <a:r>
              <a:rPr lang="cs-CZ" sz="1400" b="1">
                <a:solidFill>
                  <a:srgbClr val="FF0000"/>
                </a:solidFill>
                <a:latin typeface="Calibri" pitchFamily="34" charset="0"/>
              </a:rPr>
              <a:t>tábor</a:t>
            </a:r>
          </a:p>
        </p:txBody>
      </p:sp>
      <p:pic>
        <p:nvPicPr>
          <p:cNvPr id="7200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3986213"/>
            <a:ext cx="1000125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" name="TextovéPole 59"/>
          <p:cNvSpPr txBox="1"/>
          <p:nvPr/>
        </p:nvSpPr>
        <p:spPr>
          <a:xfrm>
            <a:off x="642938" y="3786188"/>
            <a:ext cx="21431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</a:t>
            </a:r>
          </a:p>
        </p:txBody>
      </p:sp>
      <p:sp>
        <p:nvSpPr>
          <p:cNvPr id="62" name="Obdélník 61"/>
          <p:cNvSpPr/>
          <p:nvPr/>
        </p:nvSpPr>
        <p:spPr>
          <a:xfrm>
            <a:off x="0" y="5357813"/>
            <a:ext cx="9144000" cy="1500187"/>
          </a:xfrm>
          <a:prstGeom prst="rect">
            <a:avLst/>
          </a:prstGeom>
          <a:solidFill>
            <a:srgbClr val="3A4C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9. srpen 48 př. n. l. – Pompeius poražen, ztratil 15 000 mužů, přestože měl více než dvojnásobnou převahu.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pic>
        <p:nvPicPr>
          <p:cNvPr id="35" name="Picture 5" descr="http://www.buy-clip-art.com/store_files/store_images/Clipart/Miscellaneous/tn_1_flame.gif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25" y="428625"/>
            <a:ext cx="4286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Zástupný symbol pro číslo snímku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BD80D7-6B17-43DA-B08A-CFD64148A384}" type="slidenum">
              <a:rPr lang="cs-CZ"/>
              <a:pPr>
                <a:defRPr/>
              </a:pPr>
              <a:t>5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42875" y="642938"/>
            <a:ext cx="657225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Caesar = jediným vládcem Říma</a:t>
            </a:r>
          </a:p>
        </p:txBody>
      </p:sp>
      <p:sp>
        <p:nvSpPr>
          <p:cNvPr id="8195" name="TextovéPole 3"/>
          <p:cNvSpPr txBox="1">
            <a:spLocks noChangeArrowheads="1"/>
          </p:cNvSpPr>
          <p:nvPr/>
        </p:nvSpPr>
        <p:spPr bwMode="auto">
          <a:xfrm>
            <a:off x="214313" y="1285875"/>
            <a:ext cx="542925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Doživotní diktátor, tribun lidu – formálně byl zastáncem republiky X veškerá moc byla soustředěna v rukou jedné osoby.</a:t>
            </a:r>
          </a:p>
          <a:p>
            <a:endParaRPr lang="cs-CZ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cs-CZ">
                <a:latin typeface="Calibri" pitchFamily="34" charset="0"/>
              </a:rPr>
              <a:t> zrovnoprávnění Italiků a Římanů</a:t>
            </a:r>
          </a:p>
          <a:p>
            <a:pPr>
              <a:buFont typeface="Arial" charset="0"/>
              <a:buChar char="•"/>
            </a:pPr>
            <a:r>
              <a:rPr lang="cs-CZ">
                <a:latin typeface="Calibri" pitchFamily="34" charset="0"/>
              </a:rPr>
              <a:t> podpora řemesel</a:t>
            </a:r>
          </a:p>
          <a:p>
            <a:pPr>
              <a:buFont typeface="Arial" charset="0"/>
              <a:buChar char="•"/>
            </a:pPr>
            <a:r>
              <a:rPr lang="cs-CZ">
                <a:latin typeface="Calibri" pitchFamily="34" charset="0"/>
              </a:rPr>
              <a:t> hmotné zabezpečení veteránů a aktivních vojáků</a:t>
            </a:r>
          </a:p>
          <a:p>
            <a:pPr>
              <a:buFont typeface="Arial" charset="0"/>
              <a:buChar char="•"/>
            </a:pPr>
            <a:r>
              <a:rPr lang="cs-CZ">
                <a:latin typeface="Calibri" pitchFamily="34" charset="0"/>
              </a:rPr>
              <a:t> reforma kalendáře (Juliánský – platil v Evropě </a:t>
            </a:r>
          </a:p>
          <a:p>
            <a:r>
              <a:rPr lang="cs-CZ">
                <a:latin typeface="Calibri" pitchFamily="34" charset="0"/>
              </a:rPr>
              <a:t>  do 16. století, v Rusku až do r. 1917)</a:t>
            </a:r>
          </a:p>
          <a:p>
            <a:endParaRPr lang="cs-CZ">
              <a:latin typeface="Calibri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-71438" y="4000500"/>
            <a:ext cx="7286626" cy="2216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Caesar byl u občanů oblíben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X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jeho vláda je koncem republiky.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  <a:cs typeface="+mn-cs"/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343576-9A8B-49DC-8076-9E0959B30561}" type="slidenum">
              <a:rPr lang="cs-CZ"/>
              <a:pPr>
                <a:defRPr/>
              </a:pPr>
              <a:t>6</a:t>
            </a:fld>
            <a:endParaRPr lang="cs-CZ" dirty="0"/>
          </a:p>
        </p:txBody>
      </p:sp>
      <p:pic>
        <p:nvPicPr>
          <p:cNvPr id="8199" name="Picture 2" descr="http://upload.wikimedia.org/wikipedia/commons/e/ee/C%C3%A4s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38" y="571500"/>
            <a:ext cx="2655887" cy="364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ovéPole 1"/>
          <p:cNvSpPr txBox="1">
            <a:spLocks noChangeArrowheads="1"/>
          </p:cNvSpPr>
          <p:nvPr/>
        </p:nvSpPr>
        <p:spPr bwMode="auto">
          <a:xfrm>
            <a:off x="928688" y="285750"/>
            <a:ext cx="7858125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Pro část senátorů, ale i blízkých přátel se stal CAESAR tyranem, zosnovali spiknutí</a:t>
            </a:r>
          </a:p>
          <a:p>
            <a:r>
              <a:rPr lang="cs-CZ">
                <a:latin typeface="Calibri" pitchFamily="34" charset="0"/>
              </a:rPr>
              <a:t>se záměrem zavraždit ho a znovu nastolit republikánské pořádky.</a:t>
            </a:r>
          </a:p>
          <a:p>
            <a:r>
              <a:rPr lang="cs-CZ" sz="4000" b="1">
                <a:latin typeface="Calibri" pitchFamily="34" charset="0"/>
              </a:rPr>
              <a:t>15. 3. 44 př. n. l. CAESAR zavražděn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D7C4D4-C23D-4293-8EF2-E473389D1E24}" type="slidenum">
              <a:rPr lang="cs-CZ"/>
              <a:pPr>
                <a:defRPr/>
              </a:pPr>
              <a:t>7</a:t>
            </a:fld>
            <a:endParaRPr lang="cs-CZ" dirty="0"/>
          </a:p>
        </p:txBody>
      </p:sp>
      <p:pic>
        <p:nvPicPr>
          <p:cNvPr id="9221" name="Picture 2" descr="File:Cesar-sa mor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3" y="1785938"/>
            <a:ext cx="762000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ovéPole 1"/>
          <p:cNvSpPr txBox="1">
            <a:spLocks noChangeArrowheads="1"/>
          </p:cNvSpPr>
          <p:nvPr/>
        </p:nvSpPr>
        <p:spPr bwMode="auto">
          <a:xfrm>
            <a:off x="285750" y="214313"/>
            <a:ext cx="8643938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>
                <a:latin typeface="Calibri" pitchFamily="34" charset="0"/>
              </a:rPr>
              <a:t>„</a:t>
            </a:r>
            <a:r>
              <a:rPr lang="cs-CZ" b="1" i="1">
                <a:latin typeface="Calibri" pitchFamily="34" charset="0"/>
              </a:rPr>
              <a:t>Nepřijal jen neobvyklé pocty, jako doživotní volbu konzulem, diktátorem a cenzorem, </a:t>
            </a:r>
            <a:br>
              <a:rPr lang="cs-CZ" b="1" i="1">
                <a:latin typeface="Calibri" pitchFamily="34" charset="0"/>
              </a:rPr>
            </a:br>
            <a:r>
              <a:rPr lang="cs-CZ" b="1" i="1">
                <a:latin typeface="Calibri" pitchFamily="34" charset="0"/>
              </a:rPr>
              <a:t>k tomu ještě titulování Imperator a Otec vlasti, sochy jako pro boha, královský trůn </a:t>
            </a:r>
            <a:br>
              <a:rPr lang="cs-CZ" b="1" i="1">
                <a:latin typeface="Calibri" pitchFamily="34" charset="0"/>
              </a:rPr>
            </a:br>
            <a:r>
              <a:rPr lang="cs-CZ" b="1" i="1">
                <a:latin typeface="Calibri" pitchFamily="34" charset="0"/>
              </a:rPr>
              <a:t>v divadle, zlatou židli u soudu a na radnici, pojmenování jednoho měsíce v kalendáři vlastním jménem. Porušoval ústavu otevřeně a veřejně, jako by byla nic. Sulla si proti němu počínal jako začátečník, když se vzdal  úřadu diktátora. Lidé  od té doby spolu mluvili obezřetněji a každé své slovo zvažovali, jako by to byl zákon.“</a:t>
            </a:r>
          </a:p>
          <a:p>
            <a:r>
              <a:rPr lang="cs-CZ" i="1">
                <a:latin typeface="Calibri" pitchFamily="34" charset="0"/>
              </a:rPr>
              <a:t>Sueton: Císařské životopisy 1. st. n. l. </a:t>
            </a:r>
            <a:r>
              <a:rPr lang="cs-CZ" sz="1200" i="1">
                <a:latin typeface="Calibri" pitchFamily="34" charset="0"/>
              </a:rPr>
              <a:t>(</a:t>
            </a:r>
            <a:r>
              <a:rPr lang="cs-CZ" sz="1200">
                <a:latin typeface="Calibri" pitchFamily="34" charset="0"/>
              </a:rPr>
              <a:t>BITTNER, V. - RICHTER, E.: </a:t>
            </a:r>
            <a:r>
              <a:rPr lang="cs-CZ" sz="1200" i="1">
                <a:latin typeface="Calibri" pitchFamily="34" charset="0"/>
              </a:rPr>
              <a:t>Geschichte und Geschehen Band1. </a:t>
            </a:r>
            <a:r>
              <a:rPr lang="cs-CZ" sz="1200">
                <a:latin typeface="Calibri" pitchFamily="34" charset="0"/>
              </a:rPr>
              <a:t>1. vydání. Stuttgart: Ernst Klett Verlag, 1995, s. 151. ISBN 3-12- 410110-3. (Vlastní překlad)</a:t>
            </a:r>
          </a:p>
          <a:p>
            <a:r>
              <a:rPr lang="cs-CZ" i="1">
                <a:latin typeface="Calibri" pitchFamily="34" charset="0"/>
              </a:rPr>
              <a:t> </a:t>
            </a:r>
            <a:endParaRPr lang="cs-CZ">
              <a:latin typeface="Calibri" pitchFamily="34" charset="0"/>
            </a:endParaRPr>
          </a:p>
        </p:txBody>
      </p:sp>
      <p:sp>
        <p:nvSpPr>
          <p:cNvPr id="10243" name="TextovéPole 3"/>
          <p:cNvSpPr txBox="1">
            <a:spLocks noChangeArrowheads="1"/>
          </p:cNvSpPr>
          <p:nvPr/>
        </p:nvSpPr>
        <p:spPr bwMode="auto">
          <a:xfrm>
            <a:off x="357188" y="2571750"/>
            <a:ext cx="7072312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cs-CZ">
                <a:latin typeface="Calibri" pitchFamily="34" charset="0"/>
              </a:rPr>
              <a:t>Jaké výjimečné vlastnosti bys vyzdvihl(a) na Caesarově osobnosti?</a:t>
            </a:r>
          </a:p>
          <a:p>
            <a:pPr marL="342900" indent="-342900">
              <a:buFontTx/>
              <a:buAutoNum type="arabicPeriod"/>
            </a:pPr>
            <a:r>
              <a:rPr lang="cs-CZ">
                <a:latin typeface="Calibri" pitchFamily="34" charset="0"/>
              </a:rPr>
              <a:t>Jaké důvody v očích senátorů vedly k Caesarově vraždě? </a:t>
            </a:r>
          </a:p>
          <a:p>
            <a:pPr marL="342900" indent="-342900">
              <a:buFontTx/>
              <a:buAutoNum type="arabicPeriod"/>
            </a:pPr>
            <a:r>
              <a:rPr lang="cs-CZ">
                <a:latin typeface="Calibri" pitchFamily="34" charset="0"/>
              </a:rPr>
              <a:t>Caesar nechal na jednu z římských mincí razit podobiznu </a:t>
            </a:r>
          </a:p>
          <a:p>
            <a:pPr marL="342900" indent="-342900"/>
            <a:r>
              <a:rPr lang="cs-CZ">
                <a:latin typeface="Calibri" pitchFamily="34" charset="0"/>
              </a:rPr>
              <a:t>       legendárního AENEA. Co tím chtěl nejspíše zdůraznit?</a:t>
            </a:r>
          </a:p>
          <a:p>
            <a:pPr marL="342900" indent="-342900"/>
            <a:r>
              <a:rPr lang="cs-CZ">
                <a:latin typeface="Calibri" pitchFamily="34" charset="0"/>
              </a:rPr>
              <a:t>4.    Který měsíc nese Caesarovo jméno?</a:t>
            </a:r>
          </a:p>
          <a:p>
            <a:pPr marL="342900" indent="-342900"/>
            <a:endParaRPr lang="cs-CZ">
              <a:latin typeface="Calibri" pitchFamily="34" charset="0"/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95C79D-20E1-405C-8841-BCD9699743A7}" type="slidenum">
              <a:rPr lang="cs-CZ"/>
              <a:pPr>
                <a:defRPr/>
              </a:pPr>
              <a:t>8</a:t>
            </a:fld>
            <a:endParaRPr lang="cs-CZ" dirty="0"/>
          </a:p>
        </p:txBody>
      </p:sp>
      <p:pic>
        <p:nvPicPr>
          <p:cNvPr id="3074" name="Picture 2" descr="File:Denarius Aineias CAESAR Staatliche Münzsammlun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0870" t="10017" r="10627" b="11101"/>
          <a:stretch>
            <a:fillRect/>
          </a:stretch>
        </p:blipFill>
        <p:spPr bwMode="auto">
          <a:xfrm>
            <a:off x="3286116" y="3857628"/>
            <a:ext cx="2857520" cy="276959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47" name="Picture 4" descr="Smiley111 Clipar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37488" y="-26046113"/>
            <a:ext cx="28575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6" descr="Smiley111 Clipar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37488" y="-26046113"/>
            <a:ext cx="28575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4742"/>
          <a:stretch>
            <a:fillRect/>
          </a:stretch>
        </p:blipFill>
        <p:spPr bwMode="auto">
          <a:xfrm>
            <a:off x="6500813" y="2928938"/>
            <a:ext cx="21431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857625" y="57150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857625" y="1285875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857625" y="200025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857625" y="2714625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857625" y="342900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857625" y="4143375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3857625" y="485775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4572000" y="57150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3143250" y="57150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5286375" y="57150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6000750" y="57150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6715125" y="57150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3143250" y="128587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4572000" y="128587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4572000" y="20002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5286375" y="128587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6000750" y="128587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9" name="Obdélník 18"/>
          <p:cNvSpPr/>
          <p:nvPr/>
        </p:nvSpPr>
        <p:spPr>
          <a:xfrm>
            <a:off x="5286375" y="20002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6000750" y="20002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1" name="Obdélník 20"/>
          <p:cNvSpPr/>
          <p:nvPr/>
        </p:nvSpPr>
        <p:spPr>
          <a:xfrm>
            <a:off x="6715125" y="20002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2" name="Obdélník 21"/>
          <p:cNvSpPr/>
          <p:nvPr/>
        </p:nvSpPr>
        <p:spPr>
          <a:xfrm>
            <a:off x="3143250" y="20002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3" name="Obdélník 22"/>
          <p:cNvSpPr/>
          <p:nvPr/>
        </p:nvSpPr>
        <p:spPr>
          <a:xfrm>
            <a:off x="2428875" y="20002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4" name="Obdélník 23"/>
          <p:cNvSpPr/>
          <p:nvPr/>
        </p:nvSpPr>
        <p:spPr>
          <a:xfrm>
            <a:off x="1714500" y="20002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5" name="Obdélník 24"/>
          <p:cNvSpPr/>
          <p:nvPr/>
        </p:nvSpPr>
        <p:spPr>
          <a:xfrm>
            <a:off x="1000125" y="20002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6" name="Obdélník 25"/>
          <p:cNvSpPr/>
          <p:nvPr/>
        </p:nvSpPr>
        <p:spPr>
          <a:xfrm>
            <a:off x="4572000" y="342900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7" name="Obdélník 26"/>
          <p:cNvSpPr/>
          <p:nvPr/>
        </p:nvSpPr>
        <p:spPr>
          <a:xfrm>
            <a:off x="4572000" y="414337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8" name="Obdélník 27"/>
          <p:cNvSpPr/>
          <p:nvPr/>
        </p:nvSpPr>
        <p:spPr>
          <a:xfrm>
            <a:off x="6000750" y="342900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9" name="Obdélník 28"/>
          <p:cNvSpPr/>
          <p:nvPr/>
        </p:nvSpPr>
        <p:spPr>
          <a:xfrm>
            <a:off x="6715125" y="342900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0" name="Obdélník 29"/>
          <p:cNvSpPr/>
          <p:nvPr/>
        </p:nvSpPr>
        <p:spPr>
          <a:xfrm>
            <a:off x="7429500" y="342900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1" name="Obdélník 30"/>
          <p:cNvSpPr/>
          <p:nvPr/>
        </p:nvSpPr>
        <p:spPr>
          <a:xfrm>
            <a:off x="6715125" y="414337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2" name="Obdélník 31"/>
          <p:cNvSpPr/>
          <p:nvPr/>
        </p:nvSpPr>
        <p:spPr>
          <a:xfrm>
            <a:off x="5286375" y="342900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3" name="Obdélník 32"/>
          <p:cNvSpPr/>
          <p:nvPr/>
        </p:nvSpPr>
        <p:spPr>
          <a:xfrm>
            <a:off x="6000750" y="414337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4" name="Obdélník 33"/>
          <p:cNvSpPr/>
          <p:nvPr/>
        </p:nvSpPr>
        <p:spPr>
          <a:xfrm>
            <a:off x="5286375" y="414337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5" name="Obdélník 34"/>
          <p:cNvSpPr/>
          <p:nvPr/>
        </p:nvSpPr>
        <p:spPr>
          <a:xfrm>
            <a:off x="7429500" y="414337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6" name="Obdélník 35"/>
          <p:cNvSpPr/>
          <p:nvPr/>
        </p:nvSpPr>
        <p:spPr>
          <a:xfrm>
            <a:off x="8143875" y="414337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7" name="Obdélník 36"/>
          <p:cNvSpPr/>
          <p:nvPr/>
        </p:nvSpPr>
        <p:spPr>
          <a:xfrm>
            <a:off x="2428875" y="48577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8" name="Obdélník 37"/>
          <p:cNvSpPr/>
          <p:nvPr/>
        </p:nvSpPr>
        <p:spPr>
          <a:xfrm>
            <a:off x="3143250" y="48577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9" name="Obdélník 38"/>
          <p:cNvSpPr/>
          <p:nvPr/>
        </p:nvSpPr>
        <p:spPr>
          <a:xfrm>
            <a:off x="4572000" y="48577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0" name="Obdélník 39"/>
          <p:cNvSpPr/>
          <p:nvPr/>
        </p:nvSpPr>
        <p:spPr>
          <a:xfrm>
            <a:off x="5286375" y="4857750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1" name="Obdélník 40"/>
          <p:cNvSpPr/>
          <p:nvPr/>
        </p:nvSpPr>
        <p:spPr>
          <a:xfrm>
            <a:off x="3143250" y="414337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2" name="Obdélník 41"/>
          <p:cNvSpPr/>
          <p:nvPr/>
        </p:nvSpPr>
        <p:spPr>
          <a:xfrm>
            <a:off x="1714500" y="271462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3" name="Obdélník 42"/>
          <p:cNvSpPr/>
          <p:nvPr/>
        </p:nvSpPr>
        <p:spPr>
          <a:xfrm>
            <a:off x="6715125" y="271462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4" name="Obdélník 43"/>
          <p:cNvSpPr/>
          <p:nvPr/>
        </p:nvSpPr>
        <p:spPr>
          <a:xfrm>
            <a:off x="3143250" y="271462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5" name="Obdélník 44"/>
          <p:cNvSpPr/>
          <p:nvPr/>
        </p:nvSpPr>
        <p:spPr>
          <a:xfrm>
            <a:off x="4572000" y="271462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6" name="Obdélník 45"/>
          <p:cNvSpPr/>
          <p:nvPr/>
        </p:nvSpPr>
        <p:spPr>
          <a:xfrm>
            <a:off x="5286375" y="271462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7" name="Obdélník 46"/>
          <p:cNvSpPr/>
          <p:nvPr/>
        </p:nvSpPr>
        <p:spPr>
          <a:xfrm>
            <a:off x="6000750" y="271462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8" name="Obdélník 47"/>
          <p:cNvSpPr/>
          <p:nvPr/>
        </p:nvSpPr>
        <p:spPr>
          <a:xfrm>
            <a:off x="2428875" y="2714625"/>
            <a:ext cx="714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1313" name="TextovéPole 48"/>
          <p:cNvSpPr txBox="1">
            <a:spLocks noChangeArrowheads="1"/>
          </p:cNvSpPr>
          <p:nvPr/>
        </p:nvSpPr>
        <p:spPr bwMode="auto">
          <a:xfrm>
            <a:off x="1071563" y="785813"/>
            <a:ext cx="20716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>
                <a:latin typeface="Calibri" pitchFamily="34" charset="0"/>
              </a:rPr>
              <a:t>Úředník s právem veta</a:t>
            </a:r>
          </a:p>
        </p:txBody>
      </p:sp>
      <p:sp>
        <p:nvSpPr>
          <p:cNvPr id="11314" name="TextovéPole 49"/>
          <p:cNvSpPr txBox="1">
            <a:spLocks noChangeArrowheads="1"/>
          </p:cNvSpPr>
          <p:nvPr/>
        </p:nvSpPr>
        <p:spPr bwMode="auto">
          <a:xfrm>
            <a:off x="1000125" y="1500188"/>
            <a:ext cx="21431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>
                <a:latin typeface="Calibri" pitchFamily="34" charset="0"/>
              </a:rPr>
              <a:t>Římský diktátor</a:t>
            </a:r>
          </a:p>
        </p:txBody>
      </p:sp>
      <p:sp>
        <p:nvSpPr>
          <p:cNvPr id="11315" name="TextovéPole 50"/>
          <p:cNvSpPr txBox="1">
            <a:spLocks noChangeArrowheads="1"/>
          </p:cNvSpPr>
          <p:nvPr/>
        </p:nvSpPr>
        <p:spPr bwMode="auto">
          <a:xfrm>
            <a:off x="285750" y="2214563"/>
            <a:ext cx="6429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>
                <a:latin typeface="Calibri" pitchFamily="34" charset="0"/>
              </a:rPr>
              <a:t>SPQR</a:t>
            </a:r>
          </a:p>
        </p:txBody>
      </p:sp>
      <p:sp>
        <p:nvSpPr>
          <p:cNvPr id="11316" name="TextovéPole 51"/>
          <p:cNvSpPr txBox="1">
            <a:spLocks noChangeArrowheads="1"/>
          </p:cNvSpPr>
          <p:nvPr/>
        </p:nvSpPr>
        <p:spPr bwMode="auto">
          <a:xfrm>
            <a:off x="71438" y="2786063"/>
            <a:ext cx="1714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>
                <a:latin typeface="Calibri" pitchFamily="34" charset="0"/>
              </a:rPr>
              <a:t>Politická skupina </a:t>
            </a:r>
          </a:p>
          <a:p>
            <a:pPr algn="ctr"/>
            <a:r>
              <a:rPr lang="cs-CZ" sz="1600">
                <a:latin typeface="Calibri" pitchFamily="34" charset="0"/>
              </a:rPr>
              <a:t>v Římě</a:t>
            </a:r>
          </a:p>
        </p:txBody>
      </p:sp>
      <p:sp>
        <p:nvSpPr>
          <p:cNvPr id="11317" name="TextovéPole 52"/>
          <p:cNvSpPr txBox="1">
            <a:spLocks noChangeArrowheads="1"/>
          </p:cNvSpPr>
          <p:nvPr/>
        </p:nvSpPr>
        <p:spPr bwMode="auto">
          <a:xfrm>
            <a:off x="1643063" y="3500438"/>
            <a:ext cx="2214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>
                <a:latin typeface="Calibri" pitchFamily="34" charset="0"/>
              </a:rPr>
              <a:t>Nejvyšší volený úřad </a:t>
            </a:r>
          </a:p>
          <a:p>
            <a:pPr algn="ctr"/>
            <a:r>
              <a:rPr lang="cs-CZ" sz="1600">
                <a:latin typeface="Calibri" pitchFamily="34" charset="0"/>
              </a:rPr>
              <a:t>v Římě</a:t>
            </a:r>
          </a:p>
        </p:txBody>
      </p:sp>
      <p:sp>
        <p:nvSpPr>
          <p:cNvPr id="11318" name="TextovéPole 53"/>
          <p:cNvSpPr txBox="1">
            <a:spLocks noChangeArrowheads="1"/>
          </p:cNvSpPr>
          <p:nvPr/>
        </p:nvSpPr>
        <p:spPr bwMode="auto">
          <a:xfrm>
            <a:off x="857250" y="4357688"/>
            <a:ext cx="2286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600">
                <a:latin typeface="Calibri" pitchFamily="34" charset="0"/>
              </a:rPr>
              <a:t>Caesarův protivník</a:t>
            </a:r>
          </a:p>
        </p:txBody>
      </p:sp>
      <p:sp>
        <p:nvSpPr>
          <p:cNvPr id="11319" name="TextovéPole 54"/>
          <p:cNvSpPr txBox="1">
            <a:spLocks noChangeArrowheads="1"/>
          </p:cNvSpPr>
          <p:nvPr/>
        </p:nvSpPr>
        <p:spPr bwMode="auto">
          <a:xfrm>
            <a:off x="71438" y="4929188"/>
            <a:ext cx="2357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>
                <a:latin typeface="Calibri" pitchFamily="34" charset="0"/>
              </a:rPr>
              <a:t>Nejvyšší kolektivní orgán římské republiky</a:t>
            </a:r>
          </a:p>
        </p:txBody>
      </p:sp>
      <p:sp>
        <p:nvSpPr>
          <p:cNvPr id="58" name="Zástupný symbol pro číslo snímku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A685B7-0E29-454D-A5D8-35CE790F5004}" type="slidenum">
              <a:rPr lang="cs-CZ"/>
              <a:pPr>
                <a:defRPr/>
              </a:pPr>
              <a:t>9</a:t>
            </a:fld>
            <a:endParaRPr lang="cs-CZ" dirty="0"/>
          </a:p>
        </p:txBody>
      </p:sp>
      <p:pic>
        <p:nvPicPr>
          <p:cNvPr id="11322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4742"/>
          <a:stretch>
            <a:fillRect/>
          </a:stretch>
        </p:blipFill>
        <p:spPr bwMode="auto">
          <a:xfrm rot="1062693">
            <a:off x="6643688" y="4873625"/>
            <a:ext cx="200025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580</Words>
  <Application>Microsoft Office PowerPoint</Application>
  <PresentationFormat>Předvádění na obrazovce (4:3)</PresentationFormat>
  <Paragraphs>143</Paragraphs>
  <Slides>11</Slides>
  <Notes>0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Caesar - konec republiky</dc:title>
  <dc:creator>Helmut Harzer</dc:creator>
  <dc:description>Dostupné z Metodického portálu www.rvp.cz, ISSN: 1802–4785, financovaného z ESF a státního rozpočtu ČR. Provozováno Výzkumným ústavem pedagogickým v Praze.</dc:description>
  <cp:lastModifiedBy>harzhe</cp:lastModifiedBy>
  <cp:revision>14</cp:revision>
  <dcterms:created xsi:type="dcterms:W3CDTF">2009-04-27T08:07:47Z</dcterms:created>
  <dcterms:modified xsi:type="dcterms:W3CDTF">2011-10-10T10:02:18Z</dcterms:modified>
</cp:coreProperties>
</file>