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8" r:id="rId7"/>
    <p:sldId id="261" r:id="rId8"/>
    <p:sldId id="263" r:id="rId9"/>
    <p:sldId id="264" r:id="rId10"/>
    <p:sldId id="265" r:id="rId11"/>
    <p:sldId id="262" r:id="rId12"/>
    <p:sldId id="271" r:id="rId13"/>
    <p:sldId id="272" r:id="rId14"/>
    <p:sldId id="273" r:id="rId15"/>
    <p:sldId id="274" r:id="rId16"/>
    <p:sldId id="269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D6E"/>
    <a:srgbClr val="EA728C"/>
    <a:srgbClr val="C885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061D-BBEE-4682-890E-90EDCCE398B9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7D7B-E5D4-4CD1-A1A3-747E0AD774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0212-24A0-4FFF-9F84-6BF41E677162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9810-E670-46A3-8401-2BC05C02E6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ADD0-50BB-4C14-BD2A-02DCD5191D20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1C97-A31A-4F3F-9349-420CADF6DD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2592-9B67-47F3-9CCC-1748587CAEBF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E985-BE67-4C27-A254-AC3038080B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1FCA-5070-4E45-B8FB-B05E523094A4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0A2D-5D48-4F6A-B25B-37CB4D8FD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ECE2-6497-48FE-93C3-8CB3FCE53A6A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2A41-0EA5-46AE-B82B-9FF3780322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DC0A-A765-43CF-B39A-C52CBBA90030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37A4-09D9-4AAE-83C5-AF18CE6196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72B3-97D9-4D4B-9607-24EB510124C6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90C4-4EB6-4EA8-A24F-1CEFE4F534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3C45-752C-45BD-A82B-C4A530257791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0AEC-BA90-4904-95FC-901FD5E60A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B10D-B73D-44F1-8536-FF546A45C4A6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285F-3910-42F0-9F18-5284EA836A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3E43-3205-4CB1-972C-E88B6497258A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923D-E515-4D71-85F8-96D52B024C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6E25D5-E6E1-467D-AD9B-0AC4D568F7CC}" type="datetimeFigureOut">
              <a:rPr lang="cs-CZ"/>
              <a:pPr>
                <a:defRPr/>
              </a:pPr>
              <a:t>10.10.2011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B1F46B-841B-4D41-93CA-ED1C080905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6/6d/Trireme_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d/d4/Esc_cuc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f/f8/Drama-icon.png" TargetMode="External"/><Relationship Id="rId3" Type="http://schemas.openxmlformats.org/officeDocument/2006/relationships/hyperlink" Target="http://commons.wikimedia.org/wiki/File:Pericles_Pio-Clementino_Inv269_n2.jpg" TargetMode="External"/><Relationship Id="rId7" Type="http://schemas.openxmlformats.org/officeDocument/2006/relationships/hyperlink" Target="http://upload.wikimedia.org/wikipedia/commons/0/0e/Aristotelesbunt.jpg" TargetMode="External"/><Relationship Id="rId2" Type="http://schemas.openxmlformats.org/officeDocument/2006/relationships/hyperlink" Target="http://commons.wikimedia.org/wiki/File:Trireme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renswhimsy.com/ancient-athens.shtm" TargetMode="External"/><Relationship Id="rId5" Type="http://schemas.openxmlformats.org/officeDocument/2006/relationships/hyperlink" Target="http://commons.wikimedia.org/wiki/File:Platon.jpg" TargetMode="External"/><Relationship Id="rId10" Type="http://schemas.openxmlformats.org/officeDocument/2006/relationships/hyperlink" Target="http://commons.wikimedia.org/wiki/File:DionysiusTheater.jpg" TargetMode="External"/><Relationship Id="rId4" Type="http://schemas.openxmlformats.org/officeDocument/2006/relationships/hyperlink" Target="http://upload.wikimedia.org/wikipedia/commons/a/ac/George_Schlegel06.jpg" TargetMode="External"/><Relationship Id="rId9" Type="http://schemas.openxmlformats.org/officeDocument/2006/relationships/hyperlink" Target="http://commons.wikimedia.org/wiki/File:Michelangelo_Caravaggio_00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b/Pericles_Pio-Clementino_Inv269_n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4/Platon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d/dd/Michelangelo_Caravaggio_00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1214414" y="2714620"/>
            <a:ext cx="2143140" cy="2000264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571604" y="845090"/>
            <a:ext cx="600079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ATHÉNSKÝ NÁMOŘNÍ SPOLEK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20800" y="1214438"/>
            <a:ext cx="6502400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P</a:t>
            </a:r>
            <a:r>
              <a:rPr lang="cs-CZ" dirty="0">
                <a:latin typeface="+mn-lt"/>
              </a:rPr>
              <a:t>o vítězství Řeků nad Peršany přetrvávalo nebezpečí dalšího perského vpádu ještě několik desetiletí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→ </a:t>
            </a:r>
            <a:r>
              <a:rPr lang="cs-CZ" dirty="0">
                <a:latin typeface="+mn-lt"/>
              </a:rPr>
              <a:t>některé státy se spojily do námořního válečného  spolku – vrchní velení = 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ATHÉNY</a:t>
            </a:r>
          </a:p>
        </p:txBody>
      </p:sp>
      <p:pic>
        <p:nvPicPr>
          <p:cNvPr id="2057" name="Picture 2" descr="File:Trireme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928938"/>
            <a:ext cx="485775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File:Esc cu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2928938"/>
            <a:ext cx="1285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ovéPole 7"/>
          <p:cNvSpPr txBox="1">
            <a:spLocks noChangeArrowheads="1"/>
          </p:cNvSpPr>
          <p:nvPr/>
        </p:nvSpPr>
        <p:spPr bwMode="auto">
          <a:xfrm>
            <a:off x="6357938" y="6345238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Athénská triréma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357313" y="142875"/>
            <a:ext cx="62865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 Athén po řecko – perských válkách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cient Athens - Theater of Dionysus at Ath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571625" y="142875"/>
            <a:ext cx="2643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Dionýsovo divadlo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7" descr="ŘECKÉ DIVADL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000125"/>
            <a:ext cx="7858125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357438" y="142875"/>
            <a:ext cx="4429125" cy="1108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Amfiteátr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643313" y="4314825"/>
            <a:ext cx="1857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ORCHESTRA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429000" y="5929313"/>
            <a:ext cx="2500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SKENE</a:t>
            </a:r>
          </a:p>
        </p:txBody>
      </p:sp>
      <p:sp>
        <p:nvSpPr>
          <p:cNvPr id="22" name="TextovéPole 21"/>
          <p:cNvSpPr txBox="1"/>
          <p:nvPr/>
        </p:nvSpPr>
        <p:spPr>
          <a:xfrm rot="20571087">
            <a:off x="1731963" y="5122863"/>
            <a:ext cx="1639887" cy="368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PARODOI</a:t>
            </a:r>
          </a:p>
        </p:txBody>
      </p:sp>
      <p:sp>
        <p:nvSpPr>
          <p:cNvPr id="23" name="TextovéPole 22"/>
          <p:cNvSpPr txBox="1"/>
          <p:nvPr/>
        </p:nvSpPr>
        <p:spPr>
          <a:xfrm rot="1087454">
            <a:off x="5875338" y="5005388"/>
            <a:ext cx="1639887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PARODOI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71625" y="1928813"/>
            <a:ext cx="13573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KOILON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86188" y="1428750"/>
            <a:ext cx="357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143375" y="142875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500563" y="142875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857750" y="142875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214938" y="142875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786188" y="1785938"/>
            <a:ext cx="357187" cy="357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429000" y="178593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071813" y="1785938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143375" y="178593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500563" y="1785938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786188" y="2143125"/>
            <a:ext cx="357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29000" y="214312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143375" y="214312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500563" y="2143125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857750" y="214312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214938" y="2143125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572125" y="214312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929313" y="2143125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429000" y="2500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786188" y="2500313"/>
            <a:ext cx="357187" cy="357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4143375" y="2500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4500563" y="250031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57750" y="2500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214938" y="250031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572125" y="2500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929313" y="250031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3429000" y="28575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786188" y="2857500"/>
            <a:ext cx="357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4143375" y="28575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4500563" y="285750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4857750" y="28575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5214938" y="285750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5572125" y="28575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5929313" y="285750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6286500" y="28575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3429000" y="321468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3786188" y="3214688"/>
            <a:ext cx="357187" cy="357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3071813" y="3214688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2714625" y="321468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4143375" y="321468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4500563" y="3214688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4857750" y="321468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3786188" y="3571875"/>
            <a:ext cx="357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3429000" y="357187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4143375" y="357187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7" name="Obdélník 46"/>
          <p:cNvSpPr/>
          <p:nvPr/>
        </p:nvSpPr>
        <p:spPr>
          <a:xfrm>
            <a:off x="4500563" y="3571875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3071813" y="3571875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9" name="Obdélník 48"/>
          <p:cNvSpPr/>
          <p:nvPr/>
        </p:nvSpPr>
        <p:spPr>
          <a:xfrm>
            <a:off x="3786188" y="3929063"/>
            <a:ext cx="357187" cy="357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3429000" y="392906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" name="Obdélník 50"/>
          <p:cNvSpPr/>
          <p:nvPr/>
        </p:nvSpPr>
        <p:spPr>
          <a:xfrm>
            <a:off x="3071813" y="392906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2714625" y="392906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2357438" y="392906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4" name="Obdélník 53"/>
          <p:cNvSpPr/>
          <p:nvPr/>
        </p:nvSpPr>
        <p:spPr>
          <a:xfrm>
            <a:off x="2000250" y="392906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aphicFrame>
        <p:nvGraphicFramePr>
          <p:cNvPr id="55" name="Tabulka 54"/>
          <p:cNvGraphicFramePr>
            <a:graphicFrameLocks noGrp="1"/>
          </p:cNvGraphicFramePr>
          <p:nvPr/>
        </p:nvGraphicFramePr>
        <p:xfrm>
          <a:off x="1166813" y="1357313"/>
          <a:ext cx="404794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794"/>
              </a:tblGrid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87" name="TextovéPole 55"/>
          <p:cNvSpPr txBox="1">
            <a:spLocks noChangeArrowheads="1"/>
          </p:cNvSpPr>
          <p:nvPr/>
        </p:nvSpPr>
        <p:spPr bwMode="auto">
          <a:xfrm>
            <a:off x="928688" y="5072063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1. Athénský přístav, 2. Patronka Athén, 3. Opak komedie, 4. Bůh vína a veselí, </a:t>
            </a:r>
          </a:p>
          <a:p>
            <a:r>
              <a:rPr lang="cs-CZ">
                <a:latin typeface="Calibri" pitchFamily="34" charset="0"/>
              </a:rPr>
              <a:t>5. Opevněné návrší řeckých měst, 6. Řecký pěší těžkooděnec, 7. Budova za jevištěm řeckého divadla, 8. Perský vládce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5572125" y="142875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9" name="Obdélník 58"/>
          <p:cNvSpPr/>
          <p:nvPr/>
        </p:nvSpPr>
        <p:spPr>
          <a:xfrm>
            <a:off x="2714625" y="178593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1643063" y="392906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391" name="TextovéPole 6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072313" y="6072188"/>
            <a:ext cx="1571625" cy="3698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  <a:latin typeface="Calibri" pitchFamily="34" charset="0"/>
              </a:rPr>
              <a:t>ŘEŠENÍ</a:t>
            </a:r>
          </a:p>
        </p:txBody>
      </p:sp>
      <p:sp>
        <p:nvSpPr>
          <p:cNvPr id="62" name="Elipsa 61"/>
          <p:cNvSpPr/>
          <p:nvPr/>
        </p:nvSpPr>
        <p:spPr>
          <a:xfrm>
            <a:off x="6929438" y="500063"/>
            <a:ext cx="1571625" cy="157162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86188" y="1428750"/>
            <a:ext cx="357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</a:t>
            </a:r>
          </a:p>
        </p:txBody>
      </p:sp>
      <p:sp>
        <p:nvSpPr>
          <p:cNvPr id="3" name="Obdélník 2"/>
          <p:cNvSpPr/>
          <p:nvPr/>
        </p:nvSpPr>
        <p:spPr>
          <a:xfrm>
            <a:off x="4143375" y="142875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I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00563" y="142875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R</a:t>
            </a:r>
          </a:p>
        </p:txBody>
      </p:sp>
      <p:sp>
        <p:nvSpPr>
          <p:cNvPr id="5" name="Obdélník 4"/>
          <p:cNvSpPr/>
          <p:nvPr/>
        </p:nvSpPr>
        <p:spPr>
          <a:xfrm>
            <a:off x="4857750" y="142875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E</a:t>
            </a:r>
          </a:p>
        </p:txBody>
      </p:sp>
      <p:sp>
        <p:nvSpPr>
          <p:cNvPr id="6" name="Obdélník 5"/>
          <p:cNvSpPr/>
          <p:nvPr/>
        </p:nvSpPr>
        <p:spPr>
          <a:xfrm>
            <a:off x="5214938" y="142875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U</a:t>
            </a:r>
          </a:p>
        </p:txBody>
      </p:sp>
      <p:sp>
        <p:nvSpPr>
          <p:cNvPr id="7" name="Obdélník 6"/>
          <p:cNvSpPr/>
          <p:nvPr/>
        </p:nvSpPr>
        <p:spPr>
          <a:xfrm>
            <a:off x="3786188" y="1785938"/>
            <a:ext cx="357187" cy="357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E</a:t>
            </a:r>
          </a:p>
        </p:txBody>
      </p:sp>
      <p:sp>
        <p:nvSpPr>
          <p:cNvPr id="8" name="Obdélník 7"/>
          <p:cNvSpPr/>
          <p:nvPr/>
        </p:nvSpPr>
        <p:spPr>
          <a:xfrm>
            <a:off x="3429000" y="178593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143375" y="178593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500563" y="1785938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786188" y="2143125"/>
            <a:ext cx="357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R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429000" y="214312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143375" y="214312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A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500563" y="2143125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G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857750" y="214312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E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214938" y="2143125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572125" y="214312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I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929313" y="2143125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429000" y="2500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786188" y="2500313"/>
            <a:ext cx="357187" cy="357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I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143375" y="2500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500563" y="250031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857750" y="2500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Ý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214938" y="250031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5572125" y="250031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5929313" y="250031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429000" y="28575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A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786188" y="2857500"/>
            <a:ext cx="357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4143375" y="28575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R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4500563" y="285750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4857750" y="28575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5214938" y="285750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5572125" y="28575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5929313" y="2857500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I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6286500" y="285750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429000" y="321468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3786188" y="3214688"/>
            <a:ext cx="357187" cy="357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3071813" y="3214688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2714625" y="321468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4143375" y="321468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I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4500563" y="3214688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4857750" y="321468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A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3786188" y="3571875"/>
            <a:ext cx="357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E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3429000" y="357187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4143375" y="3571875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4500563" y="3571875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E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3071813" y="3571875"/>
            <a:ext cx="357187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3786188" y="3929063"/>
            <a:ext cx="357187" cy="357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3071813" y="392906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I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2714625" y="392906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E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2357438" y="392906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R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2000250" y="392906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Á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643063" y="3929063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</a:t>
            </a:r>
          </a:p>
        </p:txBody>
      </p:sp>
      <p:graphicFrame>
        <p:nvGraphicFramePr>
          <p:cNvPr id="55" name="Tabulka 54"/>
          <p:cNvGraphicFramePr>
            <a:graphicFrameLocks noGrp="1"/>
          </p:cNvGraphicFramePr>
          <p:nvPr/>
        </p:nvGraphicFramePr>
        <p:xfrm>
          <a:off x="1143000" y="1357313"/>
          <a:ext cx="404794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794"/>
              </a:tblGrid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10" name="TextovéPole 55"/>
          <p:cNvSpPr txBox="1">
            <a:spLocks noChangeArrowheads="1"/>
          </p:cNvSpPr>
          <p:nvPr/>
        </p:nvSpPr>
        <p:spPr bwMode="auto">
          <a:xfrm>
            <a:off x="785813" y="5572125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1. Athénský přístav, 2. Patronka Athén, 3. Opak komedie, 4. Bůh vína a veselí, </a:t>
            </a:r>
          </a:p>
          <a:p>
            <a:r>
              <a:rPr lang="cs-CZ">
                <a:latin typeface="Calibri" pitchFamily="34" charset="0"/>
              </a:rPr>
              <a:t>5. Opevněné návrší řeckých měst, 6. Řecký pěší těžkooděnec, 7. Budova za jevištěm řeckého divadla, 8. Perský vládce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5572125" y="1428750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3071813" y="1785938"/>
            <a:ext cx="357187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2714625" y="1785938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A</a:t>
            </a:r>
          </a:p>
        </p:txBody>
      </p:sp>
      <p:sp>
        <p:nvSpPr>
          <p:cNvPr id="60" name="Obdélník 59"/>
          <p:cNvSpPr/>
          <p:nvPr/>
        </p:nvSpPr>
        <p:spPr>
          <a:xfrm>
            <a:off x="3429000" y="3929063"/>
            <a:ext cx="3571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</a:t>
            </a:r>
          </a:p>
        </p:txBody>
      </p:sp>
      <p:sp>
        <p:nvSpPr>
          <p:cNvPr id="62" name="Elipsa 61"/>
          <p:cNvSpPr/>
          <p:nvPr/>
        </p:nvSpPr>
        <p:spPr>
          <a:xfrm>
            <a:off x="6929438" y="500063"/>
            <a:ext cx="1571625" cy="157162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600" b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"/>
          <p:cNvSpPr txBox="1">
            <a:spLocks noChangeArrowheads="1"/>
          </p:cNvSpPr>
          <p:nvPr/>
        </p:nvSpPr>
        <p:spPr bwMode="auto">
          <a:xfrm>
            <a:off x="928688" y="428625"/>
            <a:ext cx="7215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Zamysli se nad citovanými výroky řeckých filosofů a pokus se je přeformulovat, tak aby je pochopili tví spolužáci.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5363" name="TextovéPole 2"/>
          <p:cNvSpPr txBox="1">
            <a:spLocks noChangeArrowheads="1"/>
          </p:cNvSpPr>
          <p:nvPr/>
        </p:nvSpPr>
        <p:spPr bwMode="auto">
          <a:xfrm>
            <a:off x="571500" y="1357313"/>
            <a:ext cx="8001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>
                <a:latin typeface="Calibri" pitchFamily="34" charset="0"/>
              </a:rPr>
              <a:t> Sokrates   „SKUTEČNÁ MOUDROST JE POZNÁNÍ VLASTNÍ NEVĚDOMOSTI“</a:t>
            </a:r>
          </a:p>
          <a:p>
            <a:endParaRPr lang="cs-CZ">
              <a:latin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cs-CZ">
                <a:latin typeface="Calibri" pitchFamily="34" charset="0"/>
              </a:rPr>
              <a:t>Platon  „CO NEVÍM, O TOM SI NEMYSLÍM, ŽE TO VÍM“</a:t>
            </a:r>
          </a:p>
          <a:p>
            <a:endParaRPr lang="cs-CZ">
              <a:latin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cs-CZ">
                <a:latin typeface="Calibri" pitchFamily="34" charset="0"/>
              </a:rPr>
              <a:t>Aristoteles „VZDĚLÁNÍ MÁ HOŘKÉ KOŘENY, ALE SLADKÉ OVOCE“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358063" y="2071688"/>
            <a:ext cx="1571625" cy="157162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/>
          <p:cNvSpPr txBox="1">
            <a:spLocks noChangeArrowheads="1"/>
          </p:cNvSpPr>
          <p:nvPr/>
        </p:nvSpPr>
        <p:spPr bwMode="auto">
          <a:xfrm>
            <a:off x="285750" y="500063"/>
            <a:ext cx="8572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Kdy jsi byl(a) naposledy v divadle?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Vzpomeneš si, zda šlo o komedii či tragedii, jak se hra jmenovala a kdo ji napsal?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Čím se liší dnešní „kamenné“ divadlo od řeckého amfiteátru a co mají společného?</a:t>
            </a:r>
          </a:p>
        </p:txBody>
      </p:sp>
      <p:sp>
        <p:nvSpPr>
          <p:cNvPr id="3" name="Elipsa 2"/>
          <p:cNvSpPr/>
          <p:nvPr/>
        </p:nvSpPr>
        <p:spPr>
          <a:xfrm>
            <a:off x="6929438" y="2214563"/>
            <a:ext cx="1571625" cy="157162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/>
          <p:cNvSpPr txBox="1">
            <a:spLocks noChangeArrowheads="1"/>
          </p:cNvSpPr>
          <p:nvPr/>
        </p:nvSpPr>
        <p:spPr bwMode="auto">
          <a:xfrm>
            <a:off x="142875" y="428625"/>
            <a:ext cx="835818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  <a:hlinkClick r:id="rId2"/>
              </a:rPr>
              <a:t>http://commons.wikimedia.org/wiki/File:Esc_cuc.jpg</a:t>
            </a:r>
          </a:p>
          <a:p>
            <a:r>
              <a:rPr lang="en-US" sz="1400">
                <a:latin typeface="Calibri" pitchFamily="34" charset="0"/>
                <a:hlinkClick r:id="rId2"/>
              </a:rPr>
              <a:t>http://commons.wikimedia.org/wiki/File:Trireme_1.jpg</a:t>
            </a:r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  <a:hlinkClick r:id="rId3"/>
              </a:rPr>
              <a:t>http://commons.wikimedia.org/wiki/File:Pericles_Pio-Clementino_Inv269_n2.jpg</a:t>
            </a:r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  <a:hlinkClick r:id="rId4"/>
              </a:rPr>
              <a:t>http://upload.wikimedia.org/wikipedia/commons/a/ac/George_Schlegel06.jpg</a:t>
            </a:r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  <a:hlinkClick r:id="rId5"/>
              </a:rPr>
              <a:t>http://commons.wikimedia.org/wiki/File:Platon.jpg</a:t>
            </a:r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  <a:hlinkClick r:id="rId6"/>
              </a:rPr>
              <a:t>http://karenswhimsy.com/ancient-athens.shtm</a:t>
            </a:r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  <a:hlinkClick r:id="rId7"/>
              </a:rPr>
              <a:t>http://upload.wikimedia.org/wikipedia/commons/0/0e/Aristotelesbunt.jpg</a:t>
            </a:r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  <a:hlinkClick r:id="rId8"/>
              </a:rPr>
              <a:t>http://upload.wikimedia.org/wikipedia/commons/f/f8/Drama-icon.png</a:t>
            </a:r>
            <a:endParaRPr lang="cs-CZ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  <a:hlinkClick r:id="rId9"/>
              </a:rPr>
              <a:t>http://commons.wikimedia.org/wiki/File:Michelangelo_Caravaggio_007.jpg</a:t>
            </a:r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  <a:hlinkClick r:id="rId10"/>
              </a:rPr>
              <a:t>http://commons.wikimedia.org/wiki/File:DionysiusTheater.jpg</a:t>
            </a:r>
            <a:endParaRPr lang="en-US" sz="14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857500" y="3763963"/>
            <a:ext cx="10001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ATHÉNY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5750" y="5643563"/>
            <a:ext cx="2357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E54D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Athénský námořní spolek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00250" y="547688"/>
            <a:ext cx="51435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Povinnosti a práva členských obcí</a:t>
            </a:r>
          </a:p>
        </p:txBody>
      </p:sp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857250" y="1581150"/>
            <a:ext cx="77866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3200">
                <a:latin typeface="Calibri" pitchFamily="34" charset="0"/>
              </a:rPr>
              <a:t> </a:t>
            </a:r>
            <a:r>
              <a:rPr lang="cs-CZ" sz="3200" b="1">
                <a:latin typeface="Calibri" pitchFamily="34" charset="0"/>
              </a:rPr>
              <a:t>Členské státy zůstávají samostatné.</a:t>
            </a:r>
          </a:p>
          <a:p>
            <a:pPr>
              <a:buFont typeface="Arial" charset="0"/>
              <a:buChar char="•"/>
            </a:pPr>
            <a:r>
              <a:rPr lang="cs-CZ" sz="3200" b="1">
                <a:latin typeface="Calibri" pitchFamily="34" charset="0"/>
              </a:rPr>
              <a:t> Vzájemná pomoc proti nepříteli.</a:t>
            </a:r>
          </a:p>
          <a:p>
            <a:pPr>
              <a:buFont typeface="Arial" charset="0"/>
              <a:buChar char="•"/>
            </a:pPr>
            <a:r>
              <a:rPr lang="cs-CZ" sz="3200" b="1">
                <a:latin typeface="Calibri" pitchFamily="34" charset="0"/>
              </a:rPr>
              <a:t> Pravidelné příspěvky do společné pokladny.                </a:t>
            </a:r>
          </a:p>
          <a:p>
            <a:pPr>
              <a:buFont typeface="Arial" charset="0"/>
              <a:buChar char="•"/>
            </a:pPr>
            <a:r>
              <a:rPr lang="cs-CZ" sz="3200" b="1">
                <a:latin typeface="Calibri" pitchFamily="34" charset="0"/>
              </a:rPr>
              <a:t> Správa pokladny = Athény.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00125" y="3786188"/>
            <a:ext cx="7286625" cy="954087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Růst moci a síly ATHÉN = ZNEUŽITÍ PROSTŘEDKŮ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POKLADNY SPOLKU PRO VLASTNÍ POTŘEBU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88" y="214313"/>
            <a:ext cx="7072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Zlaté období Athén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1428750"/>
            <a:ext cx="442912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PERIKLES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>
                <a:latin typeface="+mn-lt"/>
              </a:rPr>
              <a:t>443-429 př.n.l.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>
                <a:latin typeface="+mn-lt"/>
              </a:rPr>
              <a:t> volen jako nejvyšší úředník.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 Prosadil možnost, aby úřady mohli zastávat i méně majetní občané –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PLAT za výkon funkce</a:t>
            </a:r>
            <a:r>
              <a:rPr lang="cs-CZ" sz="2400" b="1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 Stavební rozvoj města.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   Mohutné hradby, válečný 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   obchodní přístav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</a:rPr>
              <a:t>   PIREUS + FALERNUM.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 Posvátný pahorek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AKROPOLIS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4" name="Picture 2" descr="File:Pericles Pio-Clementino Inv269 n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37623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ncient Athens - Acropolis, Rest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358246" cy="6703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ovéPole 2"/>
          <p:cNvSpPr txBox="1">
            <a:spLocks noChangeArrowheads="1"/>
          </p:cNvSpPr>
          <p:nvPr/>
        </p:nvSpPr>
        <p:spPr bwMode="auto">
          <a:xfrm>
            <a:off x="428625" y="42862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AKROPOLIS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Volný tvar 3"/>
          <p:cNvSpPr/>
          <p:nvPr/>
        </p:nvSpPr>
        <p:spPr>
          <a:xfrm rot="20086930">
            <a:off x="8143900" y="928670"/>
            <a:ext cx="751115" cy="522821"/>
          </a:xfrm>
          <a:custGeom>
            <a:avLst/>
            <a:gdLst>
              <a:gd name="connsiteX0" fmla="*/ 43543 w 751115"/>
              <a:gd name="connsiteY0" fmla="*/ 147365 h 522821"/>
              <a:gd name="connsiteX1" fmla="*/ 76200 w 751115"/>
              <a:gd name="connsiteY1" fmla="*/ 158251 h 522821"/>
              <a:gd name="connsiteX2" fmla="*/ 87086 w 751115"/>
              <a:gd name="connsiteY2" fmla="*/ 190908 h 522821"/>
              <a:gd name="connsiteX3" fmla="*/ 108858 w 751115"/>
              <a:gd name="connsiteY3" fmla="*/ 234451 h 522821"/>
              <a:gd name="connsiteX4" fmla="*/ 119743 w 751115"/>
              <a:gd name="connsiteY4" fmla="*/ 277994 h 522821"/>
              <a:gd name="connsiteX5" fmla="*/ 206829 w 751115"/>
              <a:gd name="connsiteY5" fmla="*/ 354194 h 522821"/>
              <a:gd name="connsiteX6" fmla="*/ 250372 w 751115"/>
              <a:gd name="connsiteY6" fmla="*/ 365080 h 522821"/>
              <a:gd name="connsiteX7" fmla="*/ 283029 w 751115"/>
              <a:gd name="connsiteY7" fmla="*/ 397737 h 522821"/>
              <a:gd name="connsiteX8" fmla="*/ 304800 w 751115"/>
              <a:gd name="connsiteY8" fmla="*/ 430394 h 522821"/>
              <a:gd name="connsiteX9" fmla="*/ 413658 w 751115"/>
              <a:gd name="connsiteY9" fmla="*/ 484823 h 522821"/>
              <a:gd name="connsiteX10" fmla="*/ 620486 w 751115"/>
              <a:gd name="connsiteY10" fmla="*/ 517480 h 522821"/>
              <a:gd name="connsiteX11" fmla="*/ 707572 w 751115"/>
              <a:gd name="connsiteY11" fmla="*/ 506594 h 522821"/>
              <a:gd name="connsiteX12" fmla="*/ 729343 w 751115"/>
              <a:gd name="connsiteY12" fmla="*/ 473937 h 522821"/>
              <a:gd name="connsiteX13" fmla="*/ 751115 w 751115"/>
              <a:gd name="connsiteY13" fmla="*/ 408623 h 522821"/>
              <a:gd name="connsiteX14" fmla="*/ 718458 w 751115"/>
              <a:gd name="connsiteY14" fmla="*/ 343308 h 522821"/>
              <a:gd name="connsiteX15" fmla="*/ 685800 w 751115"/>
              <a:gd name="connsiteY15" fmla="*/ 332423 h 522821"/>
              <a:gd name="connsiteX16" fmla="*/ 653143 w 751115"/>
              <a:gd name="connsiteY16" fmla="*/ 277994 h 522821"/>
              <a:gd name="connsiteX17" fmla="*/ 609600 w 751115"/>
              <a:gd name="connsiteY17" fmla="*/ 223565 h 522821"/>
              <a:gd name="connsiteX18" fmla="*/ 511629 w 751115"/>
              <a:gd name="connsiteY18" fmla="*/ 201794 h 522821"/>
              <a:gd name="connsiteX19" fmla="*/ 478972 w 751115"/>
              <a:gd name="connsiteY19" fmla="*/ 147365 h 522821"/>
              <a:gd name="connsiteX20" fmla="*/ 457200 w 751115"/>
              <a:gd name="connsiteY20" fmla="*/ 114708 h 522821"/>
              <a:gd name="connsiteX21" fmla="*/ 413658 w 751115"/>
              <a:gd name="connsiteY21" fmla="*/ 103823 h 522821"/>
              <a:gd name="connsiteX22" fmla="*/ 348343 w 751115"/>
              <a:gd name="connsiteY22" fmla="*/ 71165 h 522821"/>
              <a:gd name="connsiteX23" fmla="*/ 283029 w 751115"/>
              <a:gd name="connsiteY23" fmla="*/ 38508 h 522821"/>
              <a:gd name="connsiteX24" fmla="*/ 195943 w 751115"/>
              <a:gd name="connsiteY24" fmla="*/ 27623 h 522821"/>
              <a:gd name="connsiteX25" fmla="*/ 76200 w 751115"/>
              <a:gd name="connsiteY25" fmla="*/ 16737 h 522821"/>
              <a:gd name="connsiteX26" fmla="*/ 43543 w 751115"/>
              <a:gd name="connsiteY26" fmla="*/ 38508 h 522821"/>
              <a:gd name="connsiteX27" fmla="*/ 0 w 751115"/>
              <a:gd name="connsiteY27" fmla="*/ 82051 h 522821"/>
              <a:gd name="connsiteX28" fmla="*/ 10886 w 751115"/>
              <a:gd name="connsiteY28" fmla="*/ 114708 h 522821"/>
              <a:gd name="connsiteX29" fmla="*/ 43543 w 751115"/>
              <a:gd name="connsiteY29" fmla="*/ 147365 h 52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1115" h="522821">
                <a:moveTo>
                  <a:pt x="43543" y="147365"/>
                </a:moveTo>
                <a:cubicBezTo>
                  <a:pt x="54429" y="154622"/>
                  <a:pt x="68086" y="150137"/>
                  <a:pt x="76200" y="158251"/>
                </a:cubicBezTo>
                <a:cubicBezTo>
                  <a:pt x="84314" y="166365"/>
                  <a:pt x="82566" y="180361"/>
                  <a:pt x="87086" y="190908"/>
                </a:cubicBezTo>
                <a:cubicBezTo>
                  <a:pt x="93479" y="205823"/>
                  <a:pt x="101601" y="219937"/>
                  <a:pt x="108858" y="234451"/>
                </a:cubicBezTo>
                <a:cubicBezTo>
                  <a:pt x="112486" y="248965"/>
                  <a:pt x="113850" y="264243"/>
                  <a:pt x="119743" y="277994"/>
                </a:cubicBezTo>
                <a:cubicBezTo>
                  <a:pt x="133894" y="311013"/>
                  <a:pt x="174900" y="346212"/>
                  <a:pt x="206829" y="354194"/>
                </a:cubicBezTo>
                <a:lnTo>
                  <a:pt x="250372" y="365080"/>
                </a:lnTo>
                <a:cubicBezTo>
                  <a:pt x="261258" y="375966"/>
                  <a:pt x="273174" y="385910"/>
                  <a:pt x="283029" y="397737"/>
                </a:cubicBezTo>
                <a:cubicBezTo>
                  <a:pt x="291404" y="407788"/>
                  <a:pt x="294954" y="421779"/>
                  <a:pt x="304800" y="430394"/>
                </a:cubicBezTo>
                <a:cubicBezTo>
                  <a:pt x="364869" y="482954"/>
                  <a:pt x="354847" y="467180"/>
                  <a:pt x="413658" y="484823"/>
                </a:cubicBezTo>
                <a:cubicBezTo>
                  <a:pt x="540319" y="522821"/>
                  <a:pt x="422148" y="502223"/>
                  <a:pt x="620486" y="517480"/>
                </a:cubicBezTo>
                <a:cubicBezTo>
                  <a:pt x="649515" y="513851"/>
                  <a:pt x="680410" y="517459"/>
                  <a:pt x="707572" y="506594"/>
                </a:cubicBezTo>
                <a:cubicBezTo>
                  <a:pt x="719719" y="501735"/>
                  <a:pt x="724030" y="485892"/>
                  <a:pt x="729343" y="473937"/>
                </a:cubicBezTo>
                <a:cubicBezTo>
                  <a:pt x="738664" y="452966"/>
                  <a:pt x="751115" y="408623"/>
                  <a:pt x="751115" y="408623"/>
                </a:cubicBezTo>
                <a:cubicBezTo>
                  <a:pt x="743944" y="387111"/>
                  <a:pt x="737641" y="358654"/>
                  <a:pt x="718458" y="343308"/>
                </a:cubicBezTo>
                <a:cubicBezTo>
                  <a:pt x="709498" y="336140"/>
                  <a:pt x="696686" y="336051"/>
                  <a:pt x="685800" y="332423"/>
                </a:cubicBezTo>
                <a:cubicBezTo>
                  <a:pt x="666897" y="275708"/>
                  <a:pt x="687298" y="320687"/>
                  <a:pt x="653143" y="277994"/>
                </a:cubicBezTo>
                <a:cubicBezTo>
                  <a:pt x="639450" y="260878"/>
                  <a:pt x="629819" y="235696"/>
                  <a:pt x="609600" y="223565"/>
                </a:cubicBezTo>
                <a:cubicBezTo>
                  <a:pt x="588989" y="211198"/>
                  <a:pt x="524813" y="203991"/>
                  <a:pt x="511629" y="201794"/>
                </a:cubicBezTo>
                <a:cubicBezTo>
                  <a:pt x="492725" y="145083"/>
                  <a:pt x="513125" y="190057"/>
                  <a:pt x="478972" y="147365"/>
                </a:cubicBezTo>
                <a:cubicBezTo>
                  <a:pt x="470799" y="137149"/>
                  <a:pt x="468086" y="121965"/>
                  <a:pt x="457200" y="114708"/>
                </a:cubicBezTo>
                <a:cubicBezTo>
                  <a:pt x="444752" y="106409"/>
                  <a:pt x="428172" y="107451"/>
                  <a:pt x="413658" y="103823"/>
                </a:cubicBezTo>
                <a:cubicBezTo>
                  <a:pt x="320068" y="41430"/>
                  <a:pt x="438478" y="116233"/>
                  <a:pt x="348343" y="71165"/>
                </a:cubicBezTo>
                <a:cubicBezTo>
                  <a:pt x="308504" y="51246"/>
                  <a:pt x="326022" y="46325"/>
                  <a:pt x="283029" y="38508"/>
                </a:cubicBezTo>
                <a:cubicBezTo>
                  <a:pt x="254246" y="33275"/>
                  <a:pt x="224972" y="31251"/>
                  <a:pt x="195943" y="27623"/>
                </a:cubicBezTo>
                <a:cubicBezTo>
                  <a:pt x="113076" y="0"/>
                  <a:pt x="153132" y="1350"/>
                  <a:pt x="76200" y="16737"/>
                </a:cubicBezTo>
                <a:cubicBezTo>
                  <a:pt x="65314" y="23994"/>
                  <a:pt x="53476" y="29994"/>
                  <a:pt x="43543" y="38508"/>
                </a:cubicBezTo>
                <a:cubicBezTo>
                  <a:pt x="27958" y="51866"/>
                  <a:pt x="0" y="82051"/>
                  <a:pt x="0" y="82051"/>
                </a:cubicBezTo>
                <a:cubicBezTo>
                  <a:pt x="3629" y="92937"/>
                  <a:pt x="4982" y="104869"/>
                  <a:pt x="10886" y="114708"/>
                </a:cubicBezTo>
                <a:cubicBezTo>
                  <a:pt x="22676" y="134358"/>
                  <a:pt x="32657" y="140108"/>
                  <a:pt x="43543" y="147365"/>
                </a:cubicBezTo>
                <a:close/>
              </a:path>
            </a:pathLst>
          </a:custGeom>
          <a:gradFill flip="none" rotWithShape="1">
            <a:gsLst>
              <a:gs pos="0">
                <a:srgbClr val="C88522">
                  <a:shade val="30000"/>
                  <a:satMod val="115000"/>
                </a:srgbClr>
              </a:gs>
              <a:gs pos="50000">
                <a:srgbClr val="C88522">
                  <a:shade val="67500"/>
                  <a:satMod val="115000"/>
                </a:srgbClr>
              </a:gs>
              <a:gs pos="100000">
                <a:srgbClr val="C885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8715404" y="2643182"/>
            <a:ext cx="205783" cy="263892"/>
          </a:xfrm>
          <a:custGeom>
            <a:avLst/>
            <a:gdLst>
              <a:gd name="connsiteX0" fmla="*/ 100039 w 205783"/>
              <a:gd name="connsiteY0" fmla="*/ 5341 h 263892"/>
              <a:gd name="connsiteX1" fmla="*/ 56496 w 205783"/>
              <a:gd name="connsiteY1" fmla="*/ 16227 h 263892"/>
              <a:gd name="connsiteX2" fmla="*/ 45610 w 205783"/>
              <a:gd name="connsiteY2" fmla="*/ 48884 h 263892"/>
              <a:gd name="connsiteX3" fmla="*/ 23839 w 205783"/>
              <a:gd name="connsiteY3" fmla="*/ 70656 h 263892"/>
              <a:gd name="connsiteX4" fmla="*/ 12953 w 205783"/>
              <a:gd name="connsiteY4" fmla="*/ 103313 h 263892"/>
              <a:gd name="connsiteX5" fmla="*/ 23839 w 205783"/>
              <a:gd name="connsiteY5" fmla="*/ 244827 h 263892"/>
              <a:gd name="connsiteX6" fmla="*/ 89153 w 205783"/>
              <a:gd name="connsiteY6" fmla="*/ 233941 h 263892"/>
              <a:gd name="connsiteX7" fmla="*/ 165353 w 205783"/>
              <a:gd name="connsiteY7" fmla="*/ 223056 h 263892"/>
              <a:gd name="connsiteX8" fmla="*/ 198010 w 205783"/>
              <a:gd name="connsiteY8" fmla="*/ 201284 h 263892"/>
              <a:gd name="connsiteX9" fmla="*/ 165353 w 205783"/>
              <a:gd name="connsiteY9" fmla="*/ 70656 h 263892"/>
              <a:gd name="connsiteX10" fmla="*/ 154467 w 205783"/>
              <a:gd name="connsiteY10" fmla="*/ 16227 h 263892"/>
              <a:gd name="connsiteX11" fmla="*/ 100039 w 205783"/>
              <a:gd name="connsiteY11" fmla="*/ 5341 h 26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783" h="263892">
                <a:moveTo>
                  <a:pt x="100039" y="5341"/>
                </a:moveTo>
                <a:cubicBezTo>
                  <a:pt x="83711" y="5341"/>
                  <a:pt x="68179" y="6881"/>
                  <a:pt x="56496" y="16227"/>
                </a:cubicBezTo>
                <a:cubicBezTo>
                  <a:pt x="47536" y="23395"/>
                  <a:pt x="51514" y="39045"/>
                  <a:pt x="45610" y="48884"/>
                </a:cubicBezTo>
                <a:cubicBezTo>
                  <a:pt x="40330" y="57685"/>
                  <a:pt x="31096" y="63399"/>
                  <a:pt x="23839" y="70656"/>
                </a:cubicBezTo>
                <a:cubicBezTo>
                  <a:pt x="20210" y="81542"/>
                  <a:pt x="12953" y="91838"/>
                  <a:pt x="12953" y="103313"/>
                </a:cubicBezTo>
                <a:cubicBezTo>
                  <a:pt x="12953" y="150624"/>
                  <a:pt x="0" y="203961"/>
                  <a:pt x="23839" y="244827"/>
                </a:cubicBezTo>
                <a:cubicBezTo>
                  <a:pt x="34960" y="263892"/>
                  <a:pt x="67338" y="237297"/>
                  <a:pt x="89153" y="233941"/>
                </a:cubicBezTo>
                <a:cubicBezTo>
                  <a:pt x="114512" y="230040"/>
                  <a:pt x="139953" y="226684"/>
                  <a:pt x="165353" y="223056"/>
                </a:cubicBezTo>
                <a:cubicBezTo>
                  <a:pt x="176239" y="215799"/>
                  <a:pt x="194837" y="213976"/>
                  <a:pt x="198010" y="201284"/>
                </a:cubicBezTo>
                <a:cubicBezTo>
                  <a:pt x="205783" y="170191"/>
                  <a:pt x="170780" y="97791"/>
                  <a:pt x="165353" y="70656"/>
                </a:cubicBezTo>
                <a:cubicBezTo>
                  <a:pt x="161724" y="52513"/>
                  <a:pt x="167550" y="29310"/>
                  <a:pt x="154467" y="16227"/>
                </a:cubicBezTo>
                <a:cubicBezTo>
                  <a:pt x="138240" y="0"/>
                  <a:pt x="116367" y="5341"/>
                  <a:pt x="100039" y="5341"/>
                </a:cubicBezTo>
                <a:close/>
              </a:path>
            </a:pathLst>
          </a:custGeom>
          <a:gradFill flip="none" rotWithShape="1">
            <a:gsLst>
              <a:gs pos="0">
                <a:srgbClr val="C88522">
                  <a:shade val="30000"/>
                  <a:satMod val="115000"/>
                </a:srgbClr>
              </a:gs>
              <a:gs pos="50000">
                <a:srgbClr val="C88522">
                  <a:shade val="67500"/>
                  <a:satMod val="115000"/>
                </a:srgbClr>
              </a:gs>
              <a:gs pos="100000">
                <a:srgbClr val="C885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8215338" y="2928934"/>
            <a:ext cx="735287" cy="528556"/>
          </a:xfrm>
          <a:custGeom>
            <a:avLst/>
            <a:gdLst>
              <a:gd name="connsiteX0" fmla="*/ 198479 w 735287"/>
              <a:gd name="connsiteY0" fmla="*/ 87086 h 528556"/>
              <a:gd name="connsiteX1" fmla="*/ 154936 w 735287"/>
              <a:gd name="connsiteY1" fmla="*/ 32657 h 528556"/>
              <a:gd name="connsiteX2" fmla="*/ 111393 w 735287"/>
              <a:gd name="connsiteY2" fmla="*/ 21772 h 528556"/>
              <a:gd name="connsiteX3" fmla="*/ 24308 w 735287"/>
              <a:gd name="connsiteY3" fmla="*/ 0 h 528556"/>
              <a:gd name="connsiteX4" fmla="*/ 2536 w 735287"/>
              <a:gd name="connsiteY4" fmla="*/ 21772 h 528556"/>
              <a:gd name="connsiteX5" fmla="*/ 13422 w 735287"/>
              <a:gd name="connsiteY5" fmla="*/ 54429 h 528556"/>
              <a:gd name="connsiteX6" fmla="*/ 46079 w 735287"/>
              <a:gd name="connsiteY6" fmla="*/ 76200 h 528556"/>
              <a:gd name="connsiteX7" fmla="*/ 100508 w 735287"/>
              <a:gd name="connsiteY7" fmla="*/ 119743 h 528556"/>
              <a:gd name="connsiteX8" fmla="*/ 165822 w 735287"/>
              <a:gd name="connsiteY8" fmla="*/ 206829 h 528556"/>
              <a:gd name="connsiteX9" fmla="*/ 187593 w 735287"/>
              <a:gd name="connsiteY9" fmla="*/ 239486 h 528556"/>
              <a:gd name="connsiteX10" fmla="*/ 198479 w 735287"/>
              <a:gd name="connsiteY10" fmla="*/ 272143 h 528556"/>
              <a:gd name="connsiteX11" fmla="*/ 231136 w 735287"/>
              <a:gd name="connsiteY11" fmla="*/ 293914 h 528556"/>
              <a:gd name="connsiteX12" fmla="*/ 318222 w 735287"/>
              <a:gd name="connsiteY12" fmla="*/ 370114 h 528556"/>
              <a:gd name="connsiteX13" fmla="*/ 339993 w 735287"/>
              <a:gd name="connsiteY13" fmla="*/ 402772 h 528556"/>
              <a:gd name="connsiteX14" fmla="*/ 427079 w 735287"/>
              <a:gd name="connsiteY14" fmla="*/ 468086 h 528556"/>
              <a:gd name="connsiteX15" fmla="*/ 459736 w 735287"/>
              <a:gd name="connsiteY15" fmla="*/ 489857 h 528556"/>
              <a:gd name="connsiteX16" fmla="*/ 525050 w 735287"/>
              <a:gd name="connsiteY16" fmla="*/ 511629 h 528556"/>
              <a:gd name="connsiteX17" fmla="*/ 557708 w 735287"/>
              <a:gd name="connsiteY17" fmla="*/ 500743 h 528556"/>
              <a:gd name="connsiteX18" fmla="*/ 720993 w 735287"/>
              <a:gd name="connsiteY18" fmla="*/ 500743 h 528556"/>
              <a:gd name="connsiteX19" fmla="*/ 688336 w 735287"/>
              <a:gd name="connsiteY19" fmla="*/ 424543 h 528556"/>
              <a:gd name="connsiteX20" fmla="*/ 677450 w 735287"/>
              <a:gd name="connsiteY20" fmla="*/ 391886 h 528556"/>
              <a:gd name="connsiteX21" fmla="*/ 644793 w 735287"/>
              <a:gd name="connsiteY21" fmla="*/ 381000 h 528556"/>
              <a:gd name="connsiteX22" fmla="*/ 612136 w 735287"/>
              <a:gd name="connsiteY22" fmla="*/ 359229 h 528556"/>
              <a:gd name="connsiteX23" fmla="*/ 568593 w 735287"/>
              <a:gd name="connsiteY23" fmla="*/ 315686 h 528556"/>
              <a:gd name="connsiteX24" fmla="*/ 546822 w 735287"/>
              <a:gd name="connsiteY24" fmla="*/ 293914 h 528556"/>
              <a:gd name="connsiteX25" fmla="*/ 448850 w 735287"/>
              <a:gd name="connsiteY25" fmla="*/ 261257 h 528556"/>
              <a:gd name="connsiteX26" fmla="*/ 416193 w 735287"/>
              <a:gd name="connsiteY26" fmla="*/ 250372 h 528556"/>
              <a:gd name="connsiteX27" fmla="*/ 361765 w 735287"/>
              <a:gd name="connsiteY27" fmla="*/ 217714 h 528556"/>
              <a:gd name="connsiteX28" fmla="*/ 339993 w 735287"/>
              <a:gd name="connsiteY28" fmla="*/ 195943 h 528556"/>
              <a:gd name="connsiteX29" fmla="*/ 307336 w 735287"/>
              <a:gd name="connsiteY29" fmla="*/ 174172 h 528556"/>
              <a:gd name="connsiteX30" fmla="*/ 263793 w 735287"/>
              <a:gd name="connsiteY30" fmla="*/ 130629 h 528556"/>
              <a:gd name="connsiteX31" fmla="*/ 242022 w 735287"/>
              <a:gd name="connsiteY31" fmla="*/ 108857 h 528556"/>
              <a:gd name="connsiteX32" fmla="*/ 209365 w 735287"/>
              <a:gd name="connsiteY32" fmla="*/ 97972 h 528556"/>
              <a:gd name="connsiteX33" fmla="*/ 198479 w 735287"/>
              <a:gd name="connsiteY33" fmla="*/ 87086 h 5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5287" h="528556">
                <a:moveTo>
                  <a:pt x="198479" y="87086"/>
                </a:moveTo>
                <a:cubicBezTo>
                  <a:pt x="190787" y="75548"/>
                  <a:pt x="170448" y="40413"/>
                  <a:pt x="154936" y="32657"/>
                </a:cubicBezTo>
                <a:cubicBezTo>
                  <a:pt x="141554" y="25966"/>
                  <a:pt x="125998" y="25017"/>
                  <a:pt x="111393" y="21772"/>
                </a:cubicBezTo>
                <a:cubicBezTo>
                  <a:pt x="32585" y="4259"/>
                  <a:pt x="82659" y="19451"/>
                  <a:pt x="24308" y="0"/>
                </a:cubicBezTo>
                <a:cubicBezTo>
                  <a:pt x="17051" y="7257"/>
                  <a:pt x="4549" y="11708"/>
                  <a:pt x="2536" y="21772"/>
                </a:cubicBezTo>
                <a:cubicBezTo>
                  <a:pt x="286" y="33024"/>
                  <a:pt x="6254" y="45469"/>
                  <a:pt x="13422" y="54429"/>
                </a:cubicBezTo>
                <a:cubicBezTo>
                  <a:pt x="21595" y="64645"/>
                  <a:pt x="35863" y="68027"/>
                  <a:pt x="46079" y="76200"/>
                </a:cubicBezTo>
                <a:cubicBezTo>
                  <a:pt x="123628" y="138240"/>
                  <a:pt x="0" y="52741"/>
                  <a:pt x="100508" y="119743"/>
                </a:cubicBezTo>
                <a:cubicBezTo>
                  <a:pt x="128829" y="204711"/>
                  <a:pt x="82433" y="81744"/>
                  <a:pt x="165822" y="206829"/>
                </a:cubicBezTo>
                <a:cubicBezTo>
                  <a:pt x="173079" y="217715"/>
                  <a:pt x="181742" y="227784"/>
                  <a:pt x="187593" y="239486"/>
                </a:cubicBezTo>
                <a:cubicBezTo>
                  <a:pt x="192725" y="249749"/>
                  <a:pt x="191311" y="263183"/>
                  <a:pt x="198479" y="272143"/>
                </a:cubicBezTo>
                <a:cubicBezTo>
                  <a:pt x="206652" y="282359"/>
                  <a:pt x="221290" y="285299"/>
                  <a:pt x="231136" y="293914"/>
                </a:cubicBezTo>
                <a:cubicBezTo>
                  <a:pt x="333024" y="383065"/>
                  <a:pt x="244734" y="321123"/>
                  <a:pt x="318222" y="370114"/>
                </a:cubicBezTo>
                <a:cubicBezTo>
                  <a:pt x="325479" y="381000"/>
                  <a:pt x="331820" y="392556"/>
                  <a:pt x="339993" y="402772"/>
                </a:cubicBezTo>
                <a:cubicBezTo>
                  <a:pt x="363003" y="431535"/>
                  <a:pt x="397240" y="448194"/>
                  <a:pt x="427079" y="468086"/>
                </a:cubicBezTo>
                <a:cubicBezTo>
                  <a:pt x="437965" y="475343"/>
                  <a:pt x="447325" y="485720"/>
                  <a:pt x="459736" y="489857"/>
                </a:cubicBezTo>
                <a:lnTo>
                  <a:pt x="525050" y="511629"/>
                </a:lnTo>
                <a:cubicBezTo>
                  <a:pt x="535936" y="508000"/>
                  <a:pt x="546233" y="500743"/>
                  <a:pt x="557708" y="500743"/>
                </a:cubicBezTo>
                <a:cubicBezTo>
                  <a:pt x="735287" y="500743"/>
                  <a:pt x="637558" y="528556"/>
                  <a:pt x="720993" y="500743"/>
                </a:cubicBezTo>
                <a:cubicBezTo>
                  <a:pt x="695530" y="373418"/>
                  <a:pt x="730161" y="494249"/>
                  <a:pt x="688336" y="424543"/>
                </a:cubicBezTo>
                <a:cubicBezTo>
                  <a:pt x="682432" y="414704"/>
                  <a:pt x="685564" y="400000"/>
                  <a:pt x="677450" y="391886"/>
                </a:cubicBezTo>
                <a:cubicBezTo>
                  <a:pt x="669336" y="383772"/>
                  <a:pt x="655056" y="386132"/>
                  <a:pt x="644793" y="381000"/>
                </a:cubicBezTo>
                <a:cubicBezTo>
                  <a:pt x="633091" y="375149"/>
                  <a:pt x="622069" y="367743"/>
                  <a:pt x="612136" y="359229"/>
                </a:cubicBezTo>
                <a:cubicBezTo>
                  <a:pt x="596551" y="345871"/>
                  <a:pt x="583107" y="330200"/>
                  <a:pt x="568593" y="315686"/>
                </a:cubicBezTo>
                <a:cubicBezTo>
                  <a:pt x="561336" y="308429"/>
                  <a:pt x="556559" y="297159"/>
                  <a:pt x="546822" y="293914"/>
                </a:cubicBezTo>
                <a:lnTo>
                  <a:pt x="448850" y="261257"/>
                </a:lnTo>
                <a:lnTo>
                  <a:pt x="416193" y="250372"/>
                </a:lnTo>
                <a:cubicBezTo>
                  <a:pt x="361035" y="195211"/>
                  <a:pt x="432415" y="260104"/>
                  <a:pt x="361765" y="217714"/>
                </a:cubicBezTo>
                <a:cubicBezTo>
                  <a:pt x="352964" y="212434"/>
                  <a:pt x="348007" y="202354"/>
                  <a:pt x="339993" y="195943"/>
                </a:cubicBezTo>
                <a:cubicBezTo>
                  <a:pt x="329777" y="187770"/>
                  <a:pt x="317269" y="182686"/>
                  <a:pt x="307336" y="174172"/>
                </a:cubicBezTo>
                <a:cubicBezTo>
                  <a:pt x="291751" y="160814"/>
                  <a:pt x="278307" y="145143"/>
                  <a:pt x="263793" y="130629"/>
                </a:cubicBezTo>
                <a:cubicBezTo>
                  <a:pt x="256536" y="123372"/>
                  <a:pt x="251759" y="112102"/>
                  <a:pt x="242022" y="108857"/>
                </a:cubicBezTo>
                <a:lnTo>
                  <a:pt x="209365" y="97972"/>
                </a:lnTo>
                <a:lnTo>
                  <a:pt x="198479" y="87086"/>
                </a:lnTo>
                <a:close/>
              </a:path>
            </a:pathLst>
          </a:custGeom>
          <a:gradFill flip="none" rotWithShape="1">
            <a:gsLst>
              <a:gs pos="0">
                <a:srgbClr val="C88522">
                  <a:shade val="30000"/>
                  <a:satMod val="115000"/>
                </a:srgbClr>
              </a:gs>
              <a:gs pos="50000">
                <a:srgbClr val="C88522">
                  <a:shade val="67500"/>
                  <a:satMod val="115000"/>
                </a:srgbClr>
              </a:gs>
              <a:gs pos="100000">
                <a:srgbClr val="C885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5715008" y="3286124"/>
            <a:ext cx="285741" cy="293914"/>
          </a:xfrm>
          <a:custGeom>
            <a:avLst/>
            <a:gdLst>
              <a:gd name="connsiteX0" fmla="*/ 78913 w 285741"/>
              <a:gd name="connsiteY0" fmla="*/ 54429 h 293914"/>
              <a:gd name="connsiteX1" fmla="*/ 24484 w 285741"/>
              <a:gd name="connsiteY1" fmla="*/ 130629 h 293914"/>
              <a:gd name="connsiteX2" fmla="*/ 13598 w 285741"/>
              <a:gd name="connsiteY2" fmla="*/ 163286 h 293914"/>
              <a:gd name="connsiteX3" fmla="*/ 2713 w 285741"/>
              <a:gd name="connsiteY3" fmla="*/ 195943 h 293914"/>
              <a:gd name="connsiteX4" fmla="*/ 13598 w 285741"/>
              <a:gd name="connsiteY4" fmla="*/ 272143 h 293914"/>
              <a:gd name="connsiteX5" fmla="*/ 57141 w 285741"/>
              <a:gd name="connsiteY5" fmla="*/ 283029 h 293914"/>
              <a:gd name="connsiteX6" fmla="*/ 89798 w 285741"/>
              <a:gd name="connsiteY6" fmla="*/ 293914 h 293914"/>
              <a:gd name="connsiteX7" fmla="*/ 176884 w 285741"/>
              <a:gd name="connsiteY7" fmla="*/ 283029 h 293914"/>
              <a:gd name="connsiteX8" fmla="*/ 198655 w 285741"/>
              <a:gd name="connsiteY8" fmla="*/ 261257 h 293914"/>
              <a:gd name="connsiteX9" fmla="*/ 242198 w 285741"/>
              <a:gd name="connsiteY9" fmla="*/ 195943 h 293914"/>
              <a:gd name="connsiteX10" fmla="*/ 285741 w 285741"/>
              <a:gd name="connsiteY10" fmla="*/ 141514 h 293914"/>
              <a:gd name="connsiteX11" fmla="*/ 263970 w 285741"/>
              <a:gd name="connsiteY11" fmla="*/ 43543 h 293914"/>
              <a:gd name="connsiteX12" fmla="*/ 209541 w 285741"/>
              <a:gd name="connsiteY12" fmla="*/ 0 h 293914"/>
              <a:gd name="connsiteX13" fmla="*/ 133341 w 285741"/>
              <a:gd name="connsiteY13" fmla="*/ 10886 h 293914"/>
              <a:gd name="connsiteX14" fmla="*/ 100684 w 285741"/>
              <a:gd name="connsiteY14" fmla="*/ 32657 h 293914"/>
              <a:gd name="connsiteX15" fmla="*/ 78913 w 285741"/>
              <a:gd name="connsiteY15" fmla="*/ 54429 h 293914"/>
              <a:gd name="connsiteX16" fmla="*/ 78913 w 285741"/>
              <a:gd name="connsiteY16" fmla="*/ 54429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5741" h="293914">
                <a:moveTo>
                  <a:pt x="78913" y="54429"/>
                </a:moveTo>
                <a:cubicBezTo>
                  <a:pt x="24483" y="72571"/>
                  <a:pt x="49884" y="54428"/>
                  <a:pt x="24484" y="130629"/>
                </a:cubicBezTo>
                <a:lnTo>
                  <a:pt x="13598" y="163286"/>
                </a:lnTo>
                <a:lnTo>
                  <a:pt x="2713" y="195943"/>
                </a:lnTo>
                <a:cubicBezTo>
                  <a:pt x="6341" y="221343"/>
                  <a:pt x="0" y="250385"/>
                  <a:pt x="13598" y="272143"/>
                </a:cubicBezTo>
                <a:cubicBezTo>
                  <a:pt x="21527" y="284830"/>
                  <a:pt x="42756" y="278919"/>
                  <a:pt x="57141" y="283029"/>
                </a:cubicBezTo>
                <a:cubicBezTo>
                  <a:pt x="68174" y="286181"/>
                  <a:pt x="78912" y="290286"/>
                  <a:pt x="89798" y="293914"/>
                </a:cubicBezTo>
                <a:cubicBezTo>
                  <a:pt x="118827" y="290286"/>
                  <a:pt x="148863" y="291435"/>
                  <a:pt x="176884" y="283029"/>
                </a:cubicBezTo>
                <a:cubicBezTo>
                  <a:pt x="186714" y="280080"/>
                  <a:pt x="192497" y="269468"/>
                  <a:pt x="198655" y="261257"/>
                </a:cubicBezTo>
                <a:cubicBezTo>
                  <a:pt x="214354" y="240324"/>
                  <a:pt x="223696" y="214445"/>
                  <a:pt x="242198" y="195943"/>
                </a:cubicBezTo>
                <a:cubicBezTo>
                  <a:pt x="273221" y="164920"/>
                  <a:pt x="258277" y="182711"/>
                  <a:pt x="285741" y="141514"/>
                </a:cubicBezTo>
                <a:cubicBezTo>
                  <a:pt x="283544" y="128330"/>
                  <a:pt x="276337" y="64154"/>
                  <a:pt x="263970" y="43543"/>
                </a:cubicBezTo>
                <a:cubicBezTo>
                  <a:pt x="253629" y="26308"/>
                  <a:pt x="224374" y="9889"/>
                  <a:pt x="209541" y="0"/>
                </a:cubicBezTo>
                <a:cubicBezTo>
                  <a:pt x="184141" y="3629"/>
                  <a:pt x="157917" y="3513"/>
                  <a:pt x="133341" y="10886"/>
                </a:cubicBezTo>
                <a:cubicBezTo>
                  <a:pt x="120810" y="14645"/>
                  <a:pt x="110900" y="24484"/>
                  <a:pt x="100684" y="32657"/>
                </a:cubicBezTo>
                <a:cubicBezTo>
                  <a:pt x="92670" y="39068"/>
                  <a:pt x="86170" y="47172"/>
                  <a:pt x="78913" y="54429"/>
                </a:cubicBezTo>
                <a:lnTo>
                  <a:pt x="78913" y="54429"/>
                </a:lnTo>
                <a:close/>
              </a:path>
            </a:pathLst>
          </a:custGeom>
          <a:gradFill flip="none" rotWithShape="1">
            <a:gsLst>
              <a:gs pos="0">
                <a:srgbClr val="C88522">
                  <a:shade val="30000"/>
                  <a:satMod val="115000"/>
                </a:srgbClr>
              </a:gs>
              <a:gs pos="50000">
                <a:srgbClr val="C88522">
                  <a:shade val="67500"/>
                  <a:satMod val="115000"/>
                </a:srgbClr>
              </a:gs>
              <a:gs pos="100000">
                <a:srgbClr val="C885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-71470" y="3571876"/>
            <a:ext cx="1285884" cy="785542"/>
          </a:xfrm>
          <a:custGeom>
            <a:avLst/>
            <a:gdLst>
              <a:gd name="connsiteX0" fmla="*/ 27767 w 1077634"/>
              <a:gd name="connsiteY0" fmla="*/ 609600 h 785542"/>
              <a:gd name="connsiteX1" fmla="*/ 60424 w 1077634"/>
              <a:gd name="connsiteY1" fmla="*/ 587828 h 785542"/>
              <a:gd name="connsiteX2" fmla="*/ 82196 w 1077634"/>
              <a:gd name="connsiteY2" fmla="*/ 566057 h 785542"/>
              <a:gd name="connsiteX3" fmla="*/ 147510 w 1077634"/>
              <a:gd name="connsiteY3" fmla="*/ 544285 h 785542"/>
              <a:gd name="connsiteX4" fmla="*/ 223710 w 1077634"/>
              <a:gd name="connsiteY4" fmla="*/ 555171 h 785542"/>
              <a:gd name="connsiteX5" fmla="*/ 267253 w 1077634"/>
              <a:gd name="connsiteY5" fmla="*/ 598714 h 785542"/>
              <a:gd name="connsiteX6" fmla="*/ 332567 w 1077634"/>
              <a:gd name="connsiteY6" fmla="*/ 620485 h 785542"/>
              <a:gd name="connsiteX7" fmla="*/ 365224 w 1077634"/>
              <a:gd name="connsiteY7" fmla="*/ 631371 h 785542"/>
              <a:gd name="connsiteX8" fmla="*/ 397881 w 1077634"/>
              <a:gd name="connsiteY8" fmla="*/ 642257 h 785542"/>
              <a:gd name="connsiteX9" fmla="*/ 419653 w 1077634"/>
              <a:gd name="connsiteY9" fmla="*/ 664028 h 785542"/>
              <a:gd name="connsiteX10" fmla="*/ 495853 w 1077634"/>
              <a:gd name="connsiteY10" fmla="*/ 696685 h 785542"/>
              <a:gd name="connsiteX11" fmla="*/ 539396 w 1077634"/>
              <a:gd name="connsiteY11" fmla="*/ 740228 h 785542"/>
              <a:gd name="connsiteX12" fmla="*/ 561167 w 1077634"/>
              <a:gd name="connsiteY12" fmla="*/ 762000 h 785542"/>
              <a:gd name="connsiteX13" fmla="*/ 593824 w 1077634"/>
              <a:gd name="connsiteY13" fmla="*/ 783771 h 785542"/>
              <a:gd name="connsiteX14" fmla="*/ 659138 w 1077634"/>
              <a:gd name="connsiteY14" fmla="*/ 772885 h 785542"/>
              <a:gd name="connsiteX15" fmla="*/ 746224 w 1077634"/>
              <a:gd name="connsiteY15" fmla="*/ 664028 h 785542"/>
              <a:gd name="connsiteX16" fmla="*/ 811538 w 1077634"/>
              <a:gd name="connsiteY16" fmla="*/ 642257 h 785542"/>
              <a:gd name="connsiteX17" fmla="*/ 876853 w 1077634"/>
              <a:gd name="connsiteY17" fmla="*/ 566057 h 785542"/>
              <a:gd name="connsiteX18" fmla="*/ 920396 w 1077634"/>
              <a:gd name="connsiteY18" fmla="*/ 522514 h 785542"/>
              <a:gd name="connsiteX19" fmla="*/ 953053 w 1077634"/>
              <a:gd name="connsiteY19" fmla="*/ 500743 h 785542"/>
              <a:gd name="connsiteX20" fmla="*/ 1007481 w 1077634"/>
              <a:gd name="connsiteY20" fmla="*/ 468085 h 785542"/>
              <a:gd name="connsiteX21" fmla="*/ 1029253 w 1077634"/>
              <a:gd name="connsiteY21" fmla="*/ 446314 h 785542"/>
              <a:gd name="connsiteX22" fmla="*/ 1061910 w 1077634"/>
              <a:gd name="connsiteY22" fmla="*/ 435428 h 785542"/>
              <a:gd name="connsiteX23" fmla="*/ 1072796 w 1077634"/>
              <a:gd name="connsiteY23" fmla="*/ 402771 h 785542"/>
              <a:gd name="connsiteX24" fmla="*/ 1029253 w 1077634"/>
              <a:gd name="connsiteY24" fmla="*/ 359228 h 785542"/>
              <a:gd name="connsiteX25" fmla="*/ 1007481 w 1077634"/>
              <a:gd name="connsiteY25" fmla="*/ 337457 h 785542"/>
              <a:gd name="connsiteX26" fmla="*/ 942167 w 1077634"/>
              <a:gd name="connsiteY26" fmla="*/ 315685 h 785542"/>
              <a:gd name="connsiteX27" fmla="*/ 931281 w 1077634"/>
              <a:gd name="connsiteY27" fmla="*/ 272143 h 785542"/>
              <a:gd name="connsiteX28" fmla="*/ 920396 w 1077634"/>
              <a:gd name="connsiteY28" fmla="*/ 239485 h 785542"/>
              <a:gd name="connsiteX29" fmla="*/ 898624 w 1077634"/>
              <a:gd name="connsiteY29" fmla="*/ 97971 h 785542"/>
              <a:gd name="connsiteX30" fmla="*/ 876853 w 1077634"/>
              <a:gd name="connsiteY30" fmla="*/ 65314 h 785542"/>
              <a:gd name="connsiteX31" fmla="*/ 865967 w 1077634"/>
              <a:gd name="connsiteY31" fmla="*/ 32657 h 785542"/>
              <a:gd name="connsiteX32" fmla="*/ 833310 w 1077634"/>
              <a:gd name="connsiteY32" fmla="*/ 21771 h 785542"/>
              <a:gd name="connsiteX33" fmla="*/ 800653 w 1077634"/>
              <a:gd name="connsiteY33" fmla="*/ 0 h 785542"/>
              <a:gd name="connsiteX34" fmla="*/ 691796 w 1077634"/>
              <a:gd name="connsiteY34" fmla="*/ 10885 h 785542"/>
              <a:gd name="connsiteX35" fmla="*/ 648253 w 1077634"/>
              <a:gd name="connsiteY35" fmla="*/ 21771 h 785542"/>
              <a:gd name="connsiteX36" fmla="*/ 582938 w 1077634"/>
              <a:gd name="connsiteY36" fmla="*/ 32657 h 785542"/>
              <a:gd name="connsiteX37" fmla="*/ 517624 w 1077634"/>
              <a:gd name="connsiteY37" fmla="*/ 76200 h 785542"/>
              <a:gd name="connsiteX38" fmla="*/ 484967 w 1077634"/>
              <a:gd name="connsiteY38" fmla="*/ 97971 h 785542"/>
              <a:gd name="connsiteX39" fmla="*/ 463196 w 1077634"/>
              <a:gd name="connsiteY39" fmla="*/ 119743 h 785542"/>
              <a:gd name="connsiteX40" fmla="*/ 430538 w 1077634"/>
              <a:gd name="connsiteY40" fmla="*/ 130628 h 785542"/>
              <a:gd name="connsiteX41" fmla="*/ 245481 w 1077634"/>
              <a:gd name="connsiteY41" fmla="*/ 152400 h 785542"/>
              <a:gd name="connsiteX42" fmla="*/ 212824 w 1077634"/>
              <a:gd name="connsiteY42" fmla="*/ 174171 h 785542"/>
              <a:gd name="connsiteX43" fmla="*/ 93081 w 1077634"/>
              <a:gd name="connsiteY43" fmla="*/ 195943 h 785542"/>
              <a:gd name="connsiteX44" fmla="*/ 38653 w 1077634"/>
              <a:gd name="connsiteY44" fmla="*/ 185057 h 785542"/>
              <a:gd name="connsiteX45" fmla="*/ 27767 w 1077634"/>
              <a:gd name="connsiteY45" fmla="*/ 239485 h 785542"/>
              <a:gd name="connsiteX46" fmla="*/ 38653 w 1077634"/>
              <a:gd name="connsiteY46" fmla="*/ 283028 h 785542"/>
              <a:gd name="connsiteX47" fmla="*/ 27767 w 1077634"/>
              <a:gd name="connsiteY47" fmla="*/ 435428 h 785542"/>
              <a:gd name="connsiteX48" fmla="*/ 16881 w 1077634"/>
              <a:gd name="connsiteY48" fmla="*/ 468085 h 785542"/>
              <a:gd name="connsiteX49" fmla="*/ 38653 w 1077634"/>
              <a:gd name="connsiteY49" fmla="*/ 544285 h 785542"/>
              <a:gd name="connsiteX50" fmla="*/ 27767 w 1077634"/>
              <a:gd name="connsiteY50" fmla="*/ 609600 h 78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634" h="785542">
                <a:moveTo>
                  <a:pt x="27767" y="609600"/>
                </a:moveTo>
                <a:cubicBezTo>
                  <a:pt x="31396" y="616857"/>
                  <a:pt x="50208" y="596001"/>
                  <a:pt x="60424" y="587828"/>
                </a:cubicBezTo>
                <a:cubicBezTo>
                  <a:pt x="68438" y="581417"/>
                  <a:pt x="73016" y="570647"/>
                  <a:pt x="82196" y="566057"/>
                </a:cubicBezTo>
                <a:cubicBezTo>
                  <a:pt x="102722" y="555794"/>
                  <a:pt x="147510" y="544285"/>
                  <a:pt x="147510" y="544285"/>
                </a:cubicBezTo>
                <a:cubicBezTo>
                  <a:pt x="172910" y="547914"/>
                  <a:pt x="200352" y="544554"/>
                  <a:pt x="223710" y="555171"/>
                </a:cubicBezTo>
                <a:cubicBezTo>
                  <a:pt x="242396" y="563665"/>
                  <a:pt x="247780" y="592223"/>
                  <a:pt x="267253" y="598714"/>
                </a:cubicBezTo>
                <a:lnTo>
                  <a:pt x="332567" y="620485"/>
                </a:lnTo>
                <a:lnTo>
                  <a:pt x="365224" y="631371"/>
                </a:lnTo>
                <a:lnTo>
                  <a:pt x="397881" y="642257"/>
                </a:lnTo>
                <a:cubicBezTo>
                  <a:pt x="405138" y="649514"/>
                  <a:pt x="410473" y="659438"/>
                  <a:pt x="419653" y="664028"/>
                </a:cubicBezTo>
                <a:cubicBezTo>
                  <a:pt x="487740" y="698071"/>
                  <a:pt x="440384" y="649140"/>
                  <a:pt x="495853" y="696685"/>
                </a:cubicBezTo>
                <a:cubicBezTo>
                  <a:pt x="511438" y="710043"/>
                  <a:pt x="524882" y="725714"/>
                  <a:pt x="539396" y="740228"/>
                </a:cubicBezTo>
                <a:cubicBezTo>
                  <a:pt x="546653" y="747485"/>
                  <a:pt x="552627" y="756307"/>
                  <a:pt x="561167" y="762000"/>
                </a:cubicBezTo>
                <a:lnTo>
                  <a:pt x="593824" y="783771"/>
                </a:lnTo>
                <a:cubicBezTo>
                  <a:pt x="615595" y="780142"/>
                  <a:pt x="641056" y="785542"/>
                  <a:pt x="659138" y="772885"/>
                </a:cubicBezTo>
                <a:cubicBezTo>
                  <a:pt x="690106" y="751207"/>
                  <a:pt x="702975" y="678444"/>
                  <a:pt x="746224" y="664028"/>
                </a:cubicBezTo>
                <a:lnTo>
                  <a:pt x="811538" y="642257"/>
                </a:lnTo>
                <a:cubicBezTo>
                  <a:pt x="844697" y="592520"/>
                  <a:pt x="824057" y="618854"/>
                  <a:pt x="876853" y="566057"/>
                </a:cubicBezTo>
                <a:lnTo>
                  <a:pt x="920396" y="522514"/>
                </a:lnTo>
                <a:cubicBezTo>
                  <a:pt x="931282" y="515257"/>
                  <a:pt x="942837" y="508916"/>
                  <a:pt x="953053" y="500743"/>
                </a:cubicBezTo>
                <a:cubicBezTo>
                  <a:pt x="995747" y="466587"/>
                  <a:pt x="950766" y="486991"/>
                  <a:pt x="1007481" y="468085"/>
                </a:cubicBezTo>
                <a:cubicBezTo>
                  <a:pt x="1014738" y="460828"/>
                  <a:pt x="1020452" y="451594"/>
                  <a:pt x="1029253" y="446314"/>
                </a:cubicBezTo>
                <a:cubicBezTo>
                  <a:pt x="1039092" y="440410"/>
                  <a:pt x="1053796" y="443542"/>
                  <a:pt x="1061910" y="435428"/>
                </a:cubicBezTo>
                <a:cubicBezTo>
                  <a:pt x="1070024" y="427314"/>
                  <a:pt x="1069167" y="413657"/>
                  <a:pt x="1072796" y="402771"/>
                </a:cubicBezTo>
                <a:cubicBezTo>
                  <a:pt x="1053443" y="344715"/>
                  <a:pt x="1077634" y="388256"/>
                  <a:pt x="1029253" y="359228"/>
                </a:cubicBezTo>
                <a:cubicBezTo>
                  <a:pt x="1020452" y="353948"/>
                  <a:pt x="1016661" y="342047"/>
                  <a:pt x="1007481" y="337457"/>
                </a:cubicBezTo>
                <a:cubicBezTo>
                  <a:pt x="986955" y="327194"/>
                  <a:pt x="942167" y="315685"/>
                  <a:pt x="942167" y="315685"/>
                </a:cubicBezTo>
                <a:cubicBezTo>
                  <a:pt x="938538" y="301171"/>
                  <a:pt x="935391" y="286528"/>
                  <a:pt x="931281" y="272143"/>
                </a:cubicBezTo>
                <a:cubicBezTo>
                  <a:pt x="928129" y="261110"/>
                  <a:pt x="922282" y="250804"/>
                  <a:pt x="920396" y="239485"/>
                </a:cubicBezTo>
                <a:cubicBezTo>
                  <a:pt x="916422" y="215642"/>
                  <a:pt x="913580" y="132868"/>
                  <a:pt x="898624" y="97971"/>
                </a:cubicBezTo>
                <a:cubicBezTo>
                  <a:pt x="893470" y="85946"/>
                  <a:pt x="882704" y="77016"/>
                  <a:pt x="876853" y="65314"/>
                </a:cubicBezTo>
                <a:cubicBezTo>
                  <a:pt x="871721" y="55051"/>
                  <a:pt x="874081" y="40771"/>
                  <a:pt x="865967" y="32657"/>
                </a:cubicBezTo>
                <a:cubicBezTo>
                  <a:pt x="857853" y="24543"/>
                  <a:pt x="843573" y="26903"/>
                  <a:pt x="833310" y="21771"/>
                </a:cubicBezTo>
                <a:cubicBezTo>
                  <a:pt x="821608" y="15920"/>
                  <a:pt x="811539" y="7257"/>
                  <a:pt x="800653" y="0"/>
                </a:cubicBezTo>
                <a:cubicBezTo>
                  <a:pt x="764367" y="3628"/>
                  <a:pt x="727896" y="5728"/>
                  <a:pt x="691796" y="10885"/>
                </a:cubicBezTo>
                <a:cubicBezTo>
                  <a:pt x="676985" y="13001"/>
                  <a:pt x="662924" y="18837"/>
                  <a:pt x="648253" y="21771"/>
                </a:cubicBezTo>
                <a:cubicBezTo>
                  <a:pt x="626610" y="26100"/>
                  <a:pt x="604710" y="29028"/>
                  <a:pt x="582938" y="32657"/>
                </a:cubicBezTo>
                <a:cubicBezTo>
                  <a:pt x="525546" y="51788"/>
                  <a:pt x="571986" y="30899"/>
                  <a:pt x="517624" y="76200"/>
                </a:cubicBezTo>
                <a:cubicBezTo>
                  <a:pt x="507573" y="84575"/>
                  <a:pt x="495183" y="89798"/>
                  <a:pt x="484967" y="97971"/>
                </a:cubicBezTo>
                <a:cubicBezTo>
                  <a:pt x="476953" y="104382"/>
                  <a:pt x="471997" y="114463"/>
                  <a:pt x="463196" y="119743"/>
                </a:cubicBezTo>
                <a:cubicBezTo>
                  <a:pt x="453356" y="125647"/>
                  <a:pt x="441670" y="127845"/>
                  <a:pt x="430538" y="130628"/>
                </a:cubicBezTo>
                <a:cubicBezTo>
                  <a:pt x="362440" y="147652"/>
                  <a:pt x="325647" y="145719"/>
                  <a:pt x="245481" y="152400"/>
                </a:cubicBezTo>
                <a:cubicBezTo>
                  <a:pt x="234595" y="159657"/>
                  <a:pt x="224849" y="169017"/>
                  <a:pt x="212824" y="174171"/>
                </a:cubicBezTo>
                <a:cubicBezTo>
                  <a:pt x="187160" y="185170"/>
                  <a:pt x="110741" y="193420"/>
                  <a:pt x="93081" y="195943"/>
                </a:cubicBezTo>
                <a:cubicBezTo>
                  <a:pt x="74938" y="192314"/>
                  <a:pt x="56969" y="182441"/>
                  <a:pt x="38653" y="185057"/>
                </a:cubicBezTo>
                <a:cubicBezTo>
                  <a:pt x="0" y="190578"/>
                  <a:pt x="23437" y="224330"/>
                  <a:pt x="27767" y="239485"/>
                </a:cubicBezTo>
                <a:cubicBezTo>
                  <a:pt x="31877" y="253870"/>
                  <a:pt x="35024" y="268514"/>
                  <a:pt x="38653" y="283028"/>
                </a:cubicBezTo>
                <a:cubicBezTo>
                  <a:pt x="35024" y="333828"/>
                  <a:pt x="33718" y="384847"/>
                  <a:pt x="27767" y="435428"/>
                </a:cubicBezTo>
                <a:cubicBezTo>
                  <a:pt x="26426" y="446824"/>
                  <a:pt x="16881" y="456610"/>
                  <a:pt x="16881" y="468085"/>
                </a:cubicBezTo>
                <a:cubicBezTo>
                  <a:pt x="16881" y="495141"/>
                  <a:pt x="33519" y="518617"/>
                  <a:pt x="38653" y="544285"/>
                </a:cubicBezTo>
                <a:cubicBezTo>
                  <a:pt x="40076" y="551401"/>
                  <a:pt x="24138" y="602343"/>
                  <a:pt x="27767" y="609600"/>
                </a:cubicBezTo>
                <a:close/>
              </a:path>
            </a:pathLst>
          </a:custGeom>
          <a:gradFill flip="none" rotWithShape="1">
            <a:gsLst>
              <a:gs pos="0">
                <a:srgbClr val="C88522">
                  <a:shade val="30000"/>
                  <a:satMod val="115000"/>
                </a:srgbClr>
              </a:gs>
              <a:gs pos="50000">
                <a:srgbClr val="C88522">
                  <a:shade val="67500"/>
                  <a:satMod val="115000"/>
                </a:srgbClr>
              </a:gs>
              <a:gs pos="100000">
                <a:srgbClr val="C8852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5311775" y="1271588"/>
            <a:ext cx="2108200" cy="1752600"/>
          </a:xfrm>
          <a:custGeom>
            <a:avLst/>
            <a:gdLst>
              <a:gd name="connsiteX0" fmla="*/ 642257 w 2108198"/>
              <a:gd name="connsiteY0" fmla="*/ 1722379 h 1753698"/>
              <a:gd name="connsiteX1" fmla="*/ 696685 w 2108198"/>
              <a:gd name="connsiteY1" fmla="*/ 1646179 h 1753698"/>
              <a:gd name="connsiteX2" fmla="*/ 762000 w 2108198"/>
              <a:gd name="connsiteY2" fmla="*/ 1624408 h 1753698"/>
              <a:gd name="connsiteX3" fmla="*/ 914400 w 2108198"/>
              <a:gd name="connsiteY3" fmla="*/ 1646179 h 1753698"/>
              <a:gd name="connsiteX4" fmla="*/ 947057 w 2108198"/>
              <a:gd name="connsiteY4" fmla="*/ 1657065 h 1753698"/>
              <a:gd name="connsiteX5" fmla="*/ 979714 w 2108198"/>
              <a:gd name="connsiteY5" fmla="*/ 1678837 h 1753698"/>
              <a:gd name="connsiteX6" fmla="*/ 1001485 w 2108198"/>
              <a:gd name="connsiteY6" fmla="*/ 1657065 h 1753698"/>
              <a:gd name="connsiteX7" fmla="*/ 1088571 w 2108198"/>
              <a:gd name="connsiteY7" fmla="*/ 1646179 h 1753698"/>
              <a:gd name="connsiteX8" fmla="*/ 1121228 w 2108198"/>
              <a:gd name="connsiteY8" fmla="*/ 1635294 h 1753698"/>
              <a:gd name="connsiteX9" fmla="*/ 1143000 w 2108198"/>
              <a:gd name="connsiteY9" fmla="*/ 1613522 h 1753698"/>
              <a:gd name="connsiteX10" fmla="*/ 1208314 w 2108198"/>
              <a:gd name="connsiteY10" fmla="*/ 1591751 h 1753698"/>
              <a:gd name="connsiteX11" fmla="*/ 1404257 w 2108198"/>
              <a:gd name="connsiteY11" fmla="*/ 1569979 h 1753698"/>
              <a:gd name="connsiteX12" fmla="*/ 1436914 w 2108198"/>
              <a:gd name="connsiteY12" fmla="*/ 1559094 h 1753698"/>
              <a:gd name="connsiteX13" fmla="*/ 1469571 w 2108198"/>
              <a:gd name="connsiteY13" fmla="*/ 1504665 h 1753698"/>
              <a:gd name="connsiteX14" fmla="*/ 1534885 w 2108198"/>
              <a:gd name="connsiteY14" fmla="*/ 1482894 h 1753698"/>
              <a:gd name="connsiteX15" fmla="*/ 1676400 w 2108198"/>
              <a:gd name="connsiteY15" fmla="*/ 1482894 h 1753698"/>
              <a:gd name="connsiteX16" fmla="*/ 1698171 w 2108198"/>
              <a:gd name="connsiteY16" fmla="*/ 1461122 h 1753698"/>
              <a:gd name="connsiteX17" fmla="*/ 1709057 w 2108198"/>
              <a:gd name="connsiteY17" fmla="*/ 1428465 h 1753698"/>
              <a:gd name="connsiteX18" fmla="*/ 1741714 w 2108198"/>
              <a:gd name="connsiteY18" fmla="*/ 1406694 h 1753698"/>
              <a:gd name="connsiteX19" fmla="*/ 1796142 w 2108198"/>
              <a:gd name="connsiteY19" fmla="*/ 1374037 h 1753698"/>
              <a:gd name="connsiteX20" fmla="*/ 1817914 w 2108198"/>
              <a:gd name="connsiteY20" fmla="*/ 1352265 h 1753698"/>
              <a:gd name="connsiteX21" fmla="*/ 1839685 w 2108198"/>
              <a:gd name="connsiteY21" fmla="*/ 1319608 h 1753698"/>
              <a:gd name="connsiteX22" fmla="*/ 1872342 w 2108198"/>
              <a:gd name="connsiteY22" fmla="*/ 1308722 h 1753698"/>
              <a:gd name="connsiteX23" fmla="*/ 1981200 w 2108198"/>
              <a:gd name="connsiteY23" fmla="*/ 1297837 h 1753698"/>
              <a:gd name="connsiteX24" fmla="*/ 2068285 w 2108198"/>
              <a:gd name="connsiteY24" fmla="*/ 1243408 h 1753698"/>
              <a:gd name="connsiteX25" fmla="*/ 2090057 w 2108198"/>
              <a:gd name="connsiteY25" fmla="*/ 1221637 h 1753698"/>
              <a:gd name="connsiteX26" fmla="*/ 2079171 w 2108198"/>
              <a:gd name="connsiteY26" fmla="*/ 1123665 h 1753698"/>
              <a:gd name="connsiteX27" fmla="*/ 2068285 w 2108198"/>
              <a:gd name="connsiteY27" fmla="*/ 1091008 h 1753698"/>
              <a:gd name="connsiteX28" fmla="*/ 2057400 w 2108198"/>
              <a:gd name="connsiteY28" fmla="*/ 993037 h 1753698"/>
              <a:gd name="connsiteX29" fmla="*/ 2035628 w 2108198"/>
              <a:gd name="connsiteY29" fmla="*/ 960379 h 1753698"/>
              <a:gd name="connsiteX30" fmla="*/ 2002971 w 2108198"/>
              <a:gd name="connsiteY30" fmla="*/ 492294 h 1753698"/>
              <a:gd name="connsiteX31" fmla="*/ 1970314 w 2108198"/>
              <a:gd name="connsiteY31" fmla="*/ 383437 h 1753698"/>
              <a:gd name="connsiteX32" fmla="*/ 1948542 w 2108198"/>
              <a:gd name="connsiteY32" fmla="*/ 318122 h 1753698"/>
              <a:gd name="connsiteX33" fmla="*/ 1915885 w 2108198"/>
              <a:gd name="connsiteY33" fmla="*/ 263694 h 1753698"/>
              <a:gd name="connsiteX34" fmla="*/ 1850571 w 2108198"/>
              <a:gd name="connsiteY34" fmla="*/ 220151 h 1753698"/>
              <a:gd name="connsiteX35" fmla="*/ 1807028 w 2108198"/>
              <a:gd name="connsiteY35" fmla="*/ 209265 h 1753698"/>
              <a:gd name="connsiteX36" fmla="*/ 1741714 w 2108198"/>
              <a:gd name="connsiteY36" fmla="*/ 187494 h 1753698"/>
              <a:gd name="connsiteX37" fmla="*/ 1719942 w 2108198"/>
              <a:gd name="connsiteY37" fmla="*/ 165722 h 1753698"/>
              <a:gd name="connsiteX38" fmla="*/ 1687285 w 2108198"/>
              <a:gd name="connsiteY38" fmla="*/ 154837 h 1753698"/>
              <a:gd name="connsiteX39" fmla="*/ 1676400 w 2108198"/>
              <a:gd name="connsiteY39" fmla="*/ 122179 h 1753698"/>
              <a:gd name="connsiteX40" fmla="*/ 1611085 w 2108198"/>
              <a:gd name="connsiteY40" fmla="*/ 100408 h 1753698"/>
              <a:gd name="connsiteX41" fmla="*/ 1545771 w 2108198"/>
              <a:gd name="connsiteY41" fmla="*/ 78637 h 1753698"/>
              <a:gd name="connsiteX42" fmla="*/ 1480457 w 2108198"/>
              <a:gd name="connsiteY42" fmla="*/ 56865 h 1753698"/>
              <a:gd name="connsiteX43" fmla="*/ 1447800 w 2108198"/>
              <a:gd name="connsiteY43" fmla="*/ 45979 h 1753698"/>
              <a:gd name="connsiteX44" fmla="*/ 1393371 w 2108198"/>
              <a:gd name="connsiteY44" fmla="*/ 2437 h 1753698"/>
              <a:gd name="connsiteX45" fmla="*/ 1328057 w 2108198"/>
              <a:gd name="connsiteY45" fmla="*/ 13322 h 1753698"/>
              <a:gd name="connsiteX46" fmla="*/ 1240971 w 2108198"/>
              <a:gd name="connsiteY46" fmla="*/ 24208 h 1753698"/>
              <a:gd name="connsiteX47" fmla="*/ 1208314 w 2108198"/>
              <a:gd name="connsiteY47" fmla="*/ 35094 h 1753698"/>
              <a:gd name="connsiteX48" fmla="*/ 1001485 w 2108198"/>
              <a:gd name="connsiteY48" fmla="*/ 13322 h 1753698"/>
              <a:gd name="connsiteX49" fmla="*/ 816428 w 2108198"/>
              <a:gd name="connsiteY49" fmla="*/ 24208 h 1753698"/>
              <a:gd name="connsiteX50" fmla="*/ 751114 w 2108198"/>
              <a:gd name="connsiteY50" fmla="*/ 35094 h 1753698"/>
              <a:gd name="connsiteX51" fmla="*/ 696685 w 2108198"/>
              <a:gd name="connsiteY51" fmla="*/ 78637 h 1753698"/>
              <a:gd name="connsiteX52" fmla="*/ 631371 w 2108198"/>
              <a:gd name="connsiteY52" fmla="*/ 111294 h 1753698"/>
              <a:gd name="connsiteX53" fmla="*/ 587828 w 2108198"/>
              <a:gd name="connsiteY53" fmla="*/ 165722 h 1753698"/>
              <a:gd name="connsiteX54" fmla="*/ 522514 w 2108198"/>
              <a:gd name="connsiteY54" fmla="*/ 176608 h 1753698"/>
              <a:gd name="connsiteX55" fmla="*/ 478971 w 2108198"/>
              <a:gd name="connsiteY55" fmla="*/ 220151 h 1753698"/>
              <a:gd name="connsiteX56" fmla="*/ 435428 w 2108198"/>
              <a:gd name="connsiteY56" fmla="*/ 274579 h 1753698"/>
              <a:gd name="connsiteX57" fmla="*/ 370114 w 2108198"/>
              <a:gd name="connsiteY57" fmla="*/ 296351 h 1753698"/>
              <a:gd name="connsiteX58" fmla="*/ 359228 w 2108198"/>
              <a:gd name="connsiteY58" fmla="*/ 329008 h 1753698"/>
              <a:gd name="connsiteX59" fmla="*/ 326571 w 2108198"/>
              <a:gd name="connsiteY59" fmla="*/ 350779 h 1753698"/>
              <a:gd name="connsiteX60" fmla="*/ 272142 w 2108198"/>
              <a:gd name="connsiteY60" fmla="*/ 394322 h 1753698"/>
              <a:gd name="connsiteX61" fmla="*/ 206828 w 2108198"/>
              <a:gd name="connsiteY61" fmla="*/ 426979 h 1753698"/>
              <a:gd name="connsiteX62" fmla="*/ 185057 w 2108198"/>
              <a:gd name="connsiteY62" fmla="*/ 459637 h 1753698"/>
              <a:gd name="connsiteX63" fmla="*/ 152400 w 2108198"/>
              <a:gd name="connsiteY63" fmla="*/ 470522 h 1753698"/>
              <a:gd name="connsiteX64" fmla="*/ 141514 w 2108198"/>
              <a:gd name="connsiteY64" fmla="*/ 503179 h 1753698"/>
              <a:gd name="connsiteX65" fmla="*/ 76200 w 2108198"/>
              <a:gd name="connsiteY65" fmla="*/ 524951 h 1753698"/>
              <a:gd name="connsiteX66" fmla="*/ 65314 w 2108198"/>
              <a:gd name="connsiteY66" fmla="*/ 557608 h 1753698"/>
              <a:gd name="connsiteX67" fmla="*/ 65314 w 2108198"/>
              <a:gd name="connsiteY67" fmla="*/ 797094 h 1753698"/>
              <a:gd name="connsiteX68" fmla="*/ 108857 w 2108198"/>
              <a:gd name="connsiteY68" fmla="*/ 884179 h 1753698"/>
              <a:gd name="connsiteX69" fmla="*/ 87085 w 2108198"/>
              <a:gd name="connsiteY69" fmla="*/ 905951 h 1753698"/>
              <a:gd name="connsiteX70" fmla="*/ 54428 w 2108198"/>
              <a:gd name="connsiteY70" fmla="*/ 916837 h 1753698"/>
              <a:gd name="connsiteX71" fmla="*/ 32657 w 2108198"/>
              <a:gd name="connsiteY71" fmla="*/ 949494 h 1753698"/>
              <a:gd name="connsiteX72" fmla="*/ 10885 w 2108198"/>
              <a:gd name="connsiteY72" fmla="*/ 971265 h 1753698"/>
              <a:gd name="connsiteX73" fmla="*/ 0 w 2108198"/>
              <a:gd name="connsiteY73" fmla="*/ 1003922 h 1753698"/>
              <a:gd name="connsiteX74" fmla="*/ 32657 w 2108198"/>
              <a:gd name="connsiteY74" fmla="*/ 1058351 h 1753698"/>
              <a:gd name="connsiteX75" fmla="*/ 97971 w 2108198"/>
              <a:gd name="connsiteY75" fmla="*/ 1080122 h 1753698"/>
              <a:gd name="connsiteX76" fmla="*/ 141514 w 2108198"/>
              <a:gd name="connsiteY76" fmla="*/ 1123665 h 1753698"/>
              <a:gd name="connsiteX77" fmla="*/ 152400 w 2108198"/>
              <a:gd name="connsiteY77" fmla="*/ 1156322 h 1753698"/>
              <a:gd name="connsiteX78" fmla="*/ 185057 w 2108198"/>
              <a:gd name="connsiteY78" fmla="*/ 1167208 h 1753698"/>
              <a:gd name="connsiteX79" fmla="*/ 195942 w 2108198"/>
              <a:gd name="connsiteY79" fmla="*/ 1199865 h 1753698"/>
              <a:gd name="connsiteX80" fmla="*/ 217714 w 2108198"/>
              <a:gd name="connsiteY80" fmla="*/ 1221637 h 1753698"/>
              <a:gd name="connsiteX81" fmla="*/ 228600 w 2108198"/>
              <a:gd name="connsiteY81" fmla="*/ 1319608 h 1753698"/>
              <a:gd name="connsiteX82" fmla="*/ 250371 w 2108198"/>
              <a:gd name="connsiteY82" fmla="*/ 1406694 h 1753698"/>
              <a:gd name="connsiteX83" fmla="*/ 283028 w 2108198"/>
              <a:gd name="connsiteY83" fmla="*/ 1515551 h 1753698"/>
              <a:gd name="connsiteX84" fmla="*/ 293914 w 2108198"/>
              <a:gd name="connsiteY84" fmla="*/ 1548208 h 1753698"/>
              <a:gd name="connsiteX85" fmla="*/ 304800 w 2108198"/>
              <a:gd name="connsiteY85" fmla="*/ 1580865 h 1753698"/>
              <a:gd name="connsiteX86" fmla="*/ 326571 w 2108198"/>
              <a:gd name="connsiteY86" fmla="*/ 1602637 h 1753698"/>
              <a:gd name="connsiteX87" fmla="*/ 348342 w 2108198"/>
              <a:gd name="connsiteY87" fmla="*/ 1635294 h 1753698"/>
              <a:gd name="connsiteX88" fmla="*/ 381000 w 2108198"/>
              <a:gd name="connsiteY88" fmla="*/ 1646179 h 1753698"/>
              <a:gd name="connsiteX89" fmla="*/ 435428 w 2108198"/>
              <a:gd name="connsiteY89" fmla="*/ 1678837 h 1753698"/>
              <a:gd name="connsiteX90" fmla="*/ 457200 w 2108198"/>
              <a:gd name="connsiteY90" fmla="*/ 1700608 h 1753698"/>
              <a:gd name="connsiteX91" fmla="*/ 489857 w 2108198"/>
              <a:gd name="connsiteY91" fmla="*/ 1711494 h 1753698"/>
              <a:gd name="connsiteX92" fmla="*/ 555171 w 2108198"/>
              <a:gd name="connsiteY92" fmla="*/ 1744151 h 1753698"/>
              <a:gd name="connsiteX93" fmla="*/ 631371 w 2108198"/>
              <a:gd name="connsiteY93" fmla="*/ 1711494 h 1753698"/>
              <a:gd name="connsiteX94" fmla="*/ 642257 w 2108198"/>
              <a:gd name="connsiteY94" fmla="*/ 1722379 h 175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108198" h="1753698">
                <a:moveTo>
                  <a:pt x="642257" y="1722379"/>
                </a:moveTo>
                <a:cubicBezTo>
                  <a:pt x="652414" y="1691906"/>
                  <a:pt x="657942" y="1659093"/>
                  <a:pt x="696685" y="1646179"/>
                </a:cubicBezTo>
                <a:lnTo>
                  <a:pt x="762000" y="1624408"/>
                </a:lnTo>
                <a:cubicBezTo>
                  <a:pt x="848737" y="1633082"/>
                  <a:pt x="850662" y="1627968"/>
                  <a:pt x="914400" y="1646179"/>
                </a:cubicBezTo>
                <a:cubicBezTo>
                  <a:pt x="925433" y="1649331"/>
                  <a:pt x="936794" y="1651933"/>
                  <a:pt x="947057" y="1657065"/>
                </a:cubicBezTo>
                <a:cubicBezTo>
                  <a:pt x="958759" y="1662916"/>
                  <a:pt x="968828" y="1671580"/>
                  <a:pt x="979714" y="1678837"/>
                </a:cubicBezTo>
                <a:cubicBezTo>
                  <a:pt x="986971" y="1671580"/>
                  <a:pt x="991655" y="1660014"/>
                  <a:pt x="1001485" y="1657065"/>
                </a:cubicBezTo>
                <a:cubicBezTo>
                  <a:pt x="1029506" y="1648659"/>
                  <a:pt x="1059788" y="1651412"/>
                  <a:pt x="1088571" y="1646179"/>
                </a:cubicBezTo>
                <a:cubicBezTo>
                  <a:pt x="1099860" y="1644126"/>
                  <a:pt x="1110342" y="1638922"/>
                  <a:pt x="1121228" y="1635294"/>
                </a:cubicBezTo>
                <a:cubicBezTo>
                  <a:pt x="1128485" y="1628037"/>
                  <a:pt x="1133820" y="1618112"/>
                  <a:pt x="1143000" y="1613522"/>
                </a:cubicBezTo>
                <a:cubicBezTo>
                  <a:pt x="1163526" y="1603259"/>
                  <a:pt x="1186543" y="1599008"/>
                  <a:pt x="1208314" y="1591751"/>
                </a:cubicBezTo>
                <a:cubicBezTo>
                  <a:pt x="1292724" y="1563614"/>
                  <a:pt x="1229507" y="1581629"/>
                  <a:pt x="1404257" y="1569979"/>
                </a:cubicBezTo>
                <a:cubicBezTo>
                  <a:pt x="1415143" y="1566351"/>
                  <a:pt x="1428800" y="1567208"/>
                  <a:pt x="1436914" y="1559094"/>
                </a:cubicBezTo>
                <a:cubicBezTo>
                  <a:pt x="1474157" y="1521852"/>
                  <a:pt x="1419015" y="1529943"/>
                  <a:pt x="1469571" y="1504665"/>
                </a:cubicBezTo>
                <a:cubicBezTo>
                  <a:pt x="1490097" y="1494402"/>
                  <a:pt x="1534885" y="1482894"/>
                  <a:pt x="1534885" y="1482894"/>
                </a:cubicBezTo>
                <a:cubicBezTo>
                  <a:pt x="1594657" y="1494848"/>
                  <a:pt x="1607863" y="1503455"/>
                  <a:pt x="1676400" y="1482894"/>
                </a:cubicBezTo>
                <a:cubicBezTo>
                  <a:pt x="1686230" y="1479945"/>
                  <a:pt x="1690914" y="1468379"/>
                  <a:pt x="1698171" y="1461122"/>
                </a:cubicBezTo>
                <a:cubicBezTo>
                  <a:pt x="1701800" y="1450236"/>
                  <a:pt x="1701889" y="1437425"/>
                  <a:pt x="1709057" y="1428465"/>
                </a:cubicBezTo>
                <a:cubicBezTo>
                  <a:pt x="1717230" y="1418249"/>
                  <a:pt x="1731498" y="1414867"/>
                  <a:pt x="1741714" y="1406694"/>
                </a:cubicBezTo>
                <a:cubicBezTo>
                  <a:pt x="1784407" y="1372539"/>
                  <a:pt x="1739428" y="1392941"/>
                  <a:pt x="1796142" y="1374037"/>
                </a:cubicBezTo>
                <a:cubicBezTo>
                  <a:pt x="1803399" y="1366780"/>
                  <a:pt x="1811503" y="1360279"/>
                  <a:pt x="1817914" y="1352265"/>
                </a:cubicBezTo>
                <a:cubicBezTo>
                  <a:pt x="1826087" y="1342049"/>
                  <a:pt x="1829469" y="1327781"/>
                  <a:pt x="1839685" y="1319608"/>
                </a:cubicBezTo>
                <a:cubicBezTo>
                  <a:pt x="1848645" y="1312440"/>
                  <a:pt x="1861001" y="1310467"/>
                  <a:pt x="1872342" y="1308722"/>
                </a:cubicBezTo>
                <a:cubicBezTo>
                  <a:pt x="1908385" y="1303177"/>
                  <a:pt x="1944914" y="1301465"/>
                  <a:pt x="1981200" y="1297837"/>
                </a:cubicBezTo>
                <a:cubicBezTo>
                  <a:pt x="2075434" y="1266425"/>
                  <a:pt x="2024373" y="1298297"/>
                  <a:pt x="2068285" y="1243408"/>
                </a:cubicBezTo>
                <a:cubicBezTo>
                  <a:pt x="2074696" y="1235394"/>
                  <a:pt x="2082800" y="1228894"/>
                  <a:pt x="2090057" y="1221637"/>
                </a:cubicBezTo>
                <a:cubicBezTo>
                  <a:pt x="2108198" y="1167208"/>
                  <a:pt x="2104571" y="1199864"/>
                  <a:pt x="2079171" y="1123665"/>
                </a:cubicBezTo>
                <a:lnTo>
                  <a:pt x="2068285" y="1091008"/>
                </a:lnTo>
                <a:cubicBezTo>
                  <a:pt x="2064657" y="1058351"/>
                  <a:pt x="2065369" y="1024914"/>
                  <a:pt x="2057400" y="993037"/>
                </a:cubicBezTo>
                <a:cubicBezTo>
                  <a:pt x="2054227" y="980344"/>
                  <a:pt x="2037187" y="973369"/>
                  <a:pt x="2035628" y="960379"/>
                </a:cubicBezTo>
                <a:cubicBezTo>
                  <a:pt x="2021931" y="846242"/>
                  <a:pt x="2031681" y="607132"/>
                  <a:pt x="2002971" y="492294"/>
                </a:cubicBezTo>
                <a:cubicBezTo>
                  <a:pt x="1986519" y="426488"/>
                  <a:pt x="1996816" y="462943"/>
                  <a:pt x="1970314" y="383437"/>
                </a:cubicBezTo>
                <a:lnTo>
                  <a:pt x="1948542" y="318122"/>
                </a:lnTo>
                <a:cubicBezTo>
                  <a:pt x="1938123" y="286864"/>
                  <a:pt x="1942452" y="283619"/>
                  <a:pt x="1915885" y="263694"/>
                </a:cubicBezTo>
                <a:cubicBezTo>
                  <a:pt x="1894952" y="247995"/>
                  <a:pt x="1875956" y="226497"/>
                  <a:pt x="1850571" y="220151"/>
                </a:cubicBezTo>
                <a:cubicBezTo>
                  <a:pt x="1836057" y="216522"/>
                  <a:pt x="1821358" y="213564"/>
                  <a:pt x="1807028" y="209265"/>
                </a:cubicBezTo>
                <a:cubicBezTo>
                  <a:pt x="1785047" y="202671"/>
                  <a:pt x="1741714" y="187494"/>
                  <a:pt x="1741714" y="187494"/>
                </a:cubicBezTo>
                <a:cubicBezTo>
                  <a:pt x="1734457" y="180237"/>
                  <a:pt x="1728743" y="171002"/>
                  <a:pt x="1719942" y="165722"/>
                </a:cubicBezTo>
                <a:cubicBezTo>
                  <a:pt x="1710103" y="159819"/>
                  <a:pt x="1695399" y="162951"/>
                  <a:pt x="1687285" y="154837"/>
                </a:cubicBezTo>
                <a:cubicBezTo>
                  <a:pt x="1679171" y="146723"/>
                  <a:pt x="1685737" y="128849"/>
                  <a:pt x="1676400" y="122179"/>
                </a:cubicBezTo>
                <a:cubicBezTo>
                  <a:pt x="1657725" y="108840"/>
                  <a:pt x="1632857" y="107665"/>
                  <a:pt x="1611085" y="100408"/>
                </a:cubicBezTo>
                <a:lnTo>
                  <a:pt x="1545771" y="78637"/>
                </a:lnTo>
                <a:lnTo>
                  <a:pt x="1480457" y="56865"/>
                </a:lnTo>
                <a:lnTo>
                  <a:pt x="1447800" y="45979"/>
                </a:lnTo>
                <a:cubicBezTo>
                  <a:pt x="1436976" y="35155"/>
                  <a:pt x="1408819" y="4153"/>
                  <a:pt x="1393371" y="2437"/>
                </a:cubicBezTo>
                <a:cubicBezTo>
                  <a:pt x="1371434" y="0"/>
                  <a:pt x="1349907" y="10201"/>
                  <a:pt x="1328057" y="13322"/>
                </a:cubicBezTo>
                <a:cubicBezTo>
                  <a:pt x="1299096" y="17459"/>
                  <a:pt x="1270000" y="20579"/>
                  <a:pt x="1240971" y="24208"/>
                </a:cubicBezTo>
                <a:cubicBezTo>
                  <a:pt x="1230085" y="27837"/>
                  <a:pt x="1219789" y="35094"/>
                  <a:pt x="1208314" y="35094"/>
                </a:cubicBezTo>
                <a:cubicBezTo>
                  <a:pt x="1057494" y="35094"/>
                  <a:pt x="1082462" y="40315"/>
                  <a:pt x="1001485" y="13322"/>
                </a:cubicBezTo>
                <a:cubicBezTo>
                  <a:pt x="939799" y="16951"/>
                  <a:pt x="877988" y="18855"/>
                  <a:pt x="816428" y="24208"/>
                </a:cubicBezTo>
                <a:cubicBezTo>
                  <a:pt x="794439" y="26120"/>
                  <a:pt x="772053" y="28114"/>
                  <a:pt x="751114" y="35094"/>
                </a:cubicBezTo>
                <a:cubicBezTo>
                  <a:pt x="722394" y="44667"/>
                  <a:pt x="717920" y="61649"/>
                  <a:pt x="696685" y="78637"/>
                </a:cubicBezTo>
                <a:cubicBezTo>
                  <a:pt x="666540" y="102753"/>
                  <a:pt x="665863" y="99796"/>
                  <a:pt x="631371" y="111294"/>
                </a:cubicBezTo>
                <a:cubicBezTo>
                  <a:pt x="625875" y="119538"/>
                  <a:pt x="601618" y="160551"/>
                  <a:pt x="587828" y="165722"/>
                </a:cubicBezTo>
                <a:cubicBezTo>
                  <a:pt x="567162" y="173472"/>
                  <a:pt x="544285" y="172979"/>
                  <a:pt x="522514" y="176608"/>
                </a:cubicBezTo>
                <a:cubicBezTo>
                  <a:pt x="508000" y="191122"/>
                  <a:pt x="490357" y="203072"/>
                  <a:pt x="478971" y="220151"/>
                </a:cubicBezTo>
                <a:cubicBezTo>
                  <a:pt x="471278" y="231691"/>
                  <a:pt x="450941" y="266822"/>
                  <a:pt x="435428" y="274579"/>
                </a:cubicBezTo>
                <a:cubicBezTo>
                  <a:pt x="414902" y="284842"/>
                  <a:pt x="370114" y="296351"/>
                  <a:pt x="370114" y="296351"/>
                </a:cubicBezTo>
                <a:cubicBezTo>
                  <a:pt x="366485" y="307237"/>
                  <a:pt x="366396" y="320048"/>
                  <a:pt x="359228" y="329008"/>
                </a:cubicBezTo>
                <a:cubicBezTo>
                  <a:pt x="351055" y="339224"/>
                  <a:pt x="336787" y="342606"/>
                  <a:pt x="326571" y="350779"/>
                </a:cubicBezTo>
                <a:cubicBezTo>
                  <a:pt x="292816" y="377783"/>
                  <a:pt x="316823" y="371982"/>
                  <a:pt x="272142" y="394322"/>
                </a:cubicBezTo>
                <a:cubicBezTo>
                  <a:pt x="182009" y="439388"/>
                  <a:pt x="300413" y="364590"/>
                  <a:pt x="206828" y="426979"/>
                </a:cubicBezTo>
                <a:cubicBezTo>
                  <a:pt x="199571" y="437865"/>
                  <a:pt x="195273" y="451464"/>
                  <a:pt x="185057" y="459637"/>
                </a:cubicBezTo>
                <a:cubicBezTo>
                  <a:pt x="176097" y="466805"/>
                  <a:pt x="160514" y="462408"/>
                  <a:pt x="152400" y="470522"/>
                </a:cubicBezTo>
                <a:cubicBezTo>
                  <a:pt x="144286" y="478636"/>
                  <a:pt x="150851" y="496510"/>
                  <a:pt x="141514" y="503179"/>
                </a:cubicBezTo>
                <a:cubicBezTo>
                  <a:pt x="122840" y="516518"/>
                  <a:pt x="76200" y="524951"/>
                  <a:pt x="76200" y="524951"/>
                </a:cubicBezTo>
                <a:cubicBezTo>
                  <a:pt x="72571" y="535837"/>
                  <a:pt x="68097" y="546476"/>
                  <a:pt x="65314" y="557608"/>
                </a:cubicBezTo>
                <a:cubicBezTo>
                  <a:pt x="43205" y="646041"/>
                  <a:pt x="50349" y="682364"/>
                  <a:pt x="65314" y="797094"/>
                </a:cubicBezTo>
                <a:cubicBezTo>
                  <a:pt x="72819" y="854634"/>
                  <a:pt x="78689" y="854012"/>
                  <a:pt x="108857" y="884179"/>
                </a:cubicBezTo>
                <a:cubicBezTo>
                  <a:pt x="101600" y="891436"/>
                  <a:pt x="95886" y="900670"/>
                  <a:pt x="87085" y="905951"/>
                </a:cubicBezTo>
                <a:cubicBezTo>
                  <a:pt x="77246" y="911855"/>
                  <a:pt x="63388" y="909669"/>
                  <a:pt x="54428" y="916837"/>
                </a:cubicBezTo>
                <a:cubicBezTo>
                  <a:pt x="44212" y="925010"/>
                  <a:pt x="40830" y="939278"/>
                  <a:pt x="32657" y="949494"/>
                </a:cubicBezTo>
                <a:cubicBezTo>
                  <a:pt x="26246" y="957508"/>
                  <a:pt x="18142" y="964008"/>
                  <a:pt x="10885" y="971265"/>
                </a:cubicBezTo>
                <a:cubicBezTo>
                  <a:pt x="7257" y="982151"/>
                  <a:pt x="0" y="992448"/>
                  <a:pt x="0" y="1003922"/>
                </a:cubicBezTo>
                <a:cubicBezTo>
                  <a:pt x="0" y="1022545"/>
                  <a:pt x="15410" y="1049728"/>
                  <a:pt x="32657" y="1058351"/>
                </a:cubicBezTo>
                <a:cubicBezTo>
                  <a:pt x="53183" y="1068614"/>
                  <a:pt x="97971" y="1080122"/>
                  <a:pt x="97971" y="1080122"/>
                </a:cubicBezTo>
                <a:cubicBezTo>
                  <a:pt x="112485" y="1094636"/>
                  <a:pt x="135023" y="1104192"/>
                  <a:pt x="141514" y="1123665"/>
                </a:cubicBezTo>
                <a:cubicBezTo>
                  <a:pt x="145143" y="1134551"/>
                  <a:pt x="144286" y="1148208"/>
                  <a:pt x="152400" y="1156322"/>
                </a:cubicBezTo>
                <a:cubicBezTo>
                  <a:pt x="160514" y="1164436"/>
                  <a:pt x="174171" y="1163579"/>
                  <a:pt x="185057" y="1167208"/>
                </a:cubicBezTo>
                <a:cubicBezTo>
                  <a:pt x="188685" y="1178094"/>
                  <a:pt x="190039" y="1190026"/>
                  <a:pt x="195942" y="1199865"/>
                </a:cubicBezTo>
                <a:cubicBezTo>
                  <a:pt x="201222" y="1208666"/>
                  <a:pt x="215013" y="1211735"/>
                  <a:pt x="217714" y="1221637"/>
                </a:cubicBezTo>
                <a:cubicBezTo>
                  <a:pt x="226360" y="1253337"/>
                  <a:pt x="222890" y="1287250"/>
                  <a:pt x="228600" y="1319608"/>
                </a:cubicBezTo>
                <a:cubicBezTo>
                  <a:pt x="233800" y="1349075"/>
                  <a:pt x="243114" y="1377665"/>
                  <a:pt x="250371" y="1406694"/>
                </a:cubicBezTo>
                <a:cubicBezTo>
                  <a:pt x="266820" y="1472492"/>
                  <a:pt x="256530" y="1436058"/>
                  <a:pt x="283028" y="1515551"/>
                </a:cubicBezTo>
                <a:lnTo>
                  <a:pt x="293914" y="1548208"/>
                </a:lnTo>
                <a:cubicBezTo>
                  <a:pt x="297543" y="1559094"/>
                  <a:pt x="296686" y="1572751"/>
                  <a:pt x="304800" y="1580865"/>
                </a:cubicBezTo>
                <a:cubicBezTo>
                  <a:pt x="312057" y="1588122"/>
                  <a:pt x="320160" y="1594623"/>
                  <a:pt x="326571" y="1602637"/>
                </a:cubicBezTo>
                <a:cubicBezTo>
                  <a:pt x="334744" y="1612853"/>
                  <a:pt x="338126" y="1627121"/>
                  <a:pt x="348342" y="1635294"/>
                </a:cubicBezTo>
                <a:cubicBezTo>
                  <a:pt x="357302" y="1642462"/>
                  <a:pt x="370114" y="1642551"/>
                  <a:pt x="381000" y="1646179"/>
                </a:cubicBezTo>
                <a:cubicBezTo>
                  <a:pt x="436158" y="1701340"/>
                  <a:pt x="364778" y="1636447"/>
                  <a:pt x="435428" y="1678837"/>
                </a:cubicBezTo>
                <a:cubicBezTo>
                  <a:pt x="444229" y="1684117"/>
                  <a:pt x="448399" y="1695328"/>
                  <a:pt x="457200" y="1700608"/>
                </a:cubicBezTo>
                <a:cubicBezTo>
                  <a:pt x="467039" y="1706512"/>
                  <a:pt x="479594" y="1706362"/>
                  <a:pt x="489857" y="1711494"/>
                </a:cubicBezTo>
                <a:cubicBezTo>
                  <a:pt x="574266" y="1753698"/>
                  <a:pt x="473087" y="1716789"/>
                  <a:pt x="555171" y="1744151"/>
                </a:cubicBezTo>
                <a:cubicBezTo>
                  <a:pt x="645792" y="1721495"/>
                  <a:pt x="556196" y="1749081"/>
                  <a:pt x="631371" y="1711494"/>
                </a:cubicBezTo>
                <a:cubicBezTo>
                  <a:pt x="681404" y="1686477"/>
                  <a:pt x="650321" y="1714315"/>
                  <a:pt x="642257" y="1722379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6705600" y="3065463"/>
            <a:ext cx="357188" cy="3248025"/>
          </a:xfrm>
          <a:custGeom>
            <a:avLst/>
            <a:gdLst>
              <a:gd name="connsiteX0" fmla="*/ 0 w 357414"/>
              <a:gd name="connsiteY0" fmla="*/ 3247571 h 3247571"/>
              <a:gd name="connsiteX1" fmla="*/ 195943 w 357414"/>
              <a:gd name="connsiteY1" fmla="*/ 2605314 h 3247571"/>
              <a:gd name="connsiteX2" fmla="*/ 283029 w 357414"/>
              <a:gd name="connsiteY2" fmla="*/ 1636486 h 3247571"/>
              <a:gd name="connsiteX3" fmla="*/ 54429 w 357414"/>
              <a:gd name="connsiteY3" fmla="*/ 994228 h 3247571"/>
              <a:gd name="connsiteX4" fmla="*/ 315686 w 357414"/>
              <a:gd name="connsiteY4" fmla="*/ 145143 h 3247571"/>
              <a:gd name="connsiteX5" fmla="*/ 304800 w 357414"/>
              <a:gd name="connsiteY5" fmla="*/ 123371 h 3247571"/>
              <a:gd name="connsiteX6" fmla="*/ 304800 w 357414"/>
              <a:gd name="connsiteY6" fmla="*/ 123371 h 324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414" h="3247571">
                <a:moveTo>
                  <a:pt x="0" y="3247571"/>
                </a:moveTo>
                <a:cubicBezTo>
                  <a:pt x="74385" y="3060699"/>
                  <a:pt x="148771" y="2873828"/>
                  <a:pt x="195943" y="2605314"/>
                </a:cubicBezTo>
                <a:cubicBezTo>
                  <a:pt x="243115" y="2336800"/>
                  <a:pt x="306615" y="1905000"/>
                  <a:pt x="283029" y="1636486"/>
                </a:cubicBezTo>
                <a:cubicBezTo>
                  <a:pt x="259443" y="1367972"/>
                  <a:pt x="48986" y="1242785"/>
                  <a:pt x="54429" y="994228"/>
                </a:cubicBezTo>
                <a:cubicBezTo>
                  <a:pt x="59872" y="745671"/>
                  <a:pt x="273958" y="290286"/>
                  <a:pt x="315686" y="145143"/>
                </a:cubicBezTo>
                <a:cubicBezTo>
                  <a:pt x="357414" y="0"/>
                  <a:pt x="304800" y="123371"/>
                  <a:pt x="304800" y="123371"/>
                </a:cubicBezTo>
                <a:lnTo>
                  <a:pt x="304800" y="123371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4321175" y="2257425"/>
            <a:ext cx="4824413" cy="2195513"/>
          </a:xfrm>
          <a:custGeom>
            <a:avLst/>
            <a:gdLst>
              <a:gd name="connsiteX0" fmla="*/ 0 w 4824185"/>
              <a:gd name="connsiteY0" fmla="*/ 2195285 h 2195285"/>
              <a:gd name="connsiteX1" fmla="*/ 97971 w 4824185"/>
              <a:gd name="connsiteY1" fmla="*/ 2086428 h 2195285"/>
              <a:gd name="connsiteX2" fmla="*/ 87085 w 4824185"/>
              <a:gd name="connsiteY2" fmla="*/ 1977571 h 2195285"/>
              <a:gd name="connsiteX3" fmla="*/ 174171 w 4824185"/>
              <a:gd name="connsiteY3" fmla="*/ 1923142 h 2195285"/>
              <a:gd name="connsiteX4" fmla="*/ 185057 w 4824185"/>
              <a:gd name="connsiteY4" fmla="*/ 1770742 h 2195285"/>
              <a:gd name="connsiteX5" fmla="*/ 293914 w 4824185"/>
              <a:gd name="connsiteY5" fmla="*/ 1770742 h 2195285"/>
              <a:gd name="connsiteX6" fmla="*/ 348342 w 4824185"/>
              <a:gd name="connsiteY6" fmla="*/ 1650999 h 2195285"/>
              <a:gd name="connsiteX7" fmla="*/ 468085 w 4824185"/>
              <a:gd name="connsiteY7" fmla="*/ 1629228 h 2195285"/>
              <a:gd name="connsiteX8" fmla="*/ 489857 w 4824185"/>
              <a:gd name="connsiteY8" fmla="*/ 1629228 h 2195285"/>
              <a:gd name="connsiteX9" fmla="*/ 587828 w 4824185"/>
              <a:gd name="connsiteY9" fmla="*/ 1335314 h 2195285"/>
              <a:gd name="connsiteX10" fmla="*/ 772885 w 4824185"/>
              <a:gd name="connsiteY10" fmla="*/ 1313542 h 2195285"/>
              <a:gd name="connsiteX11" fmla="*/ 936171 w 4824185"/>
              <a:gd name="connsiteY11" fmla="*/ 1161142 h 2195285"/>
              <a:gd name="connsiteX12" fmla="*/ 1164771 w 4824185"/>
              <a:gd name="connsiteY12" fmla="*/ 1052285 h 2195285"/>
              <a:gd name="connsiteX13" fmla="*/ 1338942 w 4824185"/>
              <a:gd name="connsiteY13" fmla="*/ 932542 h 2195285"/>
              <a:gd name="connsiteX14" fmla="*/ 1513114 w 4824185"/>
              <a:gd name="connsiteY14" fmla="*/ 888999 h 2195285"/>
              <a:gd name="connsiteX15" fmla="*/ 1796142 w 4824185"/>
              <a:gd name="connsiteY15" fmla="*/ 1041399 h 2195285"/>
              <a:gd name="connsiteX16" fmla="*/ 2057400 w 4824185"/>
              <a:gd name="connsiteY16" fmla="*/ 1139371 h 2195285"/>
              <a:gd name="connsiteX17" fmla="*/ 2122714 w 4824185"/>
              <a:gd name="connsiteY17" fmla="*/ 1139371 h 2195285"/>
              <a:gd name="connsiteX18" fmla="*/ 2318657 w 4824185"/>
              <a:gd name="connsiteY18" fmla="*/ 1063171 h 2195285"/>
              <a:gd name="connsiteX19" fmla="*/ 2656114 w 4824185"/>
              <a:gd name="connsiteY19" fmla="*/ 921657 h 2195285"/>
              <a:gd name="connsiteX20" fmla="*/ 2950028 w 4824185"/>
              <a:gd name="connsiteY20" fmla="*/ 834571 h 2195285"/>
              <a:gd name="connsiteX21" fmla="*/ 3276600 w 4824185"/>
              <a:gd name="connsiteY21" fmla="*/ 649514 h 2195285"/>
              <a:gd name="connsiteX22" fmla="*/ 3679371 w 4824185"/>
              <a:gd name="connsiteY22" fmla="*/ 312057 h 2195285"/>
              <a:gd name="connsiteX23" fmla="*/ 3875314 w 4824185"/>
              <a:gd name="connsiteY23" fmla="*/ 214085 h 2195285"/>
              <a:gd name="connsiteX24" fmla="*/ 4659085 w 4824185"/>
              <a:gd name="connsiteY24" fmla="*/ 29028 h 2195285"/>
              <a:gd name="connsiteX25" fmla="*/ 4735285 w 4824185"/>
              <a:gd name="connsiteY25" fmla="*/ 39914 h 2195285"/>
              <a:gd name="connsiteX26" fmla="*/ 4811485 w 4824185"/>
              <a:gd name="connsiteY26" fmla="*/ 29028 h 2195285"/>
              <a:gd name="connsiteX27" fmla="*/ 4811485 w 4824185"/>
              <a:gd name="connsiteY27" fmla="*/ 39914 h 219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24185" h="2195285">
                <a:moveTo>
                  <a:pt x="0" y="2195285"/>
                </a:moveTo>
                <a:cubicBezTo>
                  <a:pt x="41728" y="2158999"/>
                  <a:pt x="83457" y="2122713"/>
                  <a:pt x="97971" y="2086428"/>
                </a:cubicBezTo>
                <a:cubicBezTo>
                  <a:pt x="112485" y="2050143"/>
                  <a:pt x="74385" y="2004785"/>
                  <a:pt x="87085" y="1977571"/>
                </a:cubicBezTo>
                <a:cubicBezTo>
                  <a:pt x="99785" y="1950357"/>
                  <a:pt x="157842" y="1957614"/>
                  <a:pt x="174171" y="1923142"/>
                </a:cubicBezTo>
                <a:cubicBezTo>
                  <a:pt x="190500" y="1888671"/>
                  <a:pt x="165100" y="1796142"/>
                  <a:pt x="185057" y="1770742"/>
                </a:cubicBezTo>
                <a:cubicBezTo>
                  <a:pt x="205014" y="1745342"/>
                  <a:pt x="266700" y="1790699"/>
                  <a:pt x="293914" y="1770742"/>
                </a:cubicBezTo>
                <a:cubicBezTo>
                  <a:pt x="321128" y="1750785"/>
                  <a:pt x="319314" y="1674585"/>
                  <a:pt x="348342" y="1650999"/>
                </a:cubicBezTo>
                <a:cubicBezTo>
                  <a:pt x="377370" y="1627413"/>
                  <a:pt x="444499" y="1632857"/>
                  <a:pt x="468085" y="1629228"/>
                </a:cubicBezTo>
                <a:cubicBezTo>
                  <a:pt x="491671" y="1625599"/>
                  <a:pt x="469900" y="1678214"/>
                  <a:pt x="489857" y="1629228"/>
                </a:cubicBezTo>
                <a:cubicBezTo>
                  <a:pt x="509814" y="1580242"/>
                  <a:pt x="540657" y="1387928"/>
                  <a:pt x="587828" y="1335314"/>
                </a:cubicBezTo>
                <a:cubicBezTo>
                  <a:pt x="634999" y="1282700"/>
                  <a:pt x="714828" y="1342571"/>
                  <a:pt x="772885" y="1313542"/>
                </a:cubicBezTo>
                <a:cubicBezTo>
                  <a:pt x="830942" y="1284513"/>
                  <a:pt x="870857" y="1204685"/>
                  <a:pt x="936171" y="1161142"/>
                </a:cubicBezTo>
                <a:cubicBezTo>
                  <a:pt x="1001485" y="1117599"/>
                  <a:pt x="1097643" y="1090385"/>
                  <a:pt x="1164771" y="1052285"/>
                </a:cubicBezTo>
                <a:cubicBezTo>
                  <a:pt x="1231900" y="1014185"/>
                  <a:pt x="1280885" y="959756"/>
                  <a:pt x="1338942" y="932542"/>
                </a:cubicBezTo>
                <a:cubicBezTo>
                  <a:pt x="1396999" y="905328"/>
                  <a:pt x="1436914" y="870856"/>
                  <a:pt x="1513114" y="888999"/>
                </a:cubicBezTo>
                <a:cubicBezTo>
                  <a:pt x="1589314" y="907142"/>
                  <a:pt x="1705428" y="999670"/>
                  <a:pt x="1796142" y="1041399"/>
                </a:cubicBezTo>
                <a:cubicBezTo>
                  <a:pt x="1886856" y="1083128"/>
                  <a:pt x="2002971" y="1123042"/>
                  <a:pt x="2057400" y="1139371"/>
                </a:cubicBezTo>
                <a:cubicBezTo>
                  <a:pt x="2111829" y="1155700"/>
                  <a:pt x="2079171" y="1152071"/>
                  <a:pt x="2122714" y="1139371"/>
                </a:cubicBezTo>
                <a:cubicBezTo>
                  <a:pt x="2166257" y="1126671"/>
                  <a:pt x="2229757" y="1099457"/>
                  <a:pt x="2318657" y="1063171"/>
                </a:cubicBezTo>
                <a:cubicBezTo>
                  <a:pt x="2407557" y="1026885"/>
                  <a:pt x="2550885" y="959757"/>
                  <a:pt x="2656114" y="921657"/>
                </a:cubicBezTo>
                <a:cubicBezTo>
                  <a:pt x="2761343" y="883557"/>
                  <a:pt x="2846614" y="879928"/>
                  <a:pt x="2950028" y="834571"/>
                </a:cubicBezTo>
                <a:cubicBezTo>
                  <a:pt x="3053442" y="789214"/>
                  <a:pt x="3155043" y="736600"/>
                  <a:pt x="3276600" y="649514"/>
                </a:cubicBezTo>
                <a:cubicBezTo>
                  <a:pt x="3398157" y="562428"/>
                  <a:pt x="3579585" y="384628"/>
                  <a:pt x="3679371" y="312057"/>
                </a:cubicBezTo>
                <a:cubicBezTo>
                  <a:pt x="3779157" y="239486"/>
                  <a:pt x="3712028" y="261257"/>
                  <a:pt x="3875314" y="214085"/>
                </a:cubicBezTo>
                <a:cubicBezTo>
                  <a:pt x="4038600" y="166914"/>
                  <a:pt x="4515757" y="58056"/>
                  <a:pt x="4659085" y="29028"/>
                </a:cubicBezTo>
                <a:cubicBezTo>
                  <a:pt x="4802413" y="0"/>
                  <a:pt x="4709885" y="39914"/>
                  <a:pt x="4735285" y="39914"/>
                </a:cubicBezTo>
                <a:cubicBezTo>
                  <a:pt x="4760685" y="39914"/>
                  <a:pt x="4798785" y="29028"/>
                  <a:pt x="4811485" y="29028"/>
                </a:cubicBezTo>
                <a:cubicBezTo>
                  <a:pt x="4824185" y="29028"/>
                  <a:pt x="4817835" y="34471"/>
                  <a:pt x="4811485" y="3991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4827588" y="3395663"/>
            <a:ext cx="476250" cy="1263650"/>
          </a:xfrm>
          <a:custGeom>
            <a:avLst/>
            <a:gdLst>
              <a:gd name="connsiteX0" fmla="*/ 27214 w 475342"/>
              <a:gd name="connsiteY0" fmla="*/ 1262743 h 1262743"/>
              <a:gd name="connsiteX1" fmla="*/ 27214 w 475342"/>
              <a:gd name="connsiteY1" fmla="*/ 1023257 h 1262743"/>
              <a:gd name="connsiteX2" fmla="*/ 190499 w 475342"/>
              <a:gd name="connsiteY2" fmla="*/ 1023257 h 1262743"/>
              <a:gd name="connsiteX3" fmla="*/ 266699 w 475342"/>
              <a:gd name="connsiteY3" fmla="*/ 762000 h 1262743"/>
              <a:gd name="connsiteX4" fmla="*/ 375556 w 475342"/>
              <a:gd name="connsiteY4" fmla="*/ 653143 h 1262743"/>
              <a:gd name="connsiteX5" fmla="*/ 451756 w 475342"/>
              <a:gd name="connsiteY5" fmla="*/ 522514 h 1262743"/>
              <a:gd name="connsiteX6" fmla="*/ 386442 w 475342"/>
              <a:gd name="connsiteY6" fmla="*/ 326571 h 1262743"/>
              <a:gd name="connsiteX7" fmla="*/ 462642 w 475342"/>
              <a:gd name="connsiteY7" fmla="*/ 141514 h 1262743"/>
              <a:gd name="connsiteX8" fmla="*/ 462642 w 475342"/>
              <a:gd name="connsiteY8" fmla="*/ 0 h 1262743"/>
              <a:gd name="connsiteX9" fmla="*/ 462642 w 475342"/>
              <a:gd name="connsiteY9" fmla="*/ 0 h 12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342" h="1262743">
                <a:moveTo>
                  <a:pt x="27214" y="1262743"/>
                </a:moveTo>
                <a:cubicBezTo>
                  <a:pt x="13607" y="1162957"/>
                  <a:pt x="0" y="1063171"/>
                  <a:pt x="27214" y="1023257"/>
                </a:cubicBezTo>
                <a:cubicBezTo>
                  <a:pt x="54428" y="983343"/>
                  <a:pt x="150585" y="1066800"/>
                  <a:pt x="190499" y="1023257"/>
                </a:cubicBezTo>
                <a:cubicBezTo>
                  <a:pt x="230413" y="979714"/>
                  <a:pt x="235856" y="823686"/>
                  <a:pt x="266699" y="762000"/>
                </a:cubicBezTo>
                <a:cubicBezTo>
                  <a:pt x="297542" y="700314"/>
                  <a:pt x="344713" y="693057"/>
                  <a:pt x="375556" y="653143"/>
                </a:cubicBezTo>
                <a:cubicBezTo>
                  <a:pt x="406399" y="613229"/>
                  <a:pt x="449942" y="576943"/>
                  <a:pt x="451756" y="522514"/>
                </a:cubicBezTo>
                <a:cubicBezTo>
                  <a:pt x="453570" y="468085"/>
                  <a:pt x="384628" y="390071"/>
                  <a:pt x="386442" y="326571"/>
                </a:cubicBezTo>
                <a:cubicBezTo>
                  <a:pt x="388256" y="263071"/>
                  <a:pt x="449942" y="195943"/>
                  <a:pt x="462642" y="141514"/>
                </a:cubicBezTo>
                <a:cubicBezTo>
                  <a:pt x="475342" y="87086"/>
                  <a:pt x="462642" y="0"/>
                  <a:pt x="462642" y="0"/>
                </a:cubicBezTo>
                <a:lnTo>
                  <a:pt x="462642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5083175" y="4168775"/>
            <a:ext cx="171450" cy="817563"/>
          </a:xfrm>
          <a:custGeom>
            <a:avLst/>
            <a:gdLst>
              <a:gd name="connsiteX0" fmla="*/ 0 w 170542"/>
              <a:gd name="connsiteY0" fmla="*/ 816428 h 816428"/>
              <a:gd name="connsiteX1" fmla="*/ 141514 w 170542"/>
              <a:gd name="connsiteY1" fmla="*/ 576942 h 816428"/>
              <a:gd name="connsiteX2" fmla="*/ 87085 w 170542"/>
              <a:gd name="connsiteY2" fmla="*/ 435428 h 816428"/>
              <a:gd name="connsiteX3" fmla="*/ 163285 w 170542"/>
              <a:gd name="connsiteY3" fmla="*/ 195942 h 816428"/>
              <a:gd name="connsiteX4" fmla="*/ 43542 w 170542"/>
              <a:gd name="connsiteY4" fmla="*/ 76200 h 816428"/>
              <a:gd name="connsiteX5" fmla="*/ 10885 w 170542"/>
              <a:gd name="connsiteY5" fmla="*/ 0 h 816428"/>
              <a:gd name="connsiteX6" fmla="*/ 10885 w 170542"/>
              <a:gd name="connsiteY6" fmla="*/ 0 h 8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42" h="816428">
                <a:moveTo>
                  <a:pt x="0" y="816428"/>
                </a:moveTo>
                <a:cubicBezTo>
                  <a:pt x="63500" y="728435"/>
                  <a:pt x="127000" y="640442"/>
                  <a:pt x="141514" y="576942"/>
                </a:cubicBezTo>
                <a:cubicBezTo>
                  <a:pt x="156028" y="513442"/>
                  <a:pt x="83457" y="498928"/>
                  <a:pt x="87085" y="435428"/>
                </a:cubicBezTo>
                <a:cubicBezTo>
                  <a:pt x="90713" y="371928"/>
                  <a:pt x="170542" y="255813"/>
                  <a:pt x="163285" y="195942"/>
                </a:cubicBezTo>
                <a:cubicBezTo>
                  <a:pt x="156028" y="136071"/>
                  <a:pt x="68942" y="108857"/>
                  <a:pt x="43542" y="76200"/>
                </a:cubicBezTo>
                <a:cubicBezTo>
                  <a:pt x="18142" y="43543"/>
                  <a:pt x="10885" y="0"/>
                  <a:pt x="10885" y="0"/>
                </a:cubicBezTo>
                <a:lnTo>
                  <a:pt x="10885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7643813" y="2143125"/>
            <a:ext cx="142875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7786688" y="2143125"/>
            <a:ext cx="133350" cy="133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7786688" y="2286000"/>
            <a:ext cx="133350" cy="133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7500938" y="2357438"/>
            <a:ext cx="142875" cy="619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500938" y="2143125"/>
            <a:ext cx="133350" cy="133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500938" y="1643063"/>
            <a:ext cx="133350" cy="133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7643813" y="1643063"/>
            <a:ext cx="133350" cy="142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7643813" y="1785938"/>
            <a:ext cx="71437" cy="142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6455229" y="2079171"/>
            <a:ext cx="299267" cy="206829"/>
          </a:xfrm>
          <a:custGeom>
            <a:avLst/>
            <a:gdLst>
              <a:gd name="connsiteX0" fmla="*/ 108857 w 299267"/>
              <a:gd name="connsiteY0" fmla="*/ 174172 h 206829"/>
              <a:gd name="connsiteX1" fmla="*/ 174171 w 299267"/>
              <a:gd name="connsiteY1" fmla="*/ 195943 h 206829"/>
              <a:gd name="connsiteX2" fmla="*/ 206828 w 299267"/>
              <a:gd name="connsiteY2" fmla="*/ 206829 h 206829"/>
              <a:gd name="connsiteX3" fmla="*/ 293914 w 299267"/>
              <a:gd name="connsiteY3" fmla="*/ 174172 h 206829"/>
              <a:gd name="connsiteX4" fmla="*/ 283028 w 299267"/>
              <a:gd name="connsiteY4" fmla="*/ 108858 h 206829"/>
              <a:gd name="connsiteX5" fmla="*/ 272142 w 299267"/>
              <a:gd name="connsiteY5" fmla="*/ 76200 h 206829"/>
              <a:gd name="connsiteX6" fmla="*/ 217714 w 299267"/>
              <a:gd name="connsiteY6" fmla="*/ 65315 h 206829"/>
              <a:gd name="connsiteX7" fmla="*/ 185057 w 299267"/>
              <a:gd name="connsiteY7" fmla="*/ 54429 h 206829"/>
              <a:gd name="connsiteX8" fmla="*/ 108857 w 299267"/>
              <a:gd name="connsiteY8" fmla="*/ 0 h 206829"/>
              <a:gd name="connsiteX9" fmla="*/ 54428 w 299267"/>
              <a:gd name="connsiteY9" fmla="*/ 10886 h 206829"/>
              <a:gd name="connsiteX10" fmla="*/ 21771 w 299267"/>
              <a:gd name="connsiteY10" fmla="*/ 21772 h 206829"/>
              <a:gd name="connsiteX11" fmla="*/ 0 w 299267"/>
              <a:gd name="connsiteY11" fmla="*/ 87086 h 206829"/>
              <a:gd name="connsiteX12" fmla="*/ 32657 w 299267"/>
              <a:gd name="connsiteY12" fmla="*/ 97972 h 206829"/>
              <a:gd name="connsiteX13" fmla="*/ 76200 w 299267"/>
              <a:gd name="connsiteY13" fmla="*/ 108858 h 206829"/>
              <a:gd name="connsiteX14" fmla="*/ 108857 w 299267"/>
              <a:gd name="connsiteY14" fmla="*/ 174172 h 2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267" h="206829">
                <a:moveTo>
                  <a:pt x="108857" y="174172"/>
                </a:moveTo>
                <a:lnTo>
                  <a:pt x="174171" y="195943"/>
                </a:lnTo>
                <a:lnTo>
                  <a:pt x="206828" y="206829"/>
                </a:lnTo>
                <a:cubicBezTo>
                  <a:pt x="214474" y="205300"/>
                  <a:pt x="288013" y="197776"/>
                  <a:pt x="293914" y="174172"/>
                </a:cubicBezTo>
                <a:cubicBezTo>
                  <a:pt x="299267" y="152759"/>
                  <a:pt x="287816" y="130404"/>
                  <a:pt x="283028" y="108858"/>
                </a:cubicBezTo>
                <a:cubicBezTo>
                  <a:pt x="280539" y="97656"/>
                  <a:pt x="281690" y="82565"/>
                  <a:pt x="272142" y="76200"/>
                </a:cubicBezTo>
                <a:cubicBezTo>
                  <a:pt x="256748" y="65937"/>
                  <a:pt x="235664" y="69802"/>
                  <a:pt x="217714" y="65315"/>
                </a:cubicBezTo>
                <a:cubicBezTo>
                  <a:pt x="206582" y="62532"/>
                  <a:pt x="195943" y="58058"/>
                  <a:pt x="185057" y="54429"/>
                </a:cubicBezTo>
                <a:cubicBezTo>
                  <a:pt x="133400" y="2772"/>
                  <a:pt x="160987" y="17377"/>
                  <a:pt x="108857" y="0"/>
                </a:cubicBezTo>
                <a:cubicBezTo>
                  <a:pt x="90714" y="3629"/>
                  <a:pt x="72378" y="6398"/>
                  <a:pt x="54428" y="10886"/>
                </a:cubicBezTo>
                <a:cubicBezTo>
                  <a:pt x="43296" y="13669"/>
                  <a:pt x="28440" y="12435"/>
                  <a:pt x="21771" y="21772"/>
                </a:cubicBezTo>
                <a:cubicBezTo>
                  <a:pt x="8432" y="40446"/>
                  <a:pt x="0" y="87086"/>
                  <a:pt x="0" y="87086"/>
                </a:cubicBezTo>
                <a:cubicBezTo>
                  <a:pt x="10886" y="90715"/>
                  <a:pt x="21624" y="94820"/>
                  <a:pt x="32657" y="97972"/>
                </a:cubicBezTo>
                <a:cubicBezTo>
                  <a:pt x="47042" y="102082"/>
                  <a:pt x="64941" y="99006"/>
                  <a:pt x="76200" y="108858"/>
                </a:cubicBezTo>
                <a:cubicBezTo>
                  <a:pt x="95892" y="126088"/>
                  <a:pt x="119742" y="174172"/>
                  <a:pt x="108857" y="174172"/>
                </a:cubicBezTo>
                <a:close/>
              </a:path>
            </a:pathLst>
          </a:custGeom>
          <a:gradFill flip="none" rotWithShape="1">
            <a:gsLst>
              <a:gs pos="0">
                <a:srgbClr val="C88522">
                  <a:shade val="30000"/>
                  <a:satMod val="115000"/>
                </a:srgbClr>
              </a:gs>
              <a:gs pos="50000">
                <a:srgbClr val="C88522">
                  <a:shade val="67500"/>
                  <a:satMod val="115000"/>
                </a:srgbClr>
              </a:gs>
              <a:gs pos="100000">
                <a:srgbClr val="C8852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5" name="Volný tvar 34"/>
          <p:cNvSpPr/>
          <p:nvPr/>
        </p:nvSpPr>
        <p:spPr>
          <a:xfrm>
            <a:off x="6923088" y="1819275"/>
            <a:ext cx="2220912" cy="292100"/>
          </a:xfrm>
          <a:custGeom>
            <a:avLst/>
            <a:gdLst>
              <a:gd name="connsiteX0" fmla="*/ 2220686 w 2220686"/>
              <a:gd name="connsiteY0" fmla="*/ 74385 h 292100"/>
              <a:gd name="connsiteX1" fmla="*/ 1698172 w 2220686"/>
              <a:gd name="connsiteY1" fmla="*/ 19957 h 292100"/>
              <a:gd name="connsiteX2" fmla="*/ 1230086 w 2220686"/>
              <a:gd name="connsiteY2" fmla="*/ 194128 h 292100"/>
              <a:gd name="connsiteX3" fmla="*/ 1219200 w 2220686"/>
              <a:gd name="connsiteY3" fmla="*/ 194128 h 292100"/>
              <a:gd name="connsiteX4" fmla="*/ 424543 w 2220686"/>
              <a:gd name="connsiteY4" fmla="*/ 183242 h 292100"/>
              <a:gd name="connsiteX5" fmla="*/ 0 w 2220686"/>
              <a:gd name="connsiteY5" fmla="*/ 292100 h 292100"/>
              <a:gd name="connsiteX6" fmla="*/ 0 w 2220686"/>
              <a:gd name="connsiteY6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686" h="292100">
                <a:moveTo>
                  <a:pt x="2220686" y="74385"/>
                </a:moveTo>
                <a:cubicBezTo>
                  <a:pt x="2041979" y="37192"/>
                  <a:pt x="1863272" y="0"/>
                  <a:pt x="1698172" y="19957"/>
                </a:cubicBezTo>
                <a:cubicBezTo>
                  <a:pt x="1533072" y="39914"/>
                  <a:pt x="1309914" y="165100"/>
                  <a:pt x="1230086" y="194128"/>
                </a:cubicBezTo>
                <a:cubicBezTo>
                  <a:pt x="1150258" y="223156"/>
                  <a:pt x="1219200" y="194128"/>
                  <a:pt x="1219200" y="194128"/>
                </a:cubicBezTo>
                <a:cubicBezTo>
                  <a:pt x="1084943" y="192314"/>
                  <a:pt x="627743" y="166913"/>
                  <a:pt x="424543" y="183242"/>
                </a:cubicBezTo>
                <a:cubicBezTo>
                  <a:pt x="221343" y="199571"/>
                  <a:pt x="0" y="292100"/>
                  <a:pt x="0" y="292100"/>
                </a:cubicBezTo>
                <a:lnTo>
                  <a:pt x="0" y="292100"/>
                </a:ln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6" name="Volný tvar 35"/>
          <p:cNvSpPr/>
          <p:nvPr/>
        </p:nvSpPr>
        <p:spPr>
          <a:xfrm>
            <a:off x="6357938" y="1741488"/>
            <a:ext cx="585787" cy="642937"/>
          </a:xfrm>
          <a:custGeom>
            <a:avLst/>
            <a:gdLst>
              <a:gd name="connsiteX0" fmla="*/ 185057 w 586489"/>
              <a:gd name="connsiteY0" fmla="*/ 566057 h 642257"/>
              <a:gd name="connsiteX1" fmla="*/ 250372 w 586489"/>
              <a:gd name="connsiteY1" fmla="*/ 587829 h 642257"/>
              <a:gd name="connsiteX2" fmla="*/ 283029 w 586489"/>
              <a:gd name="connsiteY2" fmla="*/ 598715 h 642257"/>
              <a:gd name="connsiteX3" fmla="*/ 348343 w 586489"/>
              <a:gd name="connsiteY3" fmla="*/ 642257 h 642257"/>
              <a:gd name="connsiteX4" fmla="*/ 413657 w 586489"/>
              <a:gd name="connsiteY4" fmla="*/ 620486 h 642257"/>
              <a:gd name="connsiteX5" fmla="*/ 489857 w 586489"/>
              <a:gd name="connsiteY5" fmla="*/ 566057 h 642257"/>
              <a:gd name="connsiteX6" fmla="*/ 533400 w 586489"/>
              <a:gd name="connsiteY6" fmla="*/ 511629 h 642257"/>
              <a:gd name="connsiteX7" fmla="*/ 544286 w 586489"/>
              <a:gd name="connsiteY7" fmla="*/ 478972 h 642257"/>
              <a:gd name="connsiteX8" fmla="*/ 576943 w 586489"/>
              <a:gd name="connsiteY8" fmla="*/ 413657 h 642257"/>
              <a:gd name="connsiteX9" fmla="*/ 544286 w 586489"/>
              <a:gd name="connsiteY9" fmla="*/ 304800 h 642257"/>
              <a:gd name="connsiteX10" fmla="*/ 478972 w 586489"/>
              <a:gd name="connsiteY10" fmla="*/ 283029 h 642257"/>
              <a:gd name="connsiteX11" fmla="*/ 261257 w 586489"/>
              <a:gd name="connsiteY11" fmla="*/ 261257 h 642257"/>
              <a:gd name="connsiteX12" fmla="*/ 228600 w 586489"/>
              <a:gd name="connsiteY12" fmla="*/ 250372 h 642257"/>
              <a:gd name="connsiteX13" fmla="*/ 174172 w 586489"/>
              <a:gd name="connsiteY13" fmla="*/ 217715 h 642257"/>
              <a:gd name="connsiteX14" fmla="*/ 152400 w 586489"/>
              <a:gd name="connsiteY14" fmla="*/ 185057 h 642257"/>
              <a:gd name="connsiteX15" fmla="*/ 130629 w 586489"/>
              <a:gd name="connsiteY15" fmla="*/ 119743 h 642257"/>
              <a:gd name="connsiteX16" fmla="*/ 119743 w 586489"/>
              <a:gd name="connsiteY16" fmla="*/ 87086 h 642257"/>
              <a:gd name="connsiteX17" fmla="*/ 108857 w 586489"/>
              <a:gd name="connsiteY17" fmla="*/ 54429 h 642257"/>
              <a:gd name="connsiteX18" fmla="*/ 97972 w 586489"/>
              <a:gd name="connsiteY18" fmla="*/ 21772 h 642257"/>
              <a:gd name="connsiteX19" fmla="*/ 76200 w 586489"/>
              <a:gd name="connsiteY19" fmla="*/ 0 h 642257"/>
              <a:gd name="connsiteX20" fmla="*/ 54429 w 586489"/>
              <a:gd name="connsiteY20" fmla="*/ 21772 h 642257"/>
              <a:gd name="connsiteX21" fmla="*/ 32657 w 586489"/>
              <a:gd name="connsiteY21" fmla="*/ 152400 h 642257"/>
              <a:gd name="connsiteX22" fmla="*/ 0 w 586489"/>
              <a:gd name="connsiteY22" fmla="*/ 272143 h 642257"/>
              <a:gd name="connsiteX23" fmla="*/ 10886 w 586489"/>
              <a:gd name="connsiteY23" fmla="*/ 457200 h 642257"/>
              <a:gd name="connsiteX24" fmla="*/ 32657 w 586489"/>
              <a:gd name="connsiteY24" fmla="*/ 522515 h 642257"/>
              <a:gd name="connsiteX25" fmla="*/ 54429 w 586489"/>
              <a:gd name="connsiteY25" fmla="*/ 544286 h 642257"/>
              <a:gd name="connsiteX26" fmla="*/ 119743 w 586489"/>
              <a:gd name="connsiteY26" fmla="*/ 566057 h 642257"/>
              <a:gd name="connsiteX27" fmla="*/ 152400 w 586489"/>
              <a:gd name="connsiteY27" fmla="*/ 576943 h 642257"/>
              <a:gd name="connsiteX28" fmla="*/ 185057 w 586489"/>
              <a:gd name="connsiteY28" fmla="*/ 5660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6489" h="642257">
                <a:moveTo>
                  <a:pt x="185057" y="566057"/>
                </a:moveTo>
                <a:cubicBezTo>
                  <a:pt x="201386" y="567871"/>
                  <a:pt x="228600" y="580572"/>
                  <a:pt x="250372" y="587829"/>
                </a:cubicBezTo>
                <a:cubicBezTo>
                  <a:pt x="261258" y="591458"/>
                  <a:pt x="273482" y="592350"/>
                  <a:pt x="283029" y="598715"/>
                </a:cubicBezTo>
                <a:lnTo>
                  <a:pt x="348343" y="642257"/>
                </a:lnTo>
                <a:cubicBezTo>
                  <a:pt x="370114" y="635000"/>
                  <a:pt x="397430" y="636713"/>
                  <a:pt x="413657" y="620486"/>
                </a:cubicBezTo>
                <a:cubicBezTo>
                  <a:pt x="465314" y="568829"/>
                  <a:pt x="437727" y="583434"/>
                  <a:pt x="489857" y="566057"/>
                </a:cubicBezTo>
                <a:cubicBezTo>
                  <a:pt x="510109" y="545806"/>
                  <a:pt x="519667" y="539095"/>
                  <a:pt x="533400" y="511629"/>
                </a:cubicBezTo>
                <a:cubicBezTo>
                  <a:pt x="538532" y="501366"/>
                  <a:pt x="539154" y="489235"/>
                  <a:pt x="544286" y="478972"/>
                </a:cubicBezTo>
                <a:cubicBezTo>
                  <a:pt x="586489" y="394565"/>
                  <a:pt x="549581" y="495742"/>
                  <a:pt x="576943" y="413657"/>
                </a:cubicBezTo>
                <a:cubicBezTo>
                  <a:pt x="573899" y="392348"/>
                  <a:pt x="575347" y="324213"/>
                  <a:pt x="544286" y="304800"/>
                </a:cubicBezTo>
                <a:cubicBezTo>
                  <a:pt x="524825" y="292637"/>
                  <a:pt x="501609" y="286802"/>
                  <a:pt x="478972" y="283029"/>
                </a:cubicBezTo>
                <a:cubicBezTo>
                  <a:pt x="363421" y="263770"/>
                  <a:pt x="435673" y="273716"/>
                  <a:pt x="261257" y="261257"/>
                </a:cubicBezTo>
                <a:cubicBezTo>
                  <a:pt x="250371" y="257629"/>
                  <a:pt x="238439" y="256276"/>
                  <a:pt x="228600" y="250372"/>
                </a:cubicBezTo>
                <a:cubicBezTo>
                  <a:pt x="153888" y="205545"/>
                  <a:pt x="266683" y="248550"/>
                  <a:pt x="174172" y="217715"/>
                </a:cubicBezTo>
                <a:cubicBezTo>
                  <a:pt x="166915" y="206829"/>
                  <a:pt x="157714" y="197013"/>
                  <a:pt x="152400" y="185057"/>
                </a:cubicBezTo>
                <a:cubicBezTo>
                  <a:pt x="143080" y="164086"/>
                  <a:pt x="137886" y="141514"/>
                  <a:pt x="130629" y="119743"/>
                </a:cubicBezTo>
                <a:lnTo>
                  <a:pt x="119743" y="87086"/>
                </a:lnTo>
                <a:lnTo>
                  <a:pt x="108857" y="54429"/>
                </a:lnTo>
                <a:cubicBezTo>
                  <a:pt x="105229" y="43543"/>
                  <a:pt x="106086" y="29886"/>
                  <a:pt x="97972" y="21772"/>
                </a:cubicBezTo>
                <a:lnTo>
                  <a:pt x="76200" y="0"/>
                </a:lnTo>
                <a:cubicBezTo>
                  <a:pt x="68943" y="7257"/>
                  <a:pt x="59709" y="12971"/>
                  <a:pt x="54429" y="21772"/>
                </a:cubicBezTo>
                <a:cubicBezTo>
                  <a:pt x="36707" y="51308"/>
                  <a:pt x="34629" y="141223"/>
                  <a:pt x="32657" y="152400"/>
                </a:cubicBezTo>
                <a:cubicBezTo>
                  <a:pt x="23448" y="204585"/>
                  <a:pt x="14464" y="228752"/>
                  <a:pt x="0" y="272143"/>
                </a:cubicBezTo>
                <a:cubicBezTo>
                  <a:pt x="3629" y="333829"/>
                  <a:pt x="2894" y="395927"/>
                  <a:pt x="10886" y="457200"/>
                </a:cubicBezTo>
                <a:cubicBezTo>
                  <a:pt x="13854" y="479957"/>
                  <a:pt x="16429" y="506288"/>
                  <a:pt x="32657" y="522515"/>
                </a:cubicBezTo>
                <a:cubicBezTo>
                  <a:pt x="39914" y="529772"/>
                  <a:pt x="45249" y="539696"/>
                  <a:pt x="54429" y="544286"/>
                </a:cubicBezTo>
                <a:cubicBezTo>
                  <a:pt x="74955" y="554549"/>
                  <a:pt x="97972" y="558800"/>
                  <a:pt x="119743" y="566057"/>
                </a:cubicBezTo>
                <a:lnTo>
                  <a:pt x="152400" y="576943"/>
                </a:lnTo>
                <a:cubicBezTo>
                  <a:pt x="188499" y="588977"/>
                  <a:pt x="168728" y="564243"/>
                  <a:pt x="185057" y="566057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6183313" y="1201738"/>
            <a:ext cx="1217612" cy="790575"/>
          </a:xfrm>
          <a:custGeom>
            <a:avLst/>
            <a:gdLst>
              <a:gd name="connsiteX0" fmla="*/ 1186543 w 1217385"/>
              <a:gd name="connsiteY0" fmla="*/ 791029 h 791029"/>
              <a:gd name="connsiteX1" fmla="*/ 1197428 w 1217385"/>
              <a:gd name="connsiteY1" fmla="*/ 551543 h 791029"/>
              <a:gd name="connsiteX2" fmla="*/ 1066800 w 1217385"/>
              <a:gd name="connsiteY2" fmla="*/ 246743 h 791029"/>
              <a:gd name="connsiteX3" fmla="*/ 859971 w 1217385"/>
              <a:gd name="connsiteY3" fmla="*/ 181429 h 791029"/>
              <a:gd name="connsiteX4" fmla="*/ 609600 w 1217385"/>
              <a:gd name="connsiteY4" fmla="*/ 29029 h 791029"/>
              <a:gd name="connsiteX5" fmla="*/ 293914 w 1217385"/>
              <a:gd name="connsiteY5" fmla="*/ 7257 h 791029"/>
              <a:gd name="connsiteX6" fmla="*/ 54428 w 1217385"/>
              <a:gd name="connsiteY6" fmla="*/ 18143 h 791029"/>
              <a:gd name="connsiteX7" fmla="*/ 0 w 1217385"/>
              <a:gd name="connsiteY7" fmla="*/ 83457 h 791029"/>
              <a:gd name="connsiteX8" fmla="*/ 0 w 1217385"/>
              <a:gd name="connsiteY8" fmla="*/ 83457 h 791029"/>
              <a:gd name="connsiteX9" fmla="*/ 0 w 1217385"/>
              <a:gd name="connsiteY9" fmla="*/ 83457 h 791029"/>
              <a:gd name="connsiteX10" fmla="*/ 0 w 1217385"/>
              <a:gd name="connsiteY10" fmla="*/ 83457 h 79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385" h="791029">
                <a:moveTo>
                  <a:pt x="1186543" y="791029"/>
                </a:moveTo>
                <a:cubicBezTo>
                  <a:pt x="1201964" y="716643"/>
                  <a:pt x="1217385" y="642257"/>
                  <a:pt x="1197428" y="551543"/>
                </a:cubicBezTo>
                <a:cubicBezTo>
                  <a:pt x="1177471" y="460829"/>
                  <a:pt x="1123043" y="308429"/>
                  <a:pt x="1066800" y="246743"/>
                </a:cubicBezTo>
                <a:cubicBezTo>
                  <a:pt x="1010557" y="185057"/>
                  <a:pt x="936171" y="217715"/>
                  <a:pt x="859971" y="181429"/>
                </a:cubicBezTo>
                <a:cubicBezTo>
                  <a:pt x="783771" y="145143"/>
                  <a:pt x="703943" y="58058"/>
                  <a:pt x="609600" y="29029"/>
                </a:cubicBezTo>
                <a:cubicBezTo>
                  <a:pt x="515257" y="0"/>
                  <a:pt x="386443" y="9071"/>
                  <a:pt x="293914" y="7257"/>
                </a:cubicBezTo>
                <a:cubicBezTo>
                  <a:pt x="201385" y="5443"/>
                  <a:pt x="103414" y="5443"/>
                  <a:pt x="54428" y="18143"/>
                </a:cubicBezTo>
                <a:cubicBezTo>
                  <a:pt x="5442" y="30843"/>
                  <a:pt x="0" y="83457"/>
                  <a:pt x="0" y="83457"/>
                </a:cubicBezTo>
                <a:lnTo>
                  <a:pt x="0" y="83457"/>
                </a:lnTo>
                <a:lnTo>
                  <a:pt x="0" y="83457"/>
                </a:lnTo>
                <a:lnTo>
                  <a:pt x="0" y="83457"/>
                </a:ln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8" name="Volný tvar 37"/>
          <p:cNvSpPr/>
          <p:nvPr/>
        </p:nvSpPr>
        <p:spPr>
          <a:xfrm>
            <a:off x="7205663" y="0"/>
            <a:ext cx="1049337" cy="1404938"/>
          </a:xfrm>
          <a:custGeom>
            <a:avLst/>
            <a:gdLst>
              <a:gd name="connsiteX0" fmla="*/ 0 w 1048658"/>
              <a:gd name="connsiteY0" fmla="*/ 1404257 h 1404257"/>
              <a:gd name="connsiteX1" fmla="*/ 152400 w 1048658"/>
              <a:gd name="connsiteY1" fmla="*/ 1121229 h 1404257"/>
              <a:gd name="connsiteX2" fmla="*/ 598714 w 1048658"/>
              <a:gd name="connsiteY2" fmla="*/ 892629 h 1404257"/>
              <a:gd name="connsiteX3" fmla="*/ 740228 w 1048658"/>
              <a:gd name="connsiteY3" fmla="*/ 500743 h 1404257"/>
              <a:gd name="connsiteX4" fmla="*/ 1001486 w 1048658"/>
              <a:gd name="connsiteY4" fmla="*/ 206829 h 1404257"/>
              <a:gd name="connsiteX5" fmla="*/ 1023257 w 1048658"/>
              <a:gd name="connsiteY5" fmla="*/ 0 h 1404257"/>
              <a:gd name="connsiteX6" fmla="*/ 1023257 w 1048658"/>
              <a:gd name="connsiteY6" fmla="*/ 0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658" h="1404257">
                <a:moveTo>
                  <a:pt x="0" y="1404257"/>
                </a:moveTo>
                <a:cubicBezTo>
                  <a:pt x="26307" y="1305378"/>
                  <a:pt x="52614" y="1206500"/>
                  <a:pt x="152400" y="1121229"/>
                </a:cubicBezTo>
                <a:cubicBezTo>
                  <a:pt x="252186" y="1035958"/>
                  <a:pt x="500743" y="996043"/>
                  <a:pt x="598714" y="892629"/>
                </a:cubicBezTo>
                <a:cubicBezTo>
                  <a:pt x="696685" y="789215"/>
                  <a:pt x="673099" y="615043"/>
                  <a:pt x="740228" y="500743"/>
                </a:cubicBezTo>
                <a:cubicBezTo>
                  <a:pt x="807357" y="386443"/>
                  <a:pt x="954314" y="290286"/>
                  <a:pt x="1001486" y="206829"/>
                </a:cubicBezTo>
                <a:cubicBezTo>
                  <a:pt x="1048658" y="123372"/>
                  <a:pt x="1023257" y="0"/>
                  <a:pt x="1023257" y="0"/>
                </a:cubicBezTo>
                <a:lnTo>
                  <a:pt x="1023257" y="0"/>
                </a:ln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6759575" y="0"/>
            <a:ext cx="360363" cy="1219200"/>
          </a:xfrm>
          <a:custGeom>
            <a:avLst/>
            <a:gdLst>
              <a:gd name="connsiteX0" fmla="*/ 0 w 359228"/>
              <a:gd name="connsiteY0" fmla="*/ 1219200 h 1219200"/>
              <a:gd name="connsiteX1" fmla="*/ 163285 w 359228"/>
              <a:gd name="connsiteY1" fmla="*/ 925286 h 1219200"/>
              <a:gd name="connsiteX2" fmla="*/ 359228 w 359228"/>
              <a:gd name="connsiteY2" fmla="*/ 0 h 1219200"/>
              <a:gd name="connsiteX3" fmla="*/ 359228 w 359228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28" h="1219200">
                <a:moveTo>
                  <a:pt x="0" y="1219200"/>
                </a:moveTo>
                <a:cubicBezTo>
                  <a:pt x="51707" y="1173843"/>
                  <a:pt x="103414" y="1128486"/>
                  <a:pt x="163285" y="925286"/>
                </a:cubicBezTo>
                <a:cubicBezTo>
                  <a:pt x="223156" y="722086"/>
                  <a:pt x="359228" y="0"/>
                  <a:pt x="359228" y="0"/>
                </a:cubicBezTo>
                <a:lnTo>
                  <a:pt x="359228" y="0"/>
                </a:ln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41" name="Přímá spojovací čára 40"/>
          <p:cNvCxnSpPr>
            <a:endCxn id="9" idx="79"/>
          </p:cNvCxnSpPr>
          <p:nvPr/>
        </p:nvCxnSpPr>
        <p:spPr>
          <a:xfrm flipV="1">
            <a:off x="1643063" y="2471738"/>
            <a:ext cx="3865562" cy="195738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endCxn id="9" idx="82"/>
          </p:cNvCxnSpPr>
          <p:nvPr/>
        </p:nvCxnSpPr>
        <p:spPr>
          <a:xfrm flipV="1">
            <a:off x="2500313" y="2678113"/>
            <a:ext cx="3062287" cy="217963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Volný tvar 45"/>
          <p:cNvSpPr/>
          <p:nvPr/>
        </p:nvSpPr>
        <p:spPr>
          <a:xfrm>
            <a:off x="1622425" y="4462463"/>
            <a:ext cx="973138" cy="817562"/>
          </a:xfrm>
          <a:custGeom>
            <a:avLst/>
            <a:gdLst>
              <a:gd name="connsiteX0" fmla="*/ 0 w 974272"/>
              <a:gd name="connsiteY0" fmla="*/ 0 h 816428"/>
              <a:gd name="connsiteX1" fmla="*/ 239486 w 974272"/>
              <a:gd name="connsiteY1" fmla="*/ 43543 h 816428"/>
              <a:gd name="connsiteX2" fmla="*/ 228600 w 974272"/>
              <a:gd name="connsiteY2" fmla="*/ 174171 h 816428"/>
              <a:gd name="connsiteX3" fmla="*/ 348343 w 974272"/>
              <a:gd name="connsiteY3" fmla="*/ 174171 h 816428"/>
              <a:gd name="connsiteX4" fmla="*/ 457200 w 974272"/>
              <a:gd name="connsiteY4" fmla="*/ 283028 h 816428"/>
              <a:gd name="connsiteX5" fmla="*/ 674915 w 974272"/>
              <a:gd name="connsiteY5" fmla="*/ 272143 h 816428"/>
              <a:gd name="connsiteX6" fmla="*/ 925286 w 974272"/>
              <a:gd name="connsiteY6" fmla="*/ 435428 h 816428"/>
              <a:gd name="connsiteX7" fmla="*/ 968829 w 974272"/>
              <a:gd name="connsiteY7" fmla="*/ 816428 h 816428"/>
              <a:gd name="connsiteX8" fmla="*/ 968829 w 974272"/>
              <a:gd name="connsiteY8" fmla="*/ 816428 h 8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272" h="816428">
                <a:moveTo>
                  <a:pt x="0" y="0"/>
                </a:moveTo>
                <a:cubicBezTo>
                  <a:pt x="100693" y="7257"/>
                  <a:pt x="201386" y="14514"/>
                  <a:pt x="239486" y="43543"/>
                </a:cubicBezTo>
                <a:cubicBezTo>
                  <a:pt x="277586" y="72572"/>
                  <a:pt x="210457" y="152400"/>
                  <a:pt x="228600" y="174171"/>
                </a:cubicBezTo>
                <a:cubicBezTo>
                  <a:pt x="246743" y="195942"/>
                  <a:pt x="310243" y="156028"/>
                  <a:pt x="348343" y="174171"/>
                </a:cubicBezTo>
                <a:cubicBezTo>
                  <a:pt x="386443" y="192314"/>
                  <a:pt x="402771" y="266699"/>
                  <a:pt x="457200" y="283028"/>
                </a:cubicBezTo>
                <a:cubicBezTo>
                  <a:pt x="511629" y="299357"/>
                  <a:pt x="596901" y="246743"/>
                  <a:pt x="674915" y="272143"/>
                </a:cubicBezTo>
                <a:cubicBezTo>
                  <a:pt x="752929" y="297543"/>
                  <a:pt x="876300" y="344714"/>
                  <a:pt x="925286" y="435428"/>
                </a:cubicBezTo>
                <a:cubicBezTo>
                  <a:pt x="974272" y="526142"/>
                  <a:pt x="968829" y="816428"/>
                  <a:pt x="968829" y="816428"/>
                </a:cubicBezTo>
                <a:lnTo>
                  <a:pt x="968829" y="816428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7" name="Volný tvar 46"/>
          <p:cNvSpPr/>
          <p:nvPr/>
        </p:nvSpPr>
        <p:spPr>
          <a:xfrm>
            <a:off x="204788" y="5083175"/>
            <a:ext cx="1385887" cy="852488"/>
          </a:xfrm>
          <a:custGeom>
            <a:avLst/>
            <a:gdLst>
              <a:gd name="connsiteX0" fmla="*/ 78014 w 1386114"/>
              <a:gd name="connsiteY0" fmla="*/ 32657 h 852713"/>
              <a:gd name="connsiteX1" fmla="*/ 1814 w 1386114"/>
              <a:gd name="connsiteY1" fmla="*/ 326571 h 852713"/>
              <a:gd name="connsiteX2" fmla="*/ 67128 w 1386114"/>
              <a:gd name="connsiteY2" fmla="*/ 500742 h 852713"/>
              <a:gd name="connsiteX3" fmla="*/ 295728 w 1386114"/>
              <a:gd name="connsiteY3" fmla="*/ 576942 h 852713"/>
              <a:gd name="connsiteX4" fmla="*/ 393699 w 1386114"/>
              <a:gd name="connsiteY4" fmla="*/ 696685 h 852713"/>
              <a:gd name="connsiteX5" fmla="*/ 524328 w 1386114"/>
              <a:gd name="connsiteY5" fmla="*/ 794657 h 852713"/>
              <a:gd name="connsiteX6" fmla="*/ 763814 w 1386114"/>
              <a:gd name="connsiteY6" fmla="*/ 805542 h 852713"/>
              <a:gd name="connsiteX7" fmla="*/ 829128 w 1386114"/>
              <a:gd name="connsiteY7" fmla="*/ 805542 h 852713"/>
              <a:gd name="connsiteX8" fmla="*/ 927099 w 1386114"/>
              <a:gd name="connsiteY8" fmla="*/ 849085 h 852713"/>
              <a:gd name="connsiteX9" fmla="*/ 1025071 w 1386114"/>
              <a:gd name="connsiteY9" fmla="*/ 783771 h 852713"/>
              <a:gd name="connsiteX10" fmla="*/ 1112156 w 1386114"/>
              <a:gd name="connsiteY10" fmla="*/ 642257 h 852713"/>
              <a:gd name="connsiteX11" fmla="*/ 1144814 w 1386114"/>
              <a:gd name="connsiteY11" fmla="*/ 544285 h 852713"/>
              <a:gd name="connsiteX12" fmla="*/ 1275442 w 1386114"/>
              <a:gd name="connsiteY12" fmla="*/ 457200 h 852713"/>
              <a:gd name="connsiteX13" fmla="*/ 1373414 w 1386114"/>
              <a:gd name="connsiteY13" fmla="*/ 359228 h 852713"/>
              <a:gd name="connsiteX14" fmla="*/ 1351642 w 1386114"/>
              <a:gd name="connsiteY14" fmla="*/ 239485 h 852713"/>
              <a:gd name="connsiteX15" fmla="*/ 1351642 w 1386114"/>
              <a:gd name="connsiteY15" fmla="*/ 239485 h 852713"/>
              <a:gd name="connsiteX16" fmla="*/ 1384299 w 1386114"/>
              <a:gd name="connsiteY16" fmla="*/ 0 h 852713"/>
              <a:gd name="connsiteX17" fmla="*/ 1384299 w 1386114"/>
              <a:gd name="connsiteY17" fmla="*/ 0 h 85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86114" h="852713">
                <a:moveTo>
                  <a:pt x="78014" y="32657"/>
                </a:moveTo>
                <a:cubicBezTo>
                  <a:pt x="40821" y="140607"/>
                  <a:pt x="3628" y="248557"/>
                  <a:pt x="1814" y="326571"/>
                </a:cubicBezTo>
                <a:cubicBezTo>
                  <a:pt x="0" y="404585"/>
                  <a:pt x="18142" y="459014"/>
                  <a:pt x="67128" y="500742"/>
                </a:cubicBezTo>
                <a:cubicBezTo>
                  <a:pt x="116114" y="542470"/>
                  <a:pt x="241300" y="544285"/>
                  <a:pt x="295728" y="576942"/>
                </a:cubicBezTo>
                <a:cubicBezTo>
                  <a:pt x="350156" y="609599"/>
                  <a:pt x="355599" y="660399"/>
                  <a:pt x="393699" y="696685"/>
                </a:cubicBezTo>
                <a:cubicBezTo>
                  <a:pt x="431799" y="732971"/>
                  <a:pt x="462642" y="776514"/>
                  <a:pt x="524328" y="794657"/>
                </a:cubicBezTo>
                <a:cubicBezTo>
                  <a:pt x="586014" y="812800"/>
                  <a:pt x="713014" y="803728"/>
                  <a:pt x="763814" y="805542"/>
                </a:cubicBezTo>
                <a:cubicBezTo>
                  <a:pt x="814614" y="807356"/>
                  <a:pt x="801914" y="798285"/>
                  <a:pt x="829128" y="805542"/>
                </a:cubicBezTo>
                <a:cubicBezTo>
                  <a:pt x="856342" y="812799"/>
                  <a:pt x="894442" y="852713"/>
                  <a:pt x="927099" y="849085"/>
                </a:cubicBezTo>
                <a:cubicBezTo>
                  <a:pt x="959756" y="845457"/>
                  <a:pt x="994228" y="818242"/>
                  <a:pt x="1025071" y="783771"/>
                </a:cubicBezTo>
                <a:cubicBezTo>
                  <a:pt x="1055914" y="749300"/>
                  <a:pt x="1092199" y="682171"/>
                  <a:pt x="1112156" y="642257"/>
                </a:cubicBezTo>
                <a:cubicBezTo>
                  <a:pt x="1132113" y="602343"/>
                  <a:pt x="1117600" y="575128"/>
                  <a:pt x="1144814" y="544285"/>
                </a:cubicBezTo>
                <a:cubicBezTo>
                  <a:pt x="1172028" y="513442"/>
                  <a:pt x="1237342" y="488043"/>
                  <a:pt x="1275442" y="457200"/>
                </a:cubicBezTo>
                <a:cubicBezTo>
                  <a:pt x="1313542" y="426357"/>
                  <a:pt x="1360714" y="395514"/>
                  <a:pt x="1373414" y="359228"/>
                </a:cubicBezTo>
                <a:cubicBezTo>
                  <a:pt x="1386114" y="322942"/>
                  <a:pt x="1351642" y="239485"/>
                  <a:pt x="1351642" y="239485"/>
                </a:cubicBezTo>
                <a:lnTo>
                  <a:pt x="1351642" y="239485"/>
                </a:lnTo>
                <a:lnTo>
                  <a:pt x="1384299" y="0"/>
                </a:lnTo>
                <a:lnTo>
                  <a:pt x="1384299" y="0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49" name="Přímá spojovací čára 48"/>
          <p:cNvCxnSpPr>
            <a:stCxn id="9" idx="79"/>
            <a:endCxn id="36" idx="23"/>
          </p:cNvCxnSpPr>
          <p:nvPr/>
        </p:nvCxnSpPr>
        <p:spPr>
          <a:xfrm flipV="1">
            <a:off x="5508625" y="2198688"/>
            <a:ext cx="858838" cy="27305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olný tvar 49"/>
          <p:cNvSpPr/>
          <p:nvPr/>
        </p:nvSpPr>
        <p:spPr>
          <a:xfrm>
            <a:off x="5580063" y="1905000"/>
            <a:ext cx="820737" cy="511175"/>
          </a:xfrm>
          <a:custGeom>
            <a:avLst/>
            <a:gdLst>
              <a:gd name="connsiteX0" fmla="*/ 145143 w 820057"/>
              <a:gd name="connsiteY0" fmla="*/ 511629 h 511629"/>
              <a:gd name="connsiteX1" fmla="*/ 112486 w 820057"/>
              <a:gd name="connsiteY1" fmla="*/ 283029 h 511629"/>
              <a:gd name="connsiteX2" fmla="*/ 820057 w 820057"/>
              <a:gd name="connsiteY2" fmla="*/ 0 h 511629"/>
              <a:gd name="connsiteX3" fmla="*/ 820057 w 820057"/>
              <a:gd name="connsiteY3" fmla="*/ 0 h 5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057" h="511629">
                <a:moveTo>
                  <a:pt x="145143" y="511629"/>
                </a:moveTo>
                <a:cubicBezTo>
                  <a:pt x="72571" y="439965"/>
                  <a:pt x="0" y="368301"/>
                  <a:pt x="112486" y="283029"/>
                </a:cubicBezTo>
                <a:cubicBezTo>
                  <a:pt x="224972" y="197758"/>
                  <a:pt x="820057" y="0"/>
                  <a:pt x="820057" y="0"/>
                </a:cubicBezTo>
                <a:lnTo>
                  <a:pt x="820057" y="0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" name="Slza 50"/>
          <p:cNvSpPr/>
          <p:nvPr/>
        </p:nvSpPr>
        <p:spPr>
          <a:xfrm rot="483141">
            <a:off x="5245100" y="681038"/>
            <a:ext cx="571500" cy="534987"/>
          </a:xfrm>
          <a:prstGeom prst="teardrop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53" name="Přímá spojovací čára 52"/>
          <p:cNvCxnSpPr/>
          <p:nvPr/>
        </p:nvCxnSpPr>
        <p:spPr>
          <a:xfrm rot="16200000" flipV="1">
            <a:off x="6179344" y="1750219"/>
            <a:ext cx="214313" cy="14287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délník 53"/>
          <p:cNvSpPr/>
          <p:nvPr/>
        </p:nvSpPr>
        <p:spPr>
          <a:xfrm>
            <a:off x="6072188" y="1428750"/>
            <a:ext cx="285750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5" name="Volný tvar 54"/>
          <p:cNvSpPr/>
          <p:nvPr/>
        </p:nvSpPr>
        <p:spPr>
          <a:xfrm>
            <a:off x="5662613" y="1184275"/>
            <a:ext cx="422275" cy="230188"/>
          </a:xfrm>
          <a:custGeom>
            <a:avLst/>
            <a:gdLst>
              <a:gd name="connsiteX0" fmla="*/ 422729 w 422729"/>
              <a:gd name="connsiteY0" fmla="*/ 230414 h 230414"/>
              <a:gd name="connsiteX1" fmla="*/ 292101 w 422729"/>
              <a:gd name="connsiteY1" fmla="*/ 99785 h 230414"/>
              <a:gd name="connsiteX2" fmla="*/ 41729 w 422729"/>
              <a:gd name="connsiteY2" fmla="*/ 12700 h 230414"/>
              <a:gd name="connsiteX3" fmla="*/ 41729 w 422729"/>
              <a:gd name="connsiteY3" fmla="*/ 23585 h 23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729" h="230414">
                <a:moveTo>
                  <a:pt x="422729" y="230414"/>
                </a:moveTo>
                <a:cubicBezTo>
                  <a:pt x="389165" y="183242"/>
                  <a:pt x="355601" y="136071"/>
                  <a:pt x="292101" y="99785"/>
                </a:cubicBezTo>
                <a:cubicBezTo>
                  <a:pt x="228601" y="63499"/>
                  <a:pt x="83458" y="25400"/>
                  <a:pt x="41729" y="12700"/>
                </a:cubicBezTo>
                <a:cubicBezTo>
                  <a:pt x="0" y="0"/>
                  <a:pt x="20864" y="11792"/>
                  <a:pt x="41729" y="23585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6" name="Volný tvar 55"/>
          <p:cNvSpPr/>
          <p:nvPr/>
        </p:nvSpPr>
        <p:spPr>
          <a:xfrm>
            <a:off x="6069013" y="674688"/>
            <a:ext cx="255587" cy="739775"/>
          </a:xfrm>
          <a:custGeom>
            <a:avLst/>
            <a:gdLst>
              <a:gd name="connsiteX0" fmla="*/ 27214 w 255814"/>
              <a:gd name="connsiteY0" fmla="*/ 740229 h 740229"/>
              <a:gd name="connsiteX1" fmla="*/ 38100 w 255814"/>
              <a:gd name="connsiteY1" fmla="*/ 435429 h 740229"/>
              <a:gd name="connsiteX2" fmla="*/ 255814 w 255814"/>
              <a:gd name="connsiteY2" fmla="*/ 0 h 740229"/>
              <a:gd name="connsiteX3" fmla="*/ 255814 w 255814"/>
              <a:gd name="connsiteY3" fmla="*/ 0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14" h="740229">
                <a:moveTo>
                  <a:pt x="27214" y="740229"/>
                </a:moveTo>
                <a:cubicBezTo>
                  <a:pt x="13607" y="649515"/>
                  <a:pt x="0" y="558801"/>
                  <a:pt x="38100" y="435429"/>
                </a:cubicBezTo>
                <a:cubicBezTo>
                  <a:pt x="76200" y="312058"/>
                  <a:pt x="255814" y="0"/>
                  <a:pt x="255814" y="0"/>
                </a:cubicBezTo>
                <a:lnTo>
                  <a:pt x="255814" y="0"/>
                </a:ln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7" name="Volný tvar 56"/>
          <p:cNvSpPr/>
          <p:nvPr/>
        </p:nvSpPr>
        <p:spPr>
          <a:xfrm>
            <a:off x="5834063" y="685800"/>
            <a:ext cx="479425" cy="84138"/>
          </a:xfrm>
          <a:custGeom>
            <a:avLst/>
            <a:gdLst>
              <a:gd name="connsiteX0" fmla="*/ 478971 w 478971"/>
              <a:gd name="connsiteY0" fmla="*/ 0 h 83457"/>
              <a:gd name="connsiteX1" fmla="*/ 283028 w 478971"/>
              <a:gd name="connsiteY1" fmla="*/ 76200 h 83457"/>
              <a:gd name="connsiteX2" fmla="*/ 0 w 478971"/>
              <a:gd name="connsiteY2" fmla="*/ 43543 h 83457"/>
              <a:gd name="connsiteX3" fmla="*/ 0 w 478971"/>
              <a:gd name="connsiteY3" fmla="*/ 43543 h 8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83457">
                <a:moveTo>
                  <a:pt x="478971" y="0"/>
                </a:moveTo>
                <a:cubicBezTo>
                  <a:pt x="420913" y="34471"/>
                  <a:pt x="362856" y="68943"/>
                  <a:pt x="283028" y="76200"/>
                </a:cubicBezTo>
                <a:cubicBezTo>
                  <a:pt x="203200" y="83457"/>
                  <a:pt x="0" y="43543"/>
                  <a:pt x="0" y="43543"/>
                </a:cubicBezTo>
                <a:lnTo>
                  <a:pt x="0" y="43543"/>
                </a:ln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5500688" y="714375"/>
            <a:ext cx="133350" cy="133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9" name="Obdélník 58"/>
          <p:cNvSpPr/>
          <p:nvPr/>
        </p:nvSpPr>
        <p:spPr>
          <a:xfrm>
            <a:off x="5500688" y="857250"/>
            <a:ext cx="133350" cy="133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5500688" y="1000125"/>
            <a:ext cx="133350" cy="133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5653088" y="866775"/>
            <a:ext cx="133350" cy="133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5357813" y="785813"/>
            <a:ext cx="133350" cy="133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3" name="Obdélník 62"/>
          <p:cNvSpPr/>
          <p:nvPr/>
        </p:nvSpPr>
        <p:spPr>
          <a:xfrm>
            <a:off x="5357813" y="928688"/>
            <a:ext cx="133350" cy="133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4" name="Volný tvar 63"/>
          <p:cNvSpPr/>
          <p:nvPr/>
        </p:nvSpPr>
        <p:spPr>
          <a:xfrm>
            <a:off x="3429000" y="-7938"/>
            <a:ext cx="2224088" cy="4546601"/>
          </a:xfrm>
          <a:custGeom>
            <a:avLst/>
            <a:gdLst>
              <a:gd name="connsiteX0" fmla="*/ 43543 w 2224315"/>
              <a:gd name="connsiteY0" fmla="*/ 4546600 h 4546600"/>
              <a:gd name="connsiteX1" fmla="*/ 65314 w 2224315"/>
              <a:gd name="connsiteY1" fmla="*/ 4415971 h 4546600"/>
              <a:gd name="connsiteX2" fmla="*/ 76200 w 2224315"/>
              <a:gd name="connsiteY2" fmla="*/ 4405086 h 4546600"/>
              <a:gd name="connsiteX3" fmla="*/ 0 w 2224315"/>
              <a:gd name="connsiteY3" fmla="*/ 4318000 h 4546600"/>
              <a:gd name="connsiteX4" fmla="*/ 76200 w 2224315"/>
              <a:gd name="connsiteY4" fmla="*/ 4198257 h 4546600"/>
              <a:gd name="connsiteX5" fmla="*/ 54429 w 2224315"/>
              <a:gd name="connsiteY5" fmla="*/ 4122057 h 4546600"/>
              <a:gd name="connsiteX6" fmla="*/ 32657 w 2224315"/>
              <a:gd name="connsiteY6" fmla="*/ 3958771 h 4546600"/>
              <a:gd name="connsiteX7" fmla="*/ 87086 w 2224315"/>
              <a:gd name="connsiteY7" fmla="*/ 3947886 h 4546600"/>
              <a:gd name="connsiteX8" fmla="*/ 54429 w 2224315"/>
              <a:gd name="connsiteY8" fmla="*/ 3828143 h 4546600"/>
              <a:gd name="connsiteX9" fmla="*/ 54429 w 2224315"/>
              <a:gd name="connsiteY9" fmla="*/ 3675743 h 4546600"/>
              <a:gd name="connsiteX10" fmla="*/ 97971 w 2224315"/>
              <a:gd name="connsiteY10" fmla="*/ 3653971 h 4546600"/>
              <a:gd name="connsiteX11" fmla="*/ 130629 w 2224315"/>
              <a:gd name="connsiteY11" fmla="*/ 3490686 h 4546600"/>
              <a:gd name="connsiteX12" fmla="*/ 108857 w 2224315"/>
              <a:gd name="connsiteY12" fmla="*/ 3436257 h 4546600"/>
              <a:gd name="connsiteX13" fmla="*/ 76200 w 2224315"/>
              <a:gd name="connsiteY13" fmla="*/ 3262086 h 4546600"/>
              <a:gd name="connsiteX14" fmla="*/ 163286 w 2224315"/>
              <a:gd name="connsiteY14" fmla="*/ 2739571 h 4546600"/>
              <a:gd name="connsiteX15" fmla="*/ 272143 w 2224315"/>
              <a:gd name="connsiteY15" fmla="*/ 2587171 h 4546600"/>
              <a:gd name="connsiteX16" fmla="*/ 359229 w 2224315"/>
              <a:gd name="connsiteY16" fmla="*/ 2489200 h 4546600"/>
              <a:gd name="connsiteX17" fmla="*/ 500743 w 2224315"/>
              <a:gd name="connsiteY17" fmla="*/ 2380343 h 4546600"/>
              <a:gd name="connsiteX18" fmla="*/ 653143 w 2224315"/>
              <a:gd name="connsiteY18" fmla="*/ 2249714 h 4546600"/>
              <a:gd name="connsiteX19" fmla="*/ 696686 w 2224315"/>
              <a:gd name="connsiteY19" fmla="*/ 2119086 h 4546600"/>
              <a:gd name="connsiteX20" fmla="*/ 816429 w 2224315"/>
              <a:gd name="connsiteY20" fmla="*/ 1966686 h 4546600"/>
              <a:gd name="connsiteX21" fmla="*/ 827314 w 2224315"/>
              <a:gd name="connsiteY21" fmla="*/ 1966686 h 4546600"/>
              <a:gd name="connsiteX22" fmla="*/ 870857 w 2224315"/>
              <a:gd name="connsiteY22" fmla="*/ 1716314 h 4546600"/>
              <a:gd name="connsiteX23" fmla="*/ 1045029 w 2224315"/>
              <a:gd name="connsiteY23" fmla="*/ 1629228 h 4546600"/>
              <a:gd name="connsiteX24" fmla="*/ 1153886 w 2224315"/>
              <a:gd name="connsiteY24" fmla="*/ 1487714 h 4546600"/>
              <a:gd name="connsiteX25" fmla="*/ 1186543 w 2224315"/>
              <a:gd name="connsiteY25" fmla="*/ 1324428 h 4546600"/>
              <a:gd name="connsiteX26" fmla="*/ 1219200 w 2224315"/>
              <a:gd name="connsiteY26" fmla="*/ 1041400 h 4546600"/>
              <a:gd name="connsiteX27" fmla="*/ 1349829 w 2224315"/>
              <a:gd name="connsiteY27" fmla="*/ 791028 h 4546600"/>
              <a:gd name="connsiteX28" fmla="*/ 1469571 w 2224315"/>
              <a:gd name="connsiteY28" fmla="*/ 725714 h 4546600"/>
              <a:gd name="connsiteX29" fmla="*/ 1534886 w 2224315"/>
              <a:gd name="connsiteY29" fmla="*/ 682171 h 4546600"/>
              <a:gd name="connsiteX30" fmla="*/ 1719943 w 2224315"/>
              <a:gd name="connsiteY30" fmla="*/ 464457 h 4546600"/>
              <a:gd name="connsiteX31" fmla="*/ 1785257 w 2224315"/>
              <a:gd name="connsiteY31" fmla="*/ 388257 h 4546600"/>
              <a:gd name="connsiteX32" fmla="*/ 1992086 w 2224315"/>
              <a:gd name="connsiteY32" fmla="*/ 290286 h 4546600"/>
              <a:gd name="connsiteX33" fmla="*/ 2090057 w 2224315"/>
              <a:gd name="connsiteY33" fmla="*/ 224971 h 4546600"/>
              <a:gd name="connsiteX34" fmla="*/ 2198914 w 2224315"/>
              <a:gd name="connsiteY34" fmla="*/ 116114 h 4546600"/>
              <a:gd name="connsiteX35" fmla="*/ 2220686 w 2224315"/>
              <a:gd name="connsiteY35" fmla="*/ 18143 h 4546600"/>
              <a:gd name="connsiteX36" fmla="*/ 2220686 w 2224315"/>
              <a:gd name="connsiteY36" fmla="*/ 7257 h 4546600"/>
              <a:gd name="connsiteX37" fmla="*/ 2220686 w 2224315"/>
              <a:gd name="connsiteY37" fmla="*/ 7257 h 45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24315" h="4546600">
                <a:moveTo>
                  <a:pt x="43543" y="4546600"/>
                </a:moveTo>
                <a:cubicBezTo>
                  <a:pt x="51707" y="4493078"/>
                  <a:pt x="59871" y="4439557"/>
                  <a:pt x="65314" y="4415971"/>
                </a:cubicBezTo>
                <a:cubicBezTo>
                  <a:pt x="70757" y="4392385"/>
                  <a:pt x="87086" y="4421414"/>
                  <a:pt x="76200" y="4405086"/>
                </a:cubicBezTo>
                <a:cubicBezTo>
                  <a:pt x="65314" y="4388758"/>
                  <a:pt x="0" y="4352471"/>
                  <a:pt x="0" y="4318000"/>
                </a:cubicBezTo>
                <a:cubicBezTo>
                  <a:pt x="0" y="4283529"/>
                  <a:pt x="67128" y="4230914"/>
                  <a:pt x="76200" y="4198257"/>
                </a:cubicBezTo>
                <a:cubicBezTo>
                  <a:pt x="85272" y="4165600"/>
                  <a:pt x="61686" y="4161971"/>
                  <a:pt x="54429" y="4122057"/>
                </a:cubicBezTo>
                <a:cubicBezTo>
                  <a:pt x="47172" y="4082143"/>
                  <a:pt x="27214" y="3987799"/>
                  <a:pt x="32657" y="3958771"/>
                </a:cubicBezTo>
                <a:cubicBezTo>
                  <a:pt x="38100" y="3929743"/>
                  <a:pt x="83457" y="3969657"/>
                  <a:pt x="87086" y="3947886"/>
                </a:cubicBezTo>
                <a:cubicBezTo>
                  <a:pt x="90715" y="3926115"/>
                  <a:pt x="59872" y="3873500"/>
                  <a:pt x="54429" y="3828143"/>
                </a:cubicBezTo>
                <a:cubicBezTo>
                  <a:pt x="48986" y="3782786"/>
                  <a:pt x="47172" y="3704772"/>
                  <a:pt x="54429" y="3675743"/>
                </a:cubicBezTo>
                <a:cubicBezTo>
                  <a:pt x="61686" y="3646714"/>
                  <a:pt x="85271" y="3684814"/>
                  <a:pt x="97971" y="3653971"/>
                </a:cubicBezTo>
                <a:cubicBezTo>
                  <a:pt x="110671" y="3623128"/>
                  <a:pt x="128815" y="3526972"/>
                  <a:pt x="130629" y="3490686"/>
                </a:cubicBezTo>
                <a:cubicBezTo>
                  <a:pt x="132443" y="3454400"/>
                  <a:pt x="117929" y="3474357"/>
                  <a:pt x="108857" y="3436257"/>
                </a:cubicBezTo>
                <a:cubicBezTo>
                  <a:pt x="99786" y="3398157"/>
                  <a:pt x="67129" y="3378200"/>
                  <a:pt x="76200" y="3262086"/>
                </a:cubicBezTo>
                <a:cubicBezTo>
                  <a:pt x="85271" y="3145972"/>
                  <a:pt x="130629" y="2852057"/>
                  <a:pt x="163286" y="2739571"/>
                </a:cubicBezTo>
                <a:cubicBezTo>
                  <a:pt x="195943" y="2627085"/>
                  <a:pt x="239486" y="2628899"/>
                  <a:pt x="272143" y="2587171"/>
                </a:cubicBezTo>
                <a:cubicBezTo>
                  <a:pt x="304800" y="2545443"/>
                  <a:pt x="321129" y="2523671"/>
                  <a:pt x="359229" y="2489200"/>
                </a:cubicBezTo>
                <a:cubicBezTo>
                  <a:pt x="397329" y="2454729"/>
                  <a:pt x="451757" y="2420257"/>
                  <a:pt x="500743" y="2380343"/>
                </a:cubicBezTo>
                <a:cubicBezTo>
                  <a:pt x="549729" y="2340429"/>
                  <a:pt x="620486" y="2293257"/>
                  <a:pt x="653143" y="2249714"/>
                </a:cubicBezTo>
                <a:cubicBezTo>
                  <a:pt x="685800" y="2206171"/>
                  <a:pt x="669472" y="2166257"/>
                  <a:pt x="696686" y="2119086"/>
                </a:cubicBezTo>
                <a:cubicBezTo>
                  <a:pt x="723900" y="2071915"/>
                  <a:pt x="794658" y="1992086"/>
                  <a:pt x="816429" y="1966686"/>
                </a:cubicBezTo>
                <a:cubicBezTo>
                  <a:pt x="838200" y="1941286"/>
                  <a:pt x="818243" y="2008415"/>
                  <a:pt x="827314" y="1966686"/>
                </a:cubicBezTo>
                <a:cubicBezTo>
                  <a:pt x="836385" y="1924957"/>
                  <a:pt x="834571" y="1772557"/>
                  <a:pt x="870857" y="1716314"/>
                </a:cubicBezTo>
                <a:cubicBezTo>
                  <a:pt x="907143" y="1660071"/>
                  <a:pt x="997858" y="1667328"/>
                  <a:pt x="1045029" y="1629228"/>
                </a:cubicBezTo>
                <a:cubicBezTo>
                  <a:pt x="1092200" y="1591128"/>
                  <a:pt x="1130300" y="1538514"/>
                  <a:pt x="1153886" y="1487714"/>
                </a:cubicBezTo>
                <a:cubicBezTo>
                  <a:pt x="1177472" y="1436914"/>
                  <a:pt x="1175657" y="1398814"/>
                  <a:pt x="1186543" y="1324428"/>
                </a:cubicBezTo>
                <a:cubicBezTo>
                  <a:pt x="1197429" y="1250042"/>
                  <a:pt x="1191986" y="1130300"/>
                  <a:pt x="1219200" y="1041400"/>
                </a:cubicBezTo>
                <a:cubicBezTo>
                  <a:pt x="1246414" y="952500"/>
                  <a:pt x="1308101" y="843642"/>
                  <a:pt x="1349829" y="791028"/>
                </a:cubicBezTo>
                <a:cubicBezTo>
                  <a:pt x="1391558" y="738414"/>
                  <a:pt x="1438728" y="743857"/>
                  <a:pt x="1469571" y="725714"/>
                </a:cubicBezTo>
                <a:cubicBezTo>
                  <a:pt x="1500414" y="707571"/>
                  <a:pt x="1493157" y="725714"/>
                  <a:pt x="1534886" y="682171"/>
                </a:cubicBezTo>
                <a:cubicBezTo>
                  <a:pt x="1576615" y="638628"/>
                  <a:pt x="1719943" y="464457"/>
                  <a:pt x="1719943" y="464457"/>
                </a:cubicBezTo>
                <a:cubicBezTo>
                  <a:pt x="1761671" y="415471"/>
                  <a:pt x="1739900" y="417286"/>
                  <a:pt x="1785257" y="388257"/>
                </a:cubicBezTo>
                <a:cubicBezTo>
                  <a:pt x="1830614" y="359229"/>
                  <a:pt x="1941286" y="317500"/>
                  <a:pt x="1992086" y="290286"/>
                </a:cubicBezTo>
                <a:cubicBezTo>
                  <a:pt x="2042886" y="263072"/>
                  <a:pt x="2055586" y="254000"/>
                  <a:pt x="2090057" y="224971"/>
                </a:cubicBezTo>
                <a:cubicBezTo>
                  <a:pt x="2124528" y="195942"/>
                  <a:pt x="2177143" y="150585"/>
                  <a:pt x="2198914" y="116114"/>
                </a:cubicBezTo>
                <a:cubicBezTo>
                  <a:pt x="2220685" y="81643"/>
                  <a:pt x="2217057" y="36286"/>
                  <a:pt x="2220686" y="18143"/>
                </a:cubicBezTo>
                <a:cubicBezTo>
                  <a:pt x="2224315" y="0"/>
                  <a:pt x="2220686" y="7257"/>
                  <a:pt x="2220686" y="7257"/>
                </a:cubicBezTo>
                <a:lnTo>
                  <a:pt x="2220686" y="7257"/>
                </a:ln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6" name="Volný tvar 65"/>
          <p:cNvSpPr/>
          <p:nvPr/>
        </p:nvSpPr>
        <p:spPr>
          <a:xfrm>
            <a:off x="3817938" y="1262063"/>
            <a:ext cx="1135062" cy="2962275"/>
          </a:xfrm>
          <a:custGeom>
            <a:avLst/>
            <a:gdLst>
              <a:gd name="connsiteX0" fmla="*/ 25400 w 1135743"/>
              <a:gd name="connsiteY0" fmla="*/ 2960914 h 2960914"/>
              <a:gd name="connsiteX1" fmla="*/ 25400 w 1135743"/>
              <a:gd name="connsiteY1" fmla="*/ 2895600 h 2960914"/>
              <a:gd name="connsiteX2" fmla="*/ 101600 w 1135743"/>
              <a:gd name="connsiteY2" fmla="*/ 2623457 h 2960914"/>
              <a:gd name="connsiteX3" fmla="*/ 101600 w 1135743"/>
              <a:gd name="connsiteY3" fmla="*/ 2623457 h 2960914"/>
              <a:gd name="connsiteX4" fmla="*/ 14514 w 1135743"/>
              <a:gd name="connsiteY4" fmla="*/ 2394857 h 2960914"/>
              <a:gd name="connsiteX5" fmla="*/ 14514 w 1135743"/>
              <a:gd name="connsiteY5" fmla="*/ 2351314 h 2960914"/>
              <a:gd name="connsiteX6" fmla="*/ 14514 w 1135743"/>
              <a:gd name="connsiteY6" fmla="*/ 2198914 h 2960914"/>
              <a:gd name="connsiteX7" fmla="*/ 14514 w 1135743"/>
              <a:gd name="connsiteY7" fmla="*/ 2122714 h 2960914"/>
              <a:gd name="connsiteX8" fmla="*/ 36286 w 1135743"/>
              <a:gd name="connsiteY8" fmla="*/ 1981200 h 2960914"/>
              <a:gd name="connsiteX9" fmla="*/ 90714 w 1135743"/>
              <a:gd name="connsiteY9" fmla="*/ 1774371 h 2960914"/>
              <a:gd name="connsiteX10" fmla="*/ 177800 w 1135743"/>
              <a:gd name="connsiteY10" fmla="*/ 1654628 h 2960914"/>
              <a:gd name="connsiteX11" fmla="*/ 232229 w 1135743"/>
              <a:gd name="connsiteY11" fmla="*/ 1578428 h 2960914"/>
              <a:gd name="connsiteX12" fmla="*/ 471714 w 1135743"/>
              <a:gd name="connsiteY12" fmla="*/ 1262743 h 2960914"/>
              <a:gd name="connsiteX13" fmla="*/ 471714 w 1135743"/>
              <a:gd name="connsiteY13" fmla="*/ 1175657 h 2960914"/>
              <a:gd name="connsiteX14" fmla="*/ 515257 w 1135743"/>
              <a:gd name="connsiteY14" fmla="*/ 1077686 h 2960914"/>
              <a:gd name="connsiteX15" fmla="*/ 711200 w 1135743"/>
              <a:gd name="connsiteY15" fmla="*/ 979714 h 2960914"/>
              <a:gd name="connsiteX16" fmla="*/ 830943 w 1135743"/>
              <a:gd name="connsiteY16" fmla="*/ 805543 h 2960914"/>
              <a:gd name="connsiteX17" fmla="*/ 830943 w 1135743"/>
              <a:gd name="connsiteY17" fmla="*/ 696686 h 2960914"/>
              <a:gd name="connsiteX18" fmla="*/ 830943 w 1135743"/>
              <a:gd name="connsiteY18" fmla="*/ 598714 h 2960914"/>
              <a:gd name="connsiteX19" fmla="*/ 863600 w 1135743"/>
              <a:gd name="connsiteY19" fmla="*/ 468086 h 2960914"/>
              <a:gd name="connsiteX20" fmla="*/ 928914 w 1135743"/>
              <a:gd name="connsiteY20" fmla="*/ 413657 h 2960914"/>
              <a:gd name="connsiteX21" fmla="*/ 994229 w 1135743"/>
              <a:gd name="connsiteY21" fmla="*/ 304800 h 2960914"/>
              <a:gd name="connsiteX22" fmla="*/ 1026886 w 1135743"/>
              <a:gd name="connsiteY22" fmla="*/ 261257 h 2960914"/>
              <a:gd name="connsiteX23" fmla="*/ 1113972 w 1135743"/>
              <a:gd name="connsiteY23" fmla="*/ 97971 h 2960914"/>
              <a:gd name="connsiteX24" fmla="*/ 1135743 w 1135743"/>
              <a:gd name="connsiteY24" fmla="*/ 0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5743" h="2960914">
                <a:moveTo>
                  <a:pt x="25400" y="2960914"/>
                </a:moveTo>
                <a:cubicBezTo>
                  <a:pt x="19050" y="2956378"/>
                  <a:pt x="12700" y="2951843"/>
                  <a:pt x="25400" y="2895600"/>
                </a:cubicBezTo>
                <a:cubicBezTo>
                  <a:pt x="38100" y="2839357"/>
                  <a:pt x="101600" y="2623457"/>
                  <a:pt x="101600" y="2623457"/>
                </a:cubicBezTo>
                <a:lnTo>
                  <a:pt x="101600" y="2623457"/>
                </a:lnTo>
                <a:cubicBezTo>
                  <a:pt x="87086" y="2585357"/>
                  <a:pt x="29028" y="2440214"/>
                  <a:pt x="14514" y="2394857"/>
                </a:cubicBezTo>
                <a:cubicBezTo>
                  <a:pt x="0" y="2349500"/>
                  <a:pt x="14514" y="2351314"/>
                  <a:pt x="14514" y="2351314"/>
                </a:cubicBezTo>
                <a:lnTo>
                  <a:pt x="14514" y="2198914"/>
                </a:lnTo>
                <a:cubicBezTo>
                  <a:pt x="14514" y="2160814"/>
                  <a:pt x="10885" y="2159000"/>
                  <a:pt x="14514" y="2122714"/>
                </a:cubicBezTo>
                <a:cubicBezTo>
                  <a:pt x="18143" y="2086428"/>
                  <a:pt x="23586" y="2039257"/>
                  <a:pt x="36286" y="1981200"/>
                </a:cubicBezTo>
                <a:cubicBezTo>
                  <a:pt x="48986" y="1923143"/>
                  <a:pt x="67128" y="1828800"/>
                  <a:pt x="90714" y="1774371"/>
                </a:cubicBezTo>
                <a:cubicBezTo>
                  <a:pt x="114300" y="1719942"/>
                  <a:pt x="154214" y="1687285"/>
                  <a:pt x="177800" y="1654628"/>
                </a:cubicBezTo>
                <a:cubicBezTo>
                  <a:pt x="201386" y="1621971"/>
                  <a:pt x="183243" y="1643742"/>
                  <a:pt x="232229" y="1578428"/>
                </a:cubicBezTo>
                <a:cubicBezTo>
                  <a:pt x="281215" y="1513114"/>
                  <a:pt x="431800" y="1329871"/>
                  <a:pt x="471714" y="1262743"/>
                </a:cubicBezTo>
                <a:cubicBezTo>
                  <a:pt x="511628" y="1195615"/>
                  <a:pt x="464457" y="1206500"/>
                  <a:pt x="471714" y="1175657"/>
                </a:cubicBezTo>
                <a:cubicBezTo>
                  <a:pt x="478971" y="1144814"/>
                  <a:pt x="475343" y="1110343"/>
                  <a:pt x="515257" y="1077686"/>
                </a:cubicBezTo>
                <a:cubicBezTo>
                  <a:pt x="555171" y="1045029"/>
                  <a:pt x="658586" y="1025071"/>
                  <a:pt x="711200" y="979714"/>
                </a:cubicBezTo>
                <a:cubicBezTo>
                  <a:pt x="763814" y="934357"/>
                  <a:pt x="810986" y="852714"/>
                  <a:pt x="830943" y="805543"/>
                </a:cubicBezTo>
                <a:cubicBezTo>
                  <a:pt x="850900" y="758372"/>
                  <a:pt x="830943" y="696686"/>
                  <a:pt x="830943" y="696686"/>
                </a:cubicBezTo>
                <a:cubicBezTo>
                  <a:pt x="830943" y="662215"/>
                  <a:pt x="825500" y="636814"/>
                  <a:pt x="830943" y="598714"/>
                </a:cubicBezTo>
                <a:cubicBezTo>
                  <a:pt x="836386" y="560614"/>
                  <a:pt x="847272" y="498929"/>
                  <a:pt x="863600" y="468086"/>
                </a:cubicBezTo>
                <a:cubicBezTo>
                  <a:pt x="879929" y="437243"/>
                  <a:pt x="907143" y="440871"/>
                  <a:pt x="928914" y="413657"/>
                </a:cubicBezTo>
                <a:cubicBezTo>
                  <a:pt x="950685" y="386443"/>
                  <a:pt x="977900" y="330200"/>
                  <a:pt x="994229" y="304800"/>
                </a:cubicBezTo>
                <a:cubicBezTo>
                  <a:pt x="1010558" y="279400"/>
                  <a:pt x="1006929" y="295728"/>
                  <a:pt x="1026886" y="261257"/>
                </a:cubicBezTo>
                <a:cubicBezTo>
                  <a:pt x="1046843" y="226786"/>
                  <a:pt x="1095829" y="141514"/>
                  <a:pt x="1113972" y="97971"/>
                </a:cubicBezTo>
                <a:cubicBezTo>
                  <a:pt x="1132115" y="54428"/>
                  <a:pt x="1133929" y="27214"/>
                  <a:pt x="1135743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7" name="Volný tvar 66"/>
          <p:cNvSpPr/>
          <p:nvPr/>
        </p:nvSpPr>
        <p:spPr>
          <a:xfrm>
            <a:off x="4906963" y="609600"/>
            <a:ext cx="207962" cy="685800"/>
          </a:xfrm>
          <a:custGeom>
            <a:avLst/>
            <a:gdLst>
              <a:gd name="connsiteX0" fmla="*/ 34471 w 206828"/>
              <a:gd name="connsiteY0" fmla="*/ 685800 h 685800"/>
              <a:gd name="connsiteX1" fmla="*/ 34471 w 206828"/>
              <a:gd name="connsiteY1" fmla="*/ 544286 h 685800"/>
              <a:gd name="connsiteX2" fmla="*/ 12700 w 206828"/>
              <a:gd name="connsiteY2" fmla="*/ 478971 h 685800"/>
              <a:gd name="connsiteX3" fmla="*/ 110671 w 206828"/>
              <a:gd name="connsiteY3" fmla="*/ 250371 h 685800"/>
              <a:gd name="connsiteX4" fmla="*/ 197757 w 206828"/>
              <a:gd name="connsiteY4" fmla="*/ 195943 h 685800"/>
              <a:gd name="connsiteX5" fmla="*/ 165100 w 206828"/>
              <a:gd name="connsiteY5" fmla="*/ 87086 h 685800"/>
              <a:gd name="connsiteX6" fmla="*/ 99786 w 206828"/>
              <a:gd name="connsiteY6" fmla="*/ 0 h 685800"/>
              <a:gd name="connsiteX7" fmla="*/ 99786 w 206828"/>
              <a:gd name="connsiteY7" fmla="*/ 0 h 685800"/>
              <a:gd name="connsiteX8" fmla="*/ 99786 w 206828"/>
              <a:gd name="connsiteY8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828" h="685800">
                <a:moveTo>
                  <a:pt x="34471" y="685800"/>
                </a:moveTo>
                <a:cubicBezTo>
                  <a:pt x="36285" y="632278"/>
                  <a:pt x="38099" y="578757"/>
                  <a:pt x="34471" y="544286"/>
                </a:cubicBezTo>
                <a:cubicBezTo>
                  <a:pt x="30843" y="509815"/>
                  <a:pt x="0" y="527957"/>
                  <a:pt x="12700" y="478971"/>
                </a:cubicBezTo>
                <a:cubicBezTo>
                  <a:pt x="25400" y="429985"/>
                  <a:pt x="79828" y="297542"/>
                  <a:pt x="110671" y="250371"/>
                </a:cubicBezTo>
                <a:cubicBezTo>
                  <a:pt x="141514" y="203200"/>
                  <a:pt x="188686" y="223157"/>
                  <a:pt x="197757" y="195943"/>
                </a:cubicBezTo>
                <a:cubicBezTo>
                  <a:pt x="206828" y="168729"/>
                  <a:pt x="181428" y="119743"/>
                  <a:pt x="165100" y="87086"/>
                </a:cubicBezTo>
                <a:cubicBezTo>
                  <a:pt x="148772" y="54429"/>
                  <a:pt x="99786" y="0"/>
                  <a:pt x="99786" y="0"/>
                </a:cubicBezTo>
                <a:lnTo>
                  <a:pt x="99786" y="0"/>
                </a:lnTo>
                <a:lnTo>
                  <a:pt x="99786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8" name="Obdélník 67"/>
          <p:cNvSpPr/>
          <p:nvPr/>
        </p:nvSpPr>
        <p:spPr>
          <a:xfrm rot="5873743">
            <a:off x="481013" y="5160963"/>
            <a:ext cx="360362" cy="1571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9" name="Obdélník 68"/>
          <p:cNvSpPr/>
          <p:nvPr/>
        </p:nvSpPr>
        <p:spPr>
          <a:xfrm rot="5873743">
            <a:off x="633413" y="5313363"/>
            <a:ext cx="360362" cy="1571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0" name="Obdélník 69"/>
          <p:cNvSpPr/>
          <p:nvPr/>
        </p:nvSpPr>
        <p:spPr>
          <a:xfrm rot="5873743">
            <a:off x="785813" y="5465763"/>
            <a:ext cx="360362" cy="1571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1" name="Obdélník 70"/>
          <p:cNvSpPr/>
          <p:nvPr/>
        </p:nvSpPr>
        <p:spPr>
          <a:xfrm>
            <a:off x="2286000" y="4857750"/>
            <a:ext cx="142875" cy="214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2" name="Obdélník 71"/>
          <p:cNvSpPr/>
          <p:nvPr/>
        </p:nvSpPr>
        <p:spPr>
          <a:xfrm>
            <a:off x="2143125" y="4857750"/>
            <a:ext cx="142875" cy="214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3" name="Obdélník 72"/>
          <p:cNvSpPr/>
          <p:nvPr/>
        </p:nvSpPr>
        <p:spPr>
          <a:xfrm>
            <a:off x="2357438" y="5143500"/>
            <a:ext cx="13335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7234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500062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5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713" y="515302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6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92918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7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00025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8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215265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9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143125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0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21443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1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285875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2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285875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3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00050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4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385762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5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407193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6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371475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7" name="Picture 4" descr="C:\Users\Helmut Harzer\AppData\Local\Microsoft\Windows\Temporary Internet Files\Content.IE5\RHPTBOL0\MCj04348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350043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48" name="TextovéPole 88"/>
          <p:cNvSpPr txBox="1">
            <a:spLocks noChangeArrowheads="1"/>
          </p:cNvSpPr>
          <p:nvPr/>
        </p:nvSpPr>
        <p:spPr bwMode="auto">
          <a:xfrm rot="-1492874">
            <a:off x="857250" y="446405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Pireus</a:t>
            </a:r>
          </a:p>
        </p:txBody>
      </p:sp>
      <p:sp>
        <p:nvSpPr>
          <p:cNvPr id="7249" name="TextovéPole 89"/>
          <p:cNvSpPr txBox="1">
            <a:spLocks noChangeArrowheads="1"/>
          </p:cNvSpPr>
          <p:nvPr/>
        </p:nvSpPr>
        <p:spPr bwMode="auto">
          <a:xfrm rot="-1611169">
            <a:off x="2154238" y="3503613"/>
            <a:ext cx="1284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Dlouhá zeď</a:t>
            </a:r>
          </a:p>
        </p:txBody>
      </p:sp>
      <p:sp>
        <p:nvSpPr>
          <p:cNvPr id="7250" name="TextovéPole 90"/>
          <p:cNvSpPr txBox="1">
            <a:spLocks noChangeArrowheads="1"/>
          </p:cNvSpPr>
          <p:nvPr/>
        </p:nvSpPr>
        <p:spPr bwMode="auto">
          <a:xfrm rot="-3237870">
            <a:off x="7242175" y="631825"/>
            <a:ext cx="1636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alibri" pitchFamily="34" charset="0"/>
              </a:rPr>
              <a:t>Cesta do Marathonu</a:t>
            </a:r>
          </a:p>
        </p:txBody>
      </p:sp>
      <p:sp>
        <p:nvSpPr>
          <p:cNvPr id="7251" name="TextovéPole 91"/>
          <p:cNvSpPr txBox="1">
            <a:spLocks noChangeArrowheads="1"/>
          </p:cNvSpPr>
          <p:nvPr/>
        </p:nvSpPr>
        <p:spPr bwMode="auto">
          <a:xfrm>
            <a:off x="6072188" y="22733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Akropolis</a:t>
            </a:r>
          </a:p>
        </p:txBody>
      </p:sp>
      <p:sp>
        <p:nvSpPr>
          <p:cNvPr id="7252" name="TextovéPole 92"/>
          <p:cNvSpPr txBox="1">
            <a:spLocks noChangeArrowheads="1"/>
          </p:cNvSpPr>
          <p:nvPr/>
        </p:nvSpPr>
        <p:spPr bwMode="auto">
          <a:xfrm>
            <a:off x="2000250" y="5286375"/>
            <a:ext cx="1071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Falernum</a:t>
            </a:r>
          </a:p>
        </p:txBody>
      </p:sp>
      <p:sp>
        <p:nvSpPr>
          <p:cNvPr id="7253" name="TextovéPole 93"/>
          <p:cNvSpPr txBox="1">
            <a:spLocks noChangeArrowheads="1"/>
          </p:cNvSpPr>
          <p:nvPr/>
        </p:nvSpPr>
        <p:spPr bwMode="auto">
          <a:xfrm>
            <a:off x="6286500" y="1549400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alibri" pitchFamily="34" charset="0"/>
              </a:rPr>
              <a:t>shromaždiště</a:t>
            </a:r>
          </a:p>
        </p:txBody>
      </p:sp>
      <p:cxnSp>
        <p:nvCxnSpPr>
          <p:cNvPr id="96" name="Přímá spojovací čára 95"/>
          <p:cNvCxnSpPr>
            <a:stCxn id="36" idx="23"/>
          </p:cNvCxnSpPr>
          <p:nvPr/>
        </p:nvCxnSpPr>
        <p:spPr>
          <a:xfrm flipV="1">
            <a:off x="6367463" y="2143125"/>
            <a:ext cx="61912" cy="555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čára 99"/>
          <p:cNvCxnSpPr/>
          <p:nvPr/>
        </p:nvCxnSpPr>
        <p:spPr>
          <a:xfrm rot="5400000" flipH="1" flipV="1">
            <a:off x="892969" y="1964532"/>
            <a:ext cx="1500187" cy="0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čára 104"/>
          <p:cNvCxnSpPr/>
          <p:nvPr/>
        </p:nvCxnSpPr>
        <p:spPr>
          <a:xfrm>
            <a:off x="928688" y="2000250"/>
            <a:ext cx="15001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/>
          <p:cNvSpPr txBox="1"/>
          <p:nvPr/>
        </p:nvSpPr>
        <p:spPr>
          <a:xfrm>
            <a:off x="1428750" y="928688"/>
            <a:ext cx="428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</a:t>
            </a:r>
          </a:p>
        </p:txBody>
      </p:sp>
      <p:sp>
        <p:nvSpPr>
          <p:cNvPr id="109" name="TextovéPole 108"/>
          <p:cNvSpPr txBox="1"/>
          <p:nvPr/>
        </p:nvSpPr>
        <p:spPr>
          <a:xfrm>
            <a:off x="4929188" y="6273800"/>
            <a:ext cx="4071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Plán Athén za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Perikla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59" name="TextovéPole 96"/>
          <p:cNvSpPr txBox="1">
            <a:spLocks noChangeArrowheads="1"/>
          </p:cNvSpPr>
          <p:nvPr/>
        </p:nvSpPr>
        <p:spPr bwMode="auto">
          <a:xfrm>
            <a:off x="8143875" y="234473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Hymetus</a:t>
            </a:r>
          </a:p>
        </p:txBody>
      </p:sp>
      <p:sp>
        <p:nvSpPr>
          <p:cNvPr id="7260" name="TextovéPole 97"/>
          <p:cNvSpPr txBox="1">
            <a:spLocks noChangeArrowheads="1"/>
          </p:cNvSpPr>
          <p:nvPr/>
        </p:nvSpPr>
        <p:spPr bwMode="auto">
          <a:xfrm rot="-1409095">
            <a:off x="6307138" y="28844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Ilissus</a:t>
            </a:r>
          </a:p>
        </p:txBody>
      </p:sp>
      <p:sp>
        <p:nvSpPr>
          <p:cNvPr id="7261" name="TextovéPole 98"/>
          <p:cNvSpPr txBox="1">
            <a:spLocks noChangeArrowheads="1"/>
          </p:cNvSpPr>
          <p:nvPr/>
        </p:nvSpPr>
        <p:spPr bwMode="auto">
          <a:xfrm>
            <a:off x="7858125" y="12731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Anchesmus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88" y="285750"/>
            <a:ext cx="6786562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Athény = kolébka řecké filosofie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PHILEO</a:t>
            </a:r>
            <a:r>
              <a:rPr lang="cs-CZ" dirty="0">
                <a:latin typeface="+mn-lt"/>
              </a:rPr>
              <a:t> – láska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SOPHIA</a:t>
            </a:r>
            <a:r>
              <a:rPr lang="cs-CZ" dirty="0">
                <a:latin typeface="+mn-lt"/>
              </a:rPr>
              <a:t> - moudrost</a:t>
            </a:r>
          </a:p>
        </p:txBody>
      </p:sp>
      <p:sp>
        <p:nvSpPr>
          <p:cNvPr id="3" name="Pravá složená závorka 2"/>
          <p:cNvSpPr/>
          <p:nvPr/>
        </p:nvSpPr>
        <p:spPr>
          <a:xfrm>
            <a:off x="3071813" y="1214438"/>
            <a:ext cx="428625" cy="64293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196" name="TextovéPole 3"/>
          <p:cNvSpPr txBox="1">
            <a:spLocks noChangeArrowheads="1"/>
          </p:cNvSpPr>
          <p:nvPr/>
        </p:nvSpPr>
        <p:spPr bwMode="auto">
          <a:xfrm>
            <a:off x="3786188" y="135731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Calibri" pitchFamily="34" charset="0"/>
              </a:rPr>
              <a:t>PHILEO</a:t>
            </a:r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SOPHIA = FILOSOFIE</a:t>
            </a:r>
          </a:p>
        </p:txBody>
      </p:sp>
      <p:sp>
        <p:nvSpPr>
          <p:cNvPr id="8197" name="TextovéPole 4"/>
          <p:cNvSpPr txBox="1">
            <a:spLocks noChangeArrowheads="1"/>
          </p:cNvSpPr>
          <p:nvPr/>
        </p:nvSpPr>
        <p:spPr bwMode="auto">
          <a:xfrm>
            <a:off x="928688" y="2214563"/>
            <a:ext cx="8001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>
                <a:latin typeface="Calibri" pitchFamily="34" charset="0"/>
              </a:rPr>
              <a:t> Sokrates   „ SKUTEČNÁ MOUDROST JE POZNÁNÍ VLASTNÍ NEVĚDOMOSTI“</a:t>
            </a:r>
          </a:p>
          <a:p>
            <a:endParaRPr lang="cs-CZ">
              <a:latin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cs-CZ">
                <a:latin typeface="Calibri" pitchFamily="34" charset="0"/>
              </a:rPr>
              <a:t>Platon  „ CO NEVÍM, O TOM SI NEMYSLÍM, ŽE TO VÍM“</a:t>
            </a:r>
          </a:p>
          <a:p>
            <a:endParaRPr lang="cs-CZ">
              <a:latin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cs-CZ">
                <a:latin typeface="Calibri" pitchFamily="34" charset="0"/>
              </a:rPr>
              <a:t>Aristoteles „VZDĚLÁNÍ MÁ HOŘKÉ KOŘENY, ALE SLADKÉ OVOCE“</a:t>
            </a:r>
          </a:p>
          <a:p>
            <a:endParaRPr lang="cs-CZ">
              <a:latin typeface="Calibri" pitchFamily="34" charset="0"/>
            </a:endParaRPr>
          </a:p>
        </p:txBody>
      </p:sp>
      <p:pic>
        <p:nvPicPr>
          <p:cNvPr id="8198" name="Picture 6" descr="File:Plat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4143375"/>
            <a:ext cx="24384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http://upload.wikimedia.org/wikipedia/commons/a/ac/George_Schlegel06.jpg"/>
          <p:cNvPicPr>
            <a:picLocks noChangeAspect="1" noChangeArrowheads="1"/>
          </p:cNvPicPr>
          <p:nvPr/>
        </p:nvPicPr>
        <p:blipFill>
          <a:blip r:embed="rId5" cstate="print"/>
          <a:srcRect l="39128" t="19576" r="39697" b="38211"/>
          <a:stretch>
            <a:fillRect/>
          </a:stretch>
        </p:blipFill>
        <p:spPr bwMode="auto">
          <a:xfrm>
            <a:off x="642938" y="4000500"/>
            <a:ext cx="17145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 descr="http://upload.wikimedia.org/wikipedia/commons/0/0e/Aristotelesbunt.jpg"/>
          <p:cNvPicPr>
            <a:picLocks noChangeAspect="1" noChangeArrowheads="1"/>
          </p:cNvPicPr>
          <p:nvPr/>
        </p:nvPicPr>
        <p:blipFill>
          <a:blip r:embed="rId6" cstate="print"/>
          <a:srcRect l="5338" t="4018" r="6583"/>
          <a:stretch>
            <a:fillRect/>
          </a:stretch>
        </p:blipFill>
        <p:spPr bwMode="auto">
          <a:xfrm>
            <a:off x="6429375" y="4202113"/>
            <a:ext cx="1928813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f/f8/Drama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822502">
            <a:off x="236538" y="496888"/>
            <a:ext cx="38623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4786314" y="214290"/>
            <a:ext cx="4143404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ŘECKÉ DIVADLO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bylo původně slavnostmi na počest boha Dionýsa (6.st.př.n.l.), které se opakovaly  dvakrát  ročně</a:t>
            </a:r>
          </a:p>
        </p:txBody>
      </p:sp>
      <p:cxnSp>
        <p:nvCxnSpPr>
          <p:cNvPr id="13" name="Přímá spojovací šipka 12"/>
          <p:cNvCxnSpPr>
            <a:stCxn id="21" idx="0"/>
          </p:cNvCxnSpPr>
          <p:nvPr/>
        </p:nvCxnSpPr>
        <p:spPr>
          <a:xfrm rot="5400000" flipH="1">
            <a:off x="3071019" y="3144044"/>
            <a:ext cx="1322388" cy="46355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16200000" flipV="1">
            <a:off x="1107282" y="3679031"/>
            <a:ext cx="1928812" cy="71437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odorovný svitek 20"/>
          <p:cNvSpPr/>
          <p:nvPr/>
        </p:nvSpPr>
        <p:spPr>
          <a:xfrm>
            <a:off x="3071813" y="3786188"/>
            <a:ext cx="1785937" cy="1000125"/>
          </a:xfrm>
          <a:prstGeom prst="horizontalScroll">
            <a:avLst>
              <a:gd name="adj" fmla="val 2500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tragédie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Vodorovný svitek 21"/>
          <p:cNvSpPr/>
          <p:nvPr/>
        </p:nvSpPr>
        <p:spPr>
          <a:xfrm>
            <a:off x="1214438" y="4786313"/>
            <a:ext cx="1928812" cy="114300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komedie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57813" y="3857625"/>
            <a:ext cx="2071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Aischylos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Sofoklés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143250" y="5143500"/>
            <a:ext cx="2143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Aristofanes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5143500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5.století př. n. l. za vlády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Perikla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 době athénské demokracie měly oslavy tuto podobu: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První den byla do Athén slavnostně přivezena dřevěná socha Dionýsa a během dne probíhalo představování autorů a herců, jenž se účastnili soutěže o nejlepší divadelní představení. Autoři si připravili tři tragédie a jedno satyrské drama. Druhý den se konal slavnostní průvod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obětování bohům, večer pak hody.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Poté se soutěžilo ve sborovém přednesu. Čtvrtého dne proběhla soutěž mezi pěti autory komedií a další čtyři dny se od rána soutěžilo v trilogiích a jednom satyrském dramatu.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Vítěze, který kromě finanční odměny získal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lepší společenské postavení, určoval sbor desíti soudců. Diváci, kteří v divadle trávili i osm hodin denně, se na výběru vítěze nesměli podílet.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3" name="Picture 2" descr="File:Michelangelo Caravaggio 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5750"/>
            <a:ext cx="38957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677</Words>
  <Application>Microsoft Office PowerPoint</Application>
  <PresentationFormat>Předvádění na obrazovce (4:3)</PresentationFormat>
  <Paragraphs>176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Perpetua Titling MT</vt:lpstr>
      <vt:lpstr>Algerian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ZS Ostrov, Masarykova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Helmut Harzer</dc:creator>
  <cp:lastModifiedBy>harzhe</cp:lastModifiedBy>
  <cp:revision>65</cp:revision>
  <dcterms:created xsi:type="dcterms:W3CDTF">2009-02-26T08:37:54Z</dcterms:created>
  <dcterms:modified xsi:type="dcterms:W3CDTF">2011-10-10T09:59:02Z</dcterms:modified>
</cp:coreProperties>
</file>