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60" r:id="rId6"/>
    <p:sldId id="258" r:id="rId7"/>
    <p:sldId id="259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6" autoAdjust="0"/>
    <p:restoredTop sz="94660"/>
  </p:normalViewPr>
  <p:slideViewPr>
    <p:cSldViewPr>
      <p:cViewPr varScale="1">
        <p:scale>
          <a:sx n="86" d="100"/>
          <a:sy n="86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07F0EB-7D57-43F2-8650-0D6F4598C160}" type="datetimeFigureOut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B48EDB-F7E4-462D-A68E-03DB368A4D0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CF1C5A-93F8-41AC-ACD8-7C662B8ED63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6A0E4F-0E50-4310-BC01-478C3211918B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10D0-F061-40E9-91AA-B7BA5EAF8763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17C50-52B0-46B8-8AD6-D9906BD5E8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64193-1BE2-41E5-B971-D505C81DCD4F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E0BB8-AE77-4F7A-8C27-EDEF7C3BA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9D93-E609-4310-BBD2-51CD058AC34A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64708-EB6F-4A5F-8904-5F1D9C88D88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18E33-CC9C-4997-A706-F6A5F4CFB6FD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DDFB-78BF-4121-B3A6-0F070EE0C8D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EF920-04CB-4BFC-97D2-43EF5629827D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643E2-D176-4AFA-8AC9-3C4E6E5FC50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BFDFA-A7CE-4ECB-B62A-389B1FBA28A6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FC7B2-070E-40D1-BB2C-C0604C2A956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F05F-3CCE-4240-ABEF-B7056A2F5FAE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7F231-3EA4-4FA4-B505-3D5DE2708A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8027D-72C9-4570-AA5F-C807784E1152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D946-9CE0-47A5-BD93-2C828170139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0FAC-06B0-4C20-BC2F-F8D7C05F1296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8D12-DD6D-462E-AEB2-740E2D3A05F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914C-C740-4512-AC56-A88573E12489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D594B-2B8B-4A31-82A7-1C26767D575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37FF2-D6CB-4FB6-BD2A-3652D569641D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C353-DAAF-4450-B48B-867842C6A6A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8524B5-7224-465E-BE4E-BD75239F4B42}" type="datetime1">
              <a:rPr lang="cs-CZ"/>
              <a:pPr>
                <a:defRPr/>
              </a:pPr>
              <a:t>10.10.2011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AA29BF-F3DB-4A8D-83E7-BCD16E31717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pload.wikimedia.org/wikipedia/commons/8/83/Vexilloid_of_the_Roman_Empire.svg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upload.wikimedia.org/wikipedia/commons/6/6b/Illus266_-_Marcus_Antonius.p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0/0b/Augustus_Bevilacqua_Glyptothek_Munich_317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Swords.svg" TargetMode="External"/><Relationship Id="rId3" Type="http://schemas.openxmlformats.org/officeDocument/2006/relationships/hyperlink" Target="http://en.wikipedia.org/wiki/File:Vexilloid_of_the_Roman_Empire.svg" TargetMode="External"/><Relationship Id="rId7" Type="http://schemas.openxmlformats.org/officeDocument/2006/relationships/hyperlink" Target="http://upload.wikimedia.org/wikipedia/commons/c/cb/Philippi_location.jpg" TargetMode="External"/><Relationship Id="rId2" Type="http://schemas.openxmlformats.org/officeDocument/2006/relationships/hyperlink" Target="http://commons.wikimedia.org/wiki/File:SPQR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Velis_vlajka.jpg" TargetMode="External"/><Relationship Id="rId5" Type="http://schemas.openxmlformats.org/officeDocument/2006/relationships/hyperlink" Target="http://cs.wikipedia.org/wiki/Soubor:Augustus_Bevilacqua_Glyptothek_Munich_317.jpg" TargetMode="External"/><Relationship Id="rId4" Type="http://schemas.openxmlformats.org/officeDocument/2006/relationships/hyperlink" Target="http://commons.wikimedia.org/wiki/File:Illus266_-_Marcus_Antonius.png" TargetMode="External"/><Relationship Id="rId9" Type="http://schemas.openxmlformats.org/officeDocument/2006/relationships/hyperlink" Target="http://upload.wikimedia.org/wikipedia/commons/thumb/2/28/Hw-augustus.jpg/200px-Hw-augustus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0/0b/Augustus_Bevilacqua_Glyptothek_Munich_317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c/cb/Philippi_location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hyperlink" Target="http://upload.wikimedia.org/wikipedia/commons/6/6b/Illus266_-_Marcus_Antonius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commons/7/7c/Swords.sv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upload.wikimedia.org/wikipedia/commons/0/0b/Augustus_Bevilacqua_Glyptothek_Munich_317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00100" y="142852"/>
            <a:ext cx="71438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Řím na cestě k císařství</a:t>
            </a:r>
          </a:p>
        </p:txBody>
      </p:sp>
      <p:pic>
        <p:nvPicPr>
          <p:cNvPr id="2051" name="Picture 2" descr="http://upload.wikimedia.org/wikipedia/commons/thumb/0/0e/SPQR.svg/783px-SPQR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1357313"/>
            <a:ext cx="214471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Šipka doprava 7"/>
          <p:cNvSpPr/>
          <p:nvPr/>
        </p:nvSpPr>
        <p:spPr>
          <a:xfrm>
            <a:off x="3786188" y="2000250"/>
            <a:ext cx="1285875" cy="35718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53" name="TextovéPole 8"/>
          <p:cNvSpPr txBox="1">
            <a:spLocks noChangeArrowheads="1"/>
          </p:cNvSpPr>
          <p:nvPr/>
        </p:nvSpPr>
        <p:spPr bwMode="auto">
          <a:xfrm>
            <a:off x="214313" y="3214688"/>
            <a:ext cx="8715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Po Caesarově vraždě neměli spiklenci připravenou novou vládu. Domnívali se, že odstraněním diktátora se vše vrátí do republikánských pořádků.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286248" y="3786190"/>
            <a:ext cx="5661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X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42844" y="4929198"/>
            <a:ext cx="8143932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V Římě vládly nepokoje, situaci vzal do rukou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+mn-lt"/>
                <a:cs typeface="+mn-cs"/>
              </a:rPr>
              <a:t>MARCUS ANTONIUS: </a:t>
            </a:r>
            <a:r>
              <a:rPr lang="cs-CZ" dirty="0">
                <a:latin typeface="+mn-lt"/>
                <a:cs typeface="+mn-cs"/>
              </a:rPr>
              <a:t>úřadující konzul a Caesarův stoupenec.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  <a:cs typeface="+mn-cs"/>
              </a:rPr>
              <a:t>Spiklenci začali být pronásledováni a mnozí uprchli z Říma.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  <a:cs typeface="+mn-cs"/>
              </a:rPr>
              <a:t>Antonius jednal tak, jakoby byl Caesarovým nástupcem.</a:t>
            </a:r>
          </a:p>
        </p:txBody>
      </p:sp>
      <p:pic>
        <p:nvPicPr>
          <p:cNvPr id="2056" name="Picture 2" descr="File:Illus266 - Marcus Antonius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13" y="4071938"/>
            <a:ext cx="1643062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" descr="File:Vexilloid of the Roman Empire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0688" y="1000125"/>
            <a:ext cx="1597025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Volný tvar 2"/>
          <p:cNvSpPr/>
          <p:nvPr/>
        </p:nvSpPr>
        <p:spPr>
          <a:xfrm>
            <a:off x="3548063" y="66675"/>
            <a:ext cx="5541962" cy="3743325"/>
          </a:xfrm>
          <a:custGeom>
            <a:avLst/>
            <a:gdLst>
              <a:gd name="connsiteX0" fmla="*/ 12170 w 5542598"/>
              <a:gd name="connsiteY0" fmla="*/ 20284 h 3743198"/>
              <a:gd name="connsiteX1" fmla="*/ 44827 w 5542598"/>
              <a:gd name="connsiteY1" fmla="*/ 74712 h 3743198"/>
              <a:gd name="connsiteX2" fmla="*/ 55712 w 5542598"/>
              <a:gd name="connsiteY2" fmla="*/ 107369 h 3743198"/>
              <a:gd name="connsiteX3" fmla="*/ 121027 w 5542598"/>
              <a:gd name="connsiteY3" fmla="*/ 194455 h 3743198"/>
              <a:gd name="connsiteX4" fmla="*/ 240770 w 5542598"/>
              <a:gd name="connsiteY4" fmla="*/ 216227 h 3743198"/>
              <a:gd name="connsiteX5" fmla="*/ 273427 w 5542598"/>
              <a:gd name="connsiteY5" fmla="*/ 237998 h 3743198"/>
              <a:gd name="connsiteX6" fmla="*/ 316970 w 5542598"/>
              <a:gd name="connsiteY6" fmla="*/ 292427 h 3743198"/>
              <a:gd name="connsiteX7" fmla="*/ 349627 w 5542598"/>
              <a:gd name="connsiteY7" fmla="*/ 314198 h 3743198"/>
              <a:gd name="connsiteX8" fmla="*/ 393170 w 5542598"/>
              <a:gd name="connsiteY8" fmla="*/ 379512 h 3743198"/>
              <a:gd name="connsiteX9" fmla="*/ 436712 w 5542598"/>
              <a:gd name="connsiteY9" fmla="*/ 477484 h 3743198"/>
              <a:gd name="connsiteX10" fmla="*/ 502027 w 5542598"/>
              <a:gd name="connsiteY10" fmla="*/ 499255 h 3743198"/>
              <a:gd name="connsiteX11" fmla="*/ 523798 w 5542598"/>
              <a:gd name="connsiteY11" fmla="*/ 521027 h 3743198"/>
              <a:gd name="connsiteX12" fmla="*/ 578227 w 5542598"/>
              <a:gd name="connsiteY12" fmla="*/ 553684 h 3743198"/>
              <a:gd name="connsiteX13" fmla="*/ 632655 w 5542598"/>
              <a:gd name="connsiteY13" fmla="*/ 629884 h 3743198"/>
              <a:gd name="connsiteX14" fmla="*/ 654427 w 5542598"/>
              <a:gd name="connsiteY14" fmla="*/ 651655 h 3743198"/>
              <a:gd name="connsiteX15" fmla="*/ 719741 w 5542598"/>
              <a:gd name="connsiteY15" fmla="*/ 695198 h 3743198"/>
              <a:gd name="connsiteX16" fmla="*/ 763284 w 5542598"/>
              <a:gd name="connsiteY16" fmla="*/ 749627 h 3743198"/>
              <a:gd name="connsiteX17" fmla="*/ 795941 w 5542598"/>
              <a:gd name="connsiteY17" fmla="*/ 760512 h 3743198"/>
              <a:gd name="connsiteX18" fmla="*/ 861255 w 5542598"/>
              <a:gd name="connsiteY18" fmla="*/ 825827 h 3743198"/>
              <a:gd name="connsiteX19" fmla="*/ 883027 w 5542598"/>
              <a:gd name="connsiteY19" fmla="*/ 847598 h 3743198"/>
              <a:gd name="connsiteX20" fmla="*/ 915684 w 5542598"/>
              <a:gd name="connsiteY20" fmla="*/ 869369 h 3743198"/>
              <a:gd name="connsiteX21" fmla="*/ 937455 w 5542598"/>
              <a:gd name="connsiteY21" fmla="*/ 902027 h 3743198"/>
              <a:gd name="connsiteX22" fmla="*/ 980998 w 5542598"/>
              <a:gd name="connsiteY22" fmla="*/ 999998 h 3743198"/>
              <a:gd name="connsiteX23" fmla="*/ 1002770 w 5542598"/>
              <a:gd name="connsiteY23" fmla="*/ 1021769 h 3743198"/>
              <a:gd name="connsiteX24" fmla="*/ 1035427 w 5542598"/>
              <a:gd name="connsiteY24" fmla="*/ 1032655 h 3743198"/>
              <a:gd name="connsiteX25" fmla="*/ 1078970 w 5542598"/>
              <a:gd name="connsiteY25" fmla="*/ 1076198 h 3743198"/>
              <a:gd name="connsiteX26" fmla="*/ 1111627 w 5542598"/>
              <a:gd name="connsiteY26" fmla="*/ 1130627 h 3743198"/>
              <a:gd name="connsiteX27" fmla="*/ 1166055 w 5542598"/>
              <a:gd name="connsiteY27" fmla="*/ 1206827 h 3743198"/>
              <a:gd name="connsiteX28" fmla="*/ 1220484 w 5542598"/>
              <a:gd name="connsiteY28" fmla="*/ 1304798 h 3743198"/>
              <a:gd name="connsiteX29" fmla="*/ 1231370 w 5542598"/>
              <a:gd name="connsiteY29" fmla="*/ 1413655 h 3743198"/>
              <a:gd name="connsiteX30" fmla="*/ 1285798 w 5542598"/>
              <a:gd name="connsiteY30" fmla="*/ 1468084 h 3743198"/>
              <a:gd name="connsiteX31" fmla="*/ 1307570 w 5542598"/>
              <a:gd name="connsiteY31" fmla="*/ 1489855 h 3743198"/>
              <a:gd name="connsiteX32" fmla="*/ 1329341 w 5542598"/>
              <a:gd name="connsiteY32" fmla="*/ 1511627 h 3743198"/>
              <a:gd name="connsiteX33" fmla="*/ 1340227 w 5542598"/>
              <a:gd name="connsiteY33" fmla="*/ 1544284 h 3743198"/>
              <a:gd name="connsiteX34" fmla="*/ 1383770 w 5542598"/>
              <a:gd name="connsiteY34" fmla="*/ 1598712 h 3743198"/>
              <a:gd name="connsiteX35" fmla="*/ 1383770 w 5542598"/>
              <a:gd name="connsiteY35" fmla="*/ 1685798 h 3743198"/>
              <a:gd name="connsiteX36" fmla="*/ 1361998 w 5542598"/>
              <a:gd name="connsiteY36" fmla="*/ 1751112 h 3743198"/>
              <a:gd name="connsiteX37" fmla="*/ 1351112 w 5542598"/>
              <a:gd name="connsiteY37" fmla="*/ 1914398 h 3743198"/>
              <a:gd name="connsiteX38" fmla="*/ 1318455 w 5542598"/>
              <a:gd name="connsiteY38" fmla="*/ 2012369 h 3743198"/>
              <a:gd name="connsiteX39" fmla="*/ 1285798 w 5542598"/>
              <a:gd name="connsiteY39" fmla="*/ 2110341 h 3743198"/>
              <a:gd name="connsiteX40" fmla="*/ 1274912 w 5542598"/>
              <a:gd name="connsiteY40" fmla="*/ 2142998 h 3743198"/>
              <a:gd name="connsiteX41" fmla="*/ 1264027 w 5542598"/>
              <a:gd name="connsiteY41" fmla="*/ 2186541 h 3743198"/>
              <a:gd name="connsiteX42" fmla="*/ 1242255 w 5542598"/>
              <a:gd name="connsiteY42" fmla="*/ 2317169 h 3743198"/>
              <a:gd name="connsiteX43" fmla="*/ 1220484 w 5542598"/>
              <a:gd name="connsiteY43" fmla="*/ 2338941 h 3743198"/>
              <a:gd name="connsiteX44" fmla="*/ 1209598 w 5542598"/>
              <a:gd name="connsiteY44" fmla="*/ 2371598 h 3743198"/>
              <a:gd name="connsiteX45" fmla="*/ 1166055 w 5542598"/>
              <a:gd name="connsiteY45" fmla="*/ 2426027 h 3743198"/>
              <a:gd name="connsiteX46" fmla="*/ 1089855 w 5542598"/>
              <a:gd name="connsiteY46" fmla="*/ 2393369 h 3743198"/>
              <a:gd name="connsiteX47" fmla="*/ 1089855 w 5542598"/>
              <a:gd name="connsiteY47" fmla="*/ 2480455 h 3743198"/>
              <a:gd name="connsiteX48" fmla="*/ 1111627 w 5542598"/>
              <a:gd name="connsiteY48" fmla="*/ 2502227 h 3743198"/>
              <a:gd name="connsiteX49" fmla="*/ 1122512 w 5542598"/>
              <a:gd name="connsiteY49" fmla="*/ 2578427 h 3743198"/>
              <a:gd name="connsiteX50" fmla="*/ 1155170 w 5542598"/>
              <a:gd name="connsiteY50" fmla="*/ 2676398 h 3743198"/>
              <a:gd name="connsiteX51" fmla="*/ 1231370 w 5542598"/>
              <a:gd name="connsiteY51" fmla="*/ 2904998 h 3743198"/>
              <a:gd name="connsiteX52" fmla="*/ 1242255 w 5542598"/>
              <a:gd name="connsiteY52" fmla="*/ 2937655 h 3743198"/>
              <a:gd name="connsiteX53" fmla="*/ 1253141 w 5542598"/>
              <a:gd name="connsiteY53" fmla="*/ 2992084 h 3743198"/>
              <a:gd name="connsiteX54" fmla="*/ 1274912 w 5542598"/>
              <a:gd name="connsiteY54" fmla="*/ 3024741 h 3743198"/>
              <a:gd name="connsiteX55" fmla="*/ 1318455 w 5542598"/>
              <a:gd name="connsiteY55" fmla="*/ 3068284 h 3743198"/>
              <a:gd name="connsiteX56" fmla="*/ 1340227 w 5542598"/>
              <a:gd name="connsiteY56" fmla="*/ 3177141 h 3743198"/>
              <a:gd name="connsiteX57" fmla="*/ 1351112 w 5542598"/>
              <a:gd name="connsiteY57" fmla="*/ 3209798 h 3743198"/>
              <a:gd name="connsiteX58" fmla="*/ 1394655 w 5542598"/>
              <a:gd name="connsiteY58" fmla="*/ 3253341 h 3743198"/>
              <a:gd name="connsiteX59" fmla="*/ 1405541 w 5542598"/>
              <a:gd name="connsiteY59" fmla="*/ 3285998 h 3743198"/>
              <a:gd name="connsiteX60" fmla="*/ 1416427 w 5542598"/>
              <a:gd name="connsiteY60" fmla="*/ 3351312 h 3743198"/>
              <a:gd name="connsiteX61" fmla="*/ 1459970 w 5542598"/>
              <a:gd name="connsiteY61" fmla="*/ 3394855 h 3743198"/>
              <a:gd name="connsiteX62" fmla="*/ 1503512 w 5542598"/>
              <a:gd name="connsiteY62" fmla="*/ 3449284 h 3743198"/>
              <a:gd name="connsiteX63" fmla="*/ 1536170 w 5542598"/>
              <a:gd name="connsiteY63" fmla="*/ 3503712 h 3743198"/>
              <a:gd name="connsiteX64" fmla="*/ 1547055 w 5542598"/>
              <a:gd name="connsiteY64" fmla="*/ 3536369 h 3743198"/>
              <a:gd name="connsiteX65" fmla="*/ 1601484 w 5542598"/>
              <a:gd name="connsiteY65" fmla="*/ 3579912 h 3743198"/>
              <a:gd name="connsiteX66" fmla="*/ 1612370 w 5542598"/>
              <a:gd name="connsiteY66" fmla="*/ 3612569 h 3743198"/>
              <a:gd name="connsiteX67" fmla="*/ 1645027 w 5542598"/>
              <a:gd name="connsiteY67" fmla="*/ 3623455 h 3743198"/>
              <a:gd name="connsiteX68" fmla="*/ 1688570 w 5542598"/>
              <a:gd name="connsiteY68" fmla="*/ 3666998 h 3743198"/>
              <a:gd name="connsiteX69" fmla="*/ 1721227 w 5542598"/>
              <a:gd name="connsiteY69" fmla="*/ 3688769 h 3743198"/>
              <a:gd name="connsiteX70" fmla="*/ 1742998 w 5542598"/>
              <a:gd name="connsiteY70" fmla="*/ 3710541 h 3743198"/>
              <a:gd name="connsiteX71" fmla="*/ 1808312 w 5542598"/>
              <a:gd name="connsiteY71" fmla="*/ 3732312 h 3743198"/>
              <a:gd name="connsiteX72" fmla="*/ 1840970 w 5542598"/>
              <a:gd name="connsiteY72" fmla="*/ 3743198 h 3743198"/>
              <a:gd name="connsiteX73" fmla="*/ 1884512 w 5542598"/>
              <a:gd name="connsiteY73" fmla="*/ 3732312 h 3743198"/>
              <a:gd name="connsiteX74" fmla="*/ 1906284 w 5542598"/>
              <a:gd name="connsiteY74" fmla="*/ 3710541 h 3743198"/>
              <a:gd name="connsiteX75" fmla="*/ 1949827 w 5542598"/>
              <a:gd name="connsiteY75" fmla="*/ 3699655 h 3743198"/>
              <a:gd name="connsiteX76" fmla="*/ 1982484 w 5542598"/>
              <a:gd name="connsiteY76" fmla="*/ 3677884 h 3743198"/>
              <a:gd name="connsiteX77" fmla="*/ 2004255 w 5542598"/>
              <a:gd name="connsiteY77" fmla="*/ 3612569 h 3743198"/>
              <a:gd name="connsiteX78" fmla="*/ 2026027 w 5542598"/>
              <a:gd name="connsiteY78" fmla="*/ 3579912 h 3743198"/>
              <a:gd name="connsiteX79" fmla="*/ 2058684 w 5542598"/>
              <a:gd name="connsiteY79" fmla="*/ 3438398 h 3743198"/>
              <a:gd name="connsiteX80" fmla="*/ 2026027 w 5542598"/>
              <a:gd name="connsiteY80" fmla="*/ 3122712 h 3743198"/>
              <a:gd name="connsiteX81" fmla="*/ 1993370 w 5542598"/>
              <a:gd name="connsiteY81" fmla="*/ 3024741 h 3743198"/>
              <a:gd name="connsiteX82" fmla="*/ 1982484 w 5542598"/>
              <a:gd name="connsiteY82" fmla="*/ 2992084 h 3743198"/>
              <a:gd name="connsiteX83" fmla="*/ 1993370 w 5542598"/>
              <a:gd name="connsiteY83" fmla="*/ 2872341 h 3743198"/>
              <a:gd name="connsiteX84" fmla="*/ 2026027 w 5542598"/>
              <a:gd name="connsiteY84" fmla="*/ 2861455 h 3743198"/>
              <a:gd name="connsiteX85" fmla="*/ 2047798 w 5542598"/>
              <a:gd name="connsiteY85" fmla="*/ 2828798 h 3743198"/>
              <a:gd name="connsiteX86" fmla="*/ 2080455 w 5542598"/>
              <a:gd name="connsiteY86" fmla="*/ 2839684 h 3743198"/>
              <a:gd name="connsiteX87" fmla="*/ 2069570 w 5542598"/>
              <a:gd name="connsiteY87" fmla="*/ 2904998 h 3743198"/>
              <a:gd name="connsiteX88" fmla="*/ 2080455 w 5542598"/>
              <a:gd name="connsiteY88" fmla="*/ 3013855 h 3743198"/>
              <a:gd name="connsiteX89" fmla="*/ 2102227 w 5542598"/>
              <a:gd name="connsiteY89" fmla="*/ 3035627 h 3743198"/>
              <a:gd name="connsiteX90" fmla="*/ 2113112 w 5542598"/>
              <a:gd name="connsiteY90" fmla="*/ 3068284 h 3743198"/>
              <a:gd name="connsiteX91" fmla="*/ 2145770 w 5542598"/>
              <a:gd name="connsiteY91" fmla="*/ 3079169 h 3743198"/>
              <a:gd name="connsiteX92" fmla="*/ 2221970 w 5542598"/>
              <a:gd name="connsiteY92" fmla="*/ 3090055 h 3743198"/>
              <a:gd name="connsiteX93" fmla="*/ 2287284 w 5542598"/>
              <a:gd name="connsiteY93" fmla="*/ 3122712 h 3743198"/>
              <a:gd name="connsiteX94" fmla="*/ 2309055 w 5542598"/>
              <a:gd name="connsiteY94" fmla="*/ 3144484 h 3743198"/>
              <a:gd name="connsiteX95" fmla="*/ 2352598 w 5542598"/>
              <a:gd name="connsiteY95" fmla="*/ 3155369 h 3743198"/>
              <a:gd name="connsiteX96" fmla="*/ 2385255 w 5542598"/>
              <a:gd name="connsiteY96" fmla="*/ 3166255 h 3743198"/>
              <a:gd name="connsiteX97" fmla="*/ 2494112 w 5542598"/>
              <a:gd name="connsiteY97" fmla="*/ 3144484 h 3743198"/>
              <a:gd name="connsiteX98" fmla="*/ 2515884 w 5542598"/>
              <a:gd name="connsiteY98" fmla="*/ 3122712 h 3743198"/>
              <a:gd name="connsiteX99" fmla="*/ 2602970 w 5542598"/>
              <a:gd name="connsiteY99" fmla="*/ 3133598 h 3743198"/>
              <a:gd name="connsiteX100" fmla="*/ 2700941 w 5542598"/>
              <a:gd name="connsiteY100" fmla="*/ 3111827 h 3743198"/>
              <a:gd name="connsiteX101" fmla="*/ 2798912 w 5542598"/>
              <a:gd name="connsiteY101" fmla="*/ 3133598 h 3743198"/>
              <a:gd name="connsiteX102" fmla="*/ 2820684 w 5542598"/>
              <a:gd name="connsiteY102" fmla="*/ 3155369 h 3743198"/>
              <a:gd name="connsiteX103" fmla="*/ 2842455 w 5542598"/>
              <a:gd name="connsiteY103" fmla="*/ 3220684 h 3743198"/>
              <a:gd name="connsiteX104" fmla="*/ 2853341 w 5542598"/>
              <a:gd name="connsiteY104" fmla="*/ 3264227 h 3743198"/>
              <a:gd name="connsiteX105" fmla="*/ 2875112 w 5542598"/>
              <a:gd name="connsiteY105" fmla="*/ 3296884 h 3743198"/>
              <a:gd name="connsiteX106" fmla="*/ 2940427 w 5542598"/>
              <a:gd name="connsiteY106" fmla="*/ 3318655 h 3743198"/>
              <a:gd name="connsiteX107" fmla="*/ 2951312 w 5542598"/>
              <a:gd name="connsiteY107" fmla="*/ 3351312 h 3743198"/>
              <a:gd name="connsiteX108" fmla="*/ 3005741 w 5542598"/>
              <a:gd name="connsiteY108" fmla="*/ 3383969 h 3743198"/>
              <a:gd name="connsiteX109" fmla="*/ 3038398 w 5542598"/>
              <a:gd name="connsiteY109" fmla="*/ 3362198 h 3743198"/>
              <a:gd name="connsiteX110" fmla="*/ 3081941 w 5542598"/>
              <a:gd name="connsiteY110" fmla="*/ 3318655 h 3743198"/>
              <a:gd name="connsiteX111" fmla="*/ 3158141 w 5542598"/>
              <a:gd name="connsiteY111" fmla="*/ 3329541 h 3743198"/>
              <a:gd name="connsiteX112" fmla="*/ 3190798 w 5542598"/>
              <a:gd name="connsiteY112" fmla="*/ 3405741 h 3743198"/>
              <a:gd name="connsiteX113" fmla="*/ 3266998 w 5542598"/>
              <a:gd name="connsiteY113" fmla="*/ 3416627 h 3743198"/>
              <a:gd name="connsiteX114" fmla="*/ 3277884 w 5542598"/>
              <a:gd name="connsiteY114" fmla="*/ 3481941 h 3743198"/>
              <a:gd name="connsiteX115" fmla="*/ 3310541 w 5542598"/>
              <a:gd name="connsiteY115" fmla="*/ 3471055 h 3743198"/>
              <a:gd name="connsiteX116" fmla="*/ 3343198 w 5542598"/>
              <a:gd name="connsiteY116" fmla="*/ 3405741 h 3743198"/>
              <a:gd name="connsiteX117" fmla="*/ 3375855 w 5542598"/>
              <a:gd name="connsiteY117" fmla="*/ 3394855 h 3743198"/>
              <a:gd name="connsiteX118" fmla="*/ 3397627 w 5542598"/>
              <a:gd name="connsiteY118" fmla="*/ 3296884 h 3743198"/>
              <a:gd name="connsiteX119" fmla="*/ 3430284 w 5542598"/>
              <a:gd name="connsiteY119" fmla="*/ 3231569 h 3743198"/>
              <a:gd name="connsiteX120" fmla="*/ 3419398 w 5542598"/>
              <a:gd name="connsiteY120" fmla="*/ 3198912 h 3743198"/>
              <a:gd name="connsiteX121" fmla="*/ 3354084 w 5542598"/>
              <a:gd name="connsiteY121" fmla="*/ 3231569 h 3743198"/>
              <a:gd name="connsiteX122" fmla="*/ 3256112 w 5542598"/>
              <a:gd name="connsiteY122" fmla="*/ 3198912 h 3743198"/>
              <a:gd name="connsiteX123" fmla="*/ 3223455 w 5542598"/>
              <a:gd name="connsiteY123" fmla="*/ 3188027 h 3743198"/>
              <a:gd name="connsiteX124" fmla="*/ 3201684 w 5542598"/>
              <a:gd name="connsiteY124" fmla="*/ 3166255 h 3743198"/>
              <a:gd name="connsiteX125" fmla="*/ 3147255 w 5542598"/>
              <a:gd name="connsiteY125" fmla="*/ 3122712 h 3743198"/>
              <a:gd name="connsiteX126" fmla="*/ 3114598 w 5542598"/>
              <a:gd name="connsiteY126" fmla="*/ 3068284 h 3743198"/>
              <a:gd name="connsiteX127" fmla="*/ 3081941 w 5542598"/>
              <a:gd name="connsiteY127" fmla="*/ 3100941 h 3743198"/>
              <a:gd name="connsiteX128" fmla="*/ 3071055 w 5542598"/>
              <a:gd name="connsiteY128" fmla="*/ 3144484 h 3743198"/>
              <a:gd name="connsiteX129" fmla="*/ 3049284 w 5542598"/>
              <a:gd name="connsiteY129" fmla="*/ 3122712 h 3743198"/>
              <a:gd name="connsiteX130" fmla="*/ 3027512 w 5542598"/>
              <a:gd name="connsiteY130" fmla="*/ 3057398 h 3743198"/>
              <a:gd name="connsiteX131" fmla="*/ 3016627 w 5542598"/>
              <a:gd name="connsiteY131" fmla="*/ 3024741 h 3743198"/>
              <a:gd name="connsiteX132" fmla="*/ 2962198 w 5542598"/>
              <a:gd name="connsiteY132" fmla="*/ 2981198 h 3743198"/>
              <a:gd name="connsiteX133" fmla="*/ 2918655 w 5542598"/>
              <a:gd name="connsiteY133" fmla="*/ 2926769 h 3743198"/>
              <a:gd name="connsiteX134" fmla="*/ 2853341 w 5542598"/>
              <a:gd name="connsiteY134" fmla="*/ 2904998 h 3743198"/>
              <a:gd name="connsiteX135" fmla="*/ 2831570 w 5542598"/>
              <a:gd name="connsiteY135" fmla="*/ 2872341 h 3743198"/>
              <a:gd name="connsiteX136" fmla="*/ 2777141 w 5542598"/>
              <a:gd name="connsiteY136" fmla="*/ 2828798 h 3743198"/>
              <a:gd name="connsiteX137" fmla="*/ 2733598 w 5542598"/>
              <a:gd name="connsiteY137" fmla="*/ 2774369 h 3743198"/>
              <a:gd name="connsiteX138" fmla="*/ 2668284 w 5542598"/>
              <a:gd name="connsiteY138" fmla="*/ 2730827 h 3743198"/>
              <a:gd name="connsiteX139" fmla="*/ 2646512 w 5542598"/>
              <a:gd name="connsiteY139" fmla="*/ 2709055 h 3743198"/>
              <a:gd name="connsiteX140" fmla="*/ 2581198 w 5542598"/>
              <a:gd name="connsiteY140" fmla="*/ 2687284 h 3743198"/>
              <a:gd name="connsiteX141" fmla="*/ 2548541 w 5542598"/>
              <a:gd name="connsiteY141" fmla="*/ 2676398 h 3743198"/>
              <a:gd name="connsiteX142" fmla="*/ 2515884 w 5542598"/>
              <a:gd name="connsiteY142" fmla="*/ 2665512 h 3743198"/>
              <a:gd name="connsiteX143" fmla="*/ 2461455 w 5542598"/>
              <a:gd name="connsiteY143" fmla="*/ 2578427 h 3743198"/>
              <a:gd name="connsiteX144" fmla="*/ 2428798 w 5542598"/>
              <a:gd name="connsiteY144" fmla="*/ 2589312 h 3743198"/>
              <a:gd name="connsiteX145" fmla="*/ 2407027 w 5542598"/>
              <a:gd name="connsiteY145" fmla="*/ 2654627 h 3743198"/>
              <a:gd name="connsiteX146" fmla="*/ 2352598 w 5542598"/>
              <a:gd name="connsiteY146" fmla="*/ 2643741 h 3743198"/>
              <a:gd name="connsiteX147" fmla="*/ 2319941 w 5542598"/>
              <a:gd name="connsiteY147" fmla="*/ 2632855 h 3743198"/>
              <a:gd name="connsiteX148" fmla="*/ 2276398 w 5542598"/>
              <a:gd name="connsiteY148" fmla="*/ 2567541 h 3743198"/>
              <a:gd name="connsiteX149" fmla="*/ 2265512 w 5542598"/>
              <a:gd name="connsiteY149" fmla="*/ 2523998 h 3743198"/>
              <a:gd name="connsiteX150" fmla="*/ 2243741 w 5542598"/>
              <a:gd name="connsiteY150" fmla="*/ 2458684 h 3743198"/>
              <a:gd name="connsiteX151" fmla="*/ 2232855 w 5542598"/>
              <a:gd name="connsiteY151" fmla="*/ 2371598 h 3743198"/>
              <a:gd name="connsiteX152" fmla="*/ 2113112 w 5542598"/>
              <a:gd name="connsiteY152" fmla="*/ 2393369 h 3743198"/>
              <a:gd name="connsiteX153" fmla="*/ 2091341 w 5542598"/>
              <a:gd name="connsiteY153" fmla="*/ 2415141 h 3743198"/>
              <a:gd name="connsiteX154" fmla="*/ 2058684 w 5542598"/>
              <a:gd name="connsiteY154" fmla="*/ 2436912 h 3743198"/>
              <a:gd name="connsiteX155" fmla="*/ 2026027 w 5542598"/>
              <a:gd name="connsiteY155" fmla="*/ 2371598 h 3743198"/>
              <a:gd name="connsiteX156" fmla="*/ 1993370 w 5542598"/>
              <a:gd name="connsiteY156" fmla="*/ 2349827 h 3743198"/>
              <a:gd name="connsiteX157" fmla="*/ 1971598 w 5542598"/>
              <a:gd name="connsiteY157" fmla="*/ 2328055 h 3743198"/>
              <a:gd name="connsiteX158" fmla="*/ 1917170 w 5542598"/>
              <a:gd name="connsiteY158" fmla="*/ 2284512 h 3743198"/>
              <a:gd name="connsiteX159" fmla="*/ 1884512 w 5542598"/>
              <a:gd name="connsiteY159" fmla="*/ 2219198 h 3743198"/>
              <a:gd name="connsiteX160" fmla="*/ 1873627 w 5542598"/>
              <a:gd name="connsiteY160" fmla="*/ 2186541 h 3743198"/>
              <a:gd name="connsiteX161" fmla="*/ 1884512 w 5542598"/>
              <a:gd name="connsiteY161" fmla="*/ 2153884 h 3743198"/>
              <a:gd name="connsiteX162" fmla="*/ 1917170 w 5542598"/>
              <a:gd name="connsiteY162" fmla="*/ 2142998 h 3743198"/>
              <a:gd name="connsiteX163" fmla="*/ 1949827 w 5542598"/>
              <a:gd name="connsiteY163" fmla="*/ 2110341 h 3743198"/>
              <a:gd name="connsiteX164" fmla="*/ 1982484 w 5542598"/>
              <a:gd name="connsiteY164" fmla="*/ 2121227 h 3743198"/>
              <a:gd name="connsiteX165" fmla="*/ 1993370 w 5542598"/>
              <a:gd name="connsiteY165" fmla="*/ 2153884 h 3743198"/>
              <a:gd name="connsiteX166" fmla="*/ 2004255 w 5542598"/>
              <a:gd name="connsiteY166" fmla="*/ 2219198 h 3743198"/>
              <a:gd name="connsiteX167" fmla="*/ 2026027 w 5542598"/>
              <a:gd name="connsiteY167" fmla="*/ 2284512 h 3743198"/>
              <a:gd name="connsiteX168" fmla="*/ 2036912 w 5542598"/>
              <a:gd name="connsiteY168" fmla="*/ 2317169 h 3743198"/>
              <a:gd name="connsiteX169" fmla="*/ 2058684 w 5542598"/>
              <a:gd name="connsiteY169" fmla="*/ 2338941 h 3743198"/>
              <a:gd name="connsiteX170" fmla="*/ 2080455 w 5542598"/>
              <a:gd name="connsiteY170" fmla="*/ 2273627 h 3743198"/>
              <a:gd name="connsiteX171" fmla="*/ 2058684 w 5542598"/>
              <a:gd name="connsiteY171" fmla="*/ 2110341 h 3743198"/>
              <a:gd name="connsiteX172" fmla="*/ 2069570 w 5542598"/>
              <a:gd name="connsiteY172" fmla="*/ 1881741 h 3743198"/>
              <a:gd name="connsiteX173" fmla="*/ 2091341 w 5542598"/>
              <a:gd name="connsiteY173" fmla="*/ 1816427 h 3743198"/>
              <a:gd name="connsiteX174" fmla="*/ 2123998 w 5542598"/>
              <a:gd name="connsiteY174" fmla="*/ 1751112 h 3743198"/>
              <a:gd name="connsiteX175" fmla="*/ 2178427 w 5542598"/>
              <a:gd name="connsiteY175" fmla="*/ 1707569 h 3743198"/>
              <a:gd name="connsiteX176" fmla="*/ 2221970 w 5542598"/>
              <a:gd name="connsiteY176" fmla="*/ 1653141 h 3743198"/>
              <a:gd name="connsiteX177" fmla="*/ 2287284 w 5542598"/>
              <a:gd name="connsiteY177" fmla="*/ 1620484 h 3743198"/>
              <a:gd name="connsiteX178" fmla="*/ 2352598 w 5542598"/>
              <a:gd name="connsiteY178" fmla="*/ 1555169 h 3743198"/>
              <a:gd name="connsiteX179" fmla="*/ 2374370 w 5542598"/>
              <a:gd name="connsiteY179" fmla="*/ 1533398 h 3743198"/>
              <a:gd name="connsiteX180" fmla="*/ 2407027 w 5542598"/>
              <a:gd name="connsiteY180" fmla="*/ 1511627 h 3743198"/>
              <a:gd name="connsiteX181" fmla="*/ 2428798 w 5542598"/>
              <a:gd name="connsiteY181" fmla="*/ 1478969 h 3743198"/>
              <a:gd name="connsiteX182" fmla="*/ 2439684 w 5542598"/>
              <a:gd name="connsiteY182" fmla="*/ 1446312 h 3743198"/>
              <a:gd name="connsiteX183" fmla="*/ 2472341 w 5542598"/>
              <a:gd name="connsiteY183" fmla="*/ 1424541 h 3743198"/>
              <a:gd name="connsiteX184" fmla="*/ 2494112 w 5542598"/>
              <a:gd name="connsiteY184" fmla="*/ 1359227 h 3743198"/>
              <a:gd name="connsiteX185" fmla="*/ 2515884 w 5542598"/>
              <a:gd name="connsiteY185" fmla="*/ 1272141 h 3743198"/>
              <a:gd name="connsiteX186" fmla="*/ 2526770 w 5542598"/>
              <a:gd name="connsiteY186" fmla="*/ 1239484 h 3743198"/>
              <a:gd name="connsiteX187" fmla="*/ 2548541 w 5542598"/>
              <a:gd name="connsiteY187" fmla="*/ 1217712 h 3743198"/>
              <a:gd name="connsiteX188" fmla="*/ 2592084 w 5542598"/>
              <a:gd name="connsiteY188" fmla="*/ 1163284 h 3743198"/>
              <a:gd name="connsiteX189" fmla="*/ 2602970 w 5542598"/>
              <a:gd name="connsiteY189" fmla="*/ 1130627 h 3743198"/>
              <a:gd name="connsiteX190" fmla="*/ 2657398 w 5542598"/>
              <a:gd name="connsiteY190" fmla="*/ 1087084 h 3743198"/>
              <a:gd name="connsiteX191" fmla="*/ 2668284 w 5542598"/>
              <a:gd name="connsiteY191" fmla="*/ 1054427 h 3743198"/>
              <a:gd name="connsiteX192" fmla="*/ 2831570 w 5542598"/>
              <a:gd name="connsiteY192" fmla="*/ 1021769 h 3743198"/>
              <a:gd name="connsiteX193" fmla="*/ 2907770 w 5542598"/>
              <a:gd name="connsiteY193" fmla="*/ 1021769 h 3743198"/>
              <a:gd name="connsiteX194" fmla="*/ 2973084 w 5542598"/>
              <a:gd name="connsiteY194" fmla="*/ 1043541 h 3743198"/>
              <a:gd name="connsiteX195" fmla="*/ 3016627 w 5542598"/>
              <a:gd name="connsiteY195" fmla="*/ 1108855 h 3743198"/>
              <a:gd name="connsiteX196" fmla="*/ 3060170 w 5542598"/>
              <a:gd name="connsiteY196" fmla="*/ 1152398 h 3743198"/>
              <a:gd name="connsiteX197" fmla="*/ 3081941 w 5542598"/>
              <a:gd name="connsiteY197" fmla="*/ 1185055 h 3743198"/>
              <a:gd name="connsiteX198" fmla="*/ 3092827 w 5542598"/>
              <a:gd name="connsiteY198" fmla="*/ 1217712 h 3743198"/>
              <a:gd name="connsiteX199" fmla="*/ 3114598 w 5542598"/>
              <a:gd name="connsiteY199" fmla="*/ 1239484 h 3743198"/>
              <a:gd name="connsiteX200" fmla="*/ 3158141 w 5542598"/>
              <a:gd name="connsiteY200" fmla="*/ 1337455 h 3743198"/>
              <a:gd name="connsiteX201" fmla="*/ 3190798 w 5542598"/>
              <a:gd name="connsiteY201" fmla="*/ 1326569 h 3743198"/>
              <a:gd name="connsiteX202" fmla="*/ 3201684 w 5542598"/>
              <a:gd name="connsiteY202" fmla="*/ 1293912 h 3743198"/>
              <a:gd name="connsiteX203" fmla="*/ 3169027 w 5542598"/>
              <a:gd name="connsiteY203" fmla="*/ 1185055 h 3743198"/>
              <a:gd name="connsiteX204" fmla="*/ 3147255 w 5542598"/>
              <a:gd name="connsiteY204" fmla="*/ 1163284 h 3743198"/>
              <a:gd name="connsiteX205" fmla="*/ 3136370 w 5542598"/>
              <a:gd name="connsiteY205" fmla="*/ 1119741 h 3743198"/>
              <a:gd name="connsiteX206" fmla="*/ 3114598 w 5542598"/>
              <a:gd name="connsiteY206" fmla="*/ 1097969 h 3743198"/>
              <a:gd name="connsiteX207" fmla="*/ 3092827 w 5542598"/>
              <a:gd name="connsiteY207" fmla="*/ 1032655 h 3743198"/>
              <a:gd name="connsiteX208" fmla="*/ 3060170 w 5542598"/>
              <a:gd name="connsiteY208" fmla="*/ 1010884 h 3743198"/>
              <a:gd name="connsiteX209" fmla="*/ 3016627 w 5542598"/>
              <a:gd name="connsiteY209" fmla="*/ 999998 h 3743198"/>
              <a:gd name="connsiteX210" fmla="*/ 2951312 w 5542598"/>
              <a:gd name="connsiteY210" fmla="*/ 978227 h 3743198"/>
              <a:gd name="connsiteX211" fmla="*/ 2864227 w 5542598"/>
              <a:gd name="connsiteY211" fmla="*/ 956455 h 3743198"/>
              <a:gd name="connsiteX212" fmla="*/ 2820684 w 5542598"/>
              <a:gd name="connsiteY212" fmla="*/ 902027 h 3743198"/>
              <a:gd name="connsiteX213" fmla="*/ 2766255 w 5542598"/>
              <a:gd name="connsiteY213" fmla="*/ 858484 h 3743198"/>
              <a:gd name="connsiteX214" fmla="*/ 2733598 w 5542598"/>
              <a:gd name="connsiteY214" fmla="*/ 869369 h 3743198"/>
              <a:gd name="connsiteX215" fmla="*/ 2700941 w 5542598"/>
              <a:gd name="connsiteY215" fmla="*/ 978227 h 3743198"/>
              <a:gd name="connsiteX216" fmla="*/ 2668284 w 5542598"/>
              <a:gd name="connsiteY216" fmla="*/ 999998 h 3743198"/>
              <a:gd name="connsiteX217" fmla="*/ 2613855 w 5542598"/>
              <a:gd name="connsiteY217" fmla="*/ 1043541 h 3743198"/>
              <a:gd name="connsiteX218" fmla="*/ 2592084 w 5542598"/>
              <a:gd name="connsiteY218" fmla="*/ 1076198 h 3743198"/>
              <a:gd name="connsiteX219" fmla="*/ 2548541 w 5542598"/>
              <a:gd name="connsiteY219" fmla="*/ 1119741 h 3743198"/>
              <a:gd name="connsiteX220" fmla="*/ 2526770 w 5542598"/>
              <a:gd name="connsiteY220" fmla="*/ 1152398 h 3743198"/>
              <a:gd name="connsiteX221" fmla="*/ 2461455 w 5542598"/>
              <a:gd name="connsiteY221" fmla="*/ 1174169 h 3743198"/>
              <a:gd name="connsiteX222" fmla="*/ 2439684 w 5542598"/>
              <a:gd name="connsiteY222" fmla="*/ 1141512 h 3743198"/>
              <a:gd name="connsiteX223" fmla="*/ 2396141 w 5542598"/>
              <a:gd name="connsiteY223" fmla="*/ 1097969 h 3743198"/>
              <a:gd name="connsiteX224" fmla="*/ 2363484 w 5542598"/>
              <a:gd name="connsiteY224" fmla="*/ 999998 h 3743198"/>
              <a:gd name="connsiteX225" fmla="*/ 2352598 w 5542598"/>
              <a:gd name="connsiteY225" fmla="*/ 967341 h 3743198"/>
              <a:gd name="connsiteX226" fmla="*/ 2341712 w 5542598"/>
              <a:gd name="connsiteY226" fmla="*/ 934684 h 3743198"/>
              <a:gd name="connsiteX227" fmla="*/ 2352598 w 5542598"/>
              <a:gd name="connsiteY227" fmla="*/ 891141 h 3743198"/>
              <a:gd name="connsiteX228" fmla="*/ 2374370 w 5542598"/>
              <a:gd name="connsiteY228" fmla="*/ 869369 h 3743198"/>
              <a:gd name="connsiteX229" fmla="*/ 2407027 w 5542598"/>
              <a:gd name="connsiteY229" fmla="*/ 804055 h 3743198"/>
              <a:gd name="connsiteX230" fmla="*/ 2396141 w 5542598"/>
              <a:gd name="connsiteY230" fmla="*/ 749627 h 3743198"/>
              <a:gd name="connsiteX231" fmla="*/ 2374370 w 5542598"/>
              <a:gd name="connsiteY231" fmla="*/ 727855 h 3743198"/>
              <a:gd name="connsiteX232" fmla="*/ 2363484 w 5542598"/>
              <a:gd name="connsiteY232" fmla="*/ 695198 h 3743198"/>
              <a:gd name="connsiteX233" fmla="*/ 2352598 w 5542598"/>
              <a:gd name="connsiteY233" fmla="*/ 651655 h 3743198"/>
              <a:gd name="connsiteX234" fmla="*/ 2319941 w 5542598"/>
              <a:gd name="connsiteY234" fmla="*/ 640769 h 3743198"/>
              <a:gd name="connsiteX235" fmla="*/ 2309055 w 5542598"/>
              <a:gd name="connsiteY235" fmla="*/ 575455 h 3743198"/>
              <a:gd name="connsiteX236" fmla="*/ 2341712 w 5542598"/>
              <a:gd name="connsiteY236" fmla="*/ 564569 h 3743198"/>
              <a:gd name="connsiteX237" fmla="*/ 2352598 w 5542598"/>
              <a:gd name="connsiteY237" fmla="*/ 531912 h 3743198"/>
              <a:gd name="connsiteX238" fmla="*/ 2298170 w 5542598"/>
              <a:gd name="connsiteY238" fmla="*/ 488369 h 3743198"/>
              <a:gd name="connsiteX239" fmla="*/ 2287284 w 5542598"/>
              <a:gd name="connsiteY239" fmla="*/ 455712 h 3743198"/>
              <a:gd name="connsiteX240" fmla="*/ 2319941 w 5542598"/>
              <a:gd name="connsiteY240" fmla="*/ 379512 h 3743198"/>
              <a:gd name="connsiteX241" fmla="*/ 2352598 w 5542598"/>
              <a:gd name="connsiteY241" fmla="*/ 368627 h 3743198"/>
              <a:gd name="connsiteX242" fmla="*/ 2417912 w 5542598"/>
              <a:gd name="connsiteY242" fmla="*/ 379512 h 3743198"/>
              <a:gd name="connsiteX243" fmla="*/ 2483227 w 5542598"/>
              <a:gd name="connsiteY243" fmla="*/ 401284 h 3743198"/>
              <a:gd name="connsiteX244" fmla="*/ 2515884 w 5542598"/>
              <a:gd name="connsiteY244" fmla="*/ 390398 h 3743198"/>
              <a:gd name="connsiteX245" fmla="*/ 2570312 w 5542598"/>
              <a:gd name="connsiteY245" fmla="*/ 335969 h 3743198"/>
              <a:gd name="connsiteX246" fmla="*/ 2592084 w 5542598"/>
              <a:gd name="connsiteY246" fmla="*/ 314198 h 3743198"/>
              <a:gd name="connsiteX247" fmla="*/ 2646512 w 5542598"/>
              <a:gd name="connsiteY247" fmla="*/ 270655 h 3743198"/>
              <a:gd name="connsiteX248" fmla="*/ 2711827 w 5542598"/>
              <a:gd name="connsiteY248" fmla="*/ 281541 h 3743198"/>
              <a:gd name="connsiteX249" fmla="*/ 2744484 w 5542598"/>
              <a:gd name="connsiteY249" fmla="*/ 303312 h 3743198"/>
              <a:gd name="connsiteX250" fmla="*/ 2766255 w 5542598"/>
              <a:gd name="connsiteY250" fmla="*/ 270655 h 3743198"/>
              <a:gd name="connsiteX251" fmla="*/ 2798912 w 5542598"/>
              <a:gd name="connsiteY251" fmla="*/ 259769 h 3743198"/>
              <a:gd name="connsiteX252" fmla="*/ 2853341 w 5542598"/>
              <a:gd name="connsiteY252" fmla="*/ 216227 h 3743198"/>
              <a:gd name="connsiteX253" fmla="*/ 2885998 w 5542598"/>
              <a:gd name="connsiteY253" fmla="*/ 227112 h 3743198"/>
              <a:gd name="connsiteX254" fmla="*/ 2896884 w 5542598"/>
              <a:gd name="connsiteY254" fmla="*/ 270655 h 3743198"/>
              <a:gd name="connsiteX255" fmla="*/ 2929541 w 5542598"/>
              <a:gd name="connsiteY255" fmla="*/ 325084 h 3743198"/>
              <a:gd name="connsiteX256" fmla="*/ 2962198 w 5542598"/>
              <a:gd name="connsiteY256" fmla="*/ 335969 h 3743198"/>
              <a:gd name="connsiteX257" fmla="*/ 3027512 w 5542598"/>
              <a:gd name="connsiteY257" fmla="*/ 423055 h 3743198"/>
              <a:gd name="connsiteX258" fmla="*/ 3038398 w 5542598"/>
              <a:gd name="connsiteY258" fmla="*/ 455712 h 3743198"/>
              <a:gd name="connsiteX259" fmla="*/ 3049284 w 5542598"/>
              <a:gd name="connsiteY259" fmla="*/ 586341 h 3743198"/>
              <a:gd name="connsiteX260" fmla="*/ 3081941 w 5542598"/>
              <a:gd name="connsiteY260" fmla="*/ 597227 h 3743198"/>
              <a:gd name="connsiteX261" fmla="*/ 3136370 w 5542598"/>
              <a:gd name="connsiteY261" fmla="*/ 651655 h 3743198"/>
              <a:gd name="connsiteX262" fmla="*/ 3158141 w 5542598"/>
              <a:gd name="connsiteY262" fmla="*/ 673427 h 3743198"/>
              <a:gd name="connsiteX263" fmla="*/ 3234341 w 5542598"/>
              <a:gd name="connsiteY263" fmla="*/ 662541 h 3743198"/>
              <a:gd name="connsiteX264" fmla="*/ 3277884 w 5542598"/>
              <a:gd name="connsiteY264" fmla="*/ 618998 h 3743198"/>
              <a:gd name="connsiteX265" fmla="*/ 3288770 w 5542598"/>
              <a:gd name="connsiteY265" fmla="*/ 586341 h 3743198"/>
              <a:gd name="connsiteX266" fmla="*/ 3299655 w 5542598"/>
              <a:gd name="connsiteY266" fmla="*/ 542798 h 3743198"/>
              <a:gd name="connsiteX267" fmla="*/ 3332312 w 5542598"/>
              <a:gd name="connsiteY267" fmla="*/ 553684 h 3743198"/>
              <a:gd name="connsiteX268" fmla="*/ 3386741 w 5542598"/>
              <a:gd name="connsiteY268" fmla="*/ 586341 h 3743198"/>
              <a:gd name="connsiteX269" fmla="*/ 3397627 w 5542598"/>
              <a:gd name="connsiteY269" fmla="*/ 553684 h 3743198"/>
              <a:gd name="connsiteX270" fmla="*/ 3452055 w 5542598"/>
              <a:gd name="connsiteY270" fmla="*/ 521027 h 3743198"/>
              <a:gd name="connsiteX271" fmla="*/ 3484712 w 5542598"/>
              <a:gd name="connsiteY271" fmla="*/ 531912 h 3743198"/>
              <a:gd name="connsiteX272" fmla="*/ 3506484 w 5542598"/>
              <a:gd name="connsiteY272" fmla="*/ 553684 h 3743198"/>
              <a:gd name="connsiteX273" fmla="*/ 3539141 w 5542598"/>
              <a:gd name="connsiteY273" fmla="*/ 575455 h 3743198"/>
              <a:gd name="connsiteX274" fmla="*/ 3571798 w 5542598"/>
              <a:gd name="connsiteY274" fmla="*/ 553684 h 3743198"/>
              <a:gd name="connsiteX275" fmla="*/ 3615341 w 5542598"/>
              <a:gd name="connsiteY275" fmla="*/ 651655 h 3743198"/>
              <a:gd name="connsiteX276" fmla="*/ 3637112 w 5542598"/>
              <a:gd name="connsiteY276" fmla="*/ 673427 h 3743198"/>
              <a:gd name="connsiteX277" fmla="*/ 3680655 w 5542598"/>
              <a:gd name="connsiteY277" fmla="*/ 716969 h 3743198"/>
              <a:gd name="connsiteX278" fmla="*/ 3691541 w 5542598"/>
              <a:gd name="connsiteY278" fmla="*/ 749627 h 3743198"/>
              <a:gd name="connsiteX279" fmla="*/ 3680655 w 5542598"/>
              <a:gd name="connsiteY279" fmla="*/ 847598 h 3743198"/>
              <a:gd name="connsiteX280" fmla="*/ 3702427 w 5542598"/>
              <a:gd name="connsiteY280" fmla="*/ 869369 h 3743198"/>
              <a:gd name="connsiteX281" fmla="*/ 3713312 w 5542598"/>
              <a:gd name="connsiteY281" fmla="*/ 902027 h 3743198"/>
              <a:gd name="connsiteX282" fmla="*/ 3724198 w 5542598"/>
              <a:gd name="connsiteY282" fmla="*/ 989112 h 3743198"/>
              <a:gd name="connsiteX283" fmla="*/ 3745970 w 5542598"/>
              <a:gd name="connsiteY283" fmla="*/ 1010884 h 3743198"/>
              <a:gd name="connsiteX284" fmla="*/ 3767741 w 5542598"/>
              <a:gd name="connsiteY284" fmla="*/ 1043541 h 3743198"/>
              <a:gd name="connsiteX285" fmla="*/ 3735084 w 5542598"/>
              <a:gd name="connsiteY285" fmla="*/ 1141512 h 3743198"/>
              <a:gd name="connsiteX286" fmla="*/ 3778627 w 5542598"/>
              <a:gd name="connsiteY286" fmla="*/ 1130627 h 3743198"/>
              <a:gd name="connsiteX287" fmla="*/ 3811284 w 5542598"/>
              <a:gd name="connsiteY287" fmla="*/ 1119741 h 3743198"/>
              <a:gd name="connsiteX288" fmla="*/ 3843941 w 5542598"/>
              <a:gd name="connsiteY288" fmla="*/ 1141512 h 3743198"/>
              <a:gd name="connsiteX289" fmla="*/ 3833055 w 5542598"/>
              <a:gd name="connsiteY289" fmla="*/ 1185055 h 3743198"/>
              <a:gd name="connsiteX290" fmla="*/ 3800398 w 5542598"/>
              <a:gd name="connsiteY290" fmla="*/ 1195941 h 3743198"/>
              <a:gd name="connsiteX291" fmla="*/ 3745970 w 5542598"/>
              <a:gd name="connsiteY291" fmla="*/ 1239484 h 3743198"/>
              <a:gd name="connsiteX292" fmla="*/ 3756855 w 5542598"/>
              <a:gd name="connsiteY292" fmla="*/ 1304798 h 3743198"/>
              <a:gd name="connsiteX293" fmla="*/ 3811284 w 5542598"/>
              <a:gd name="connsiteY293" fmla="*/ 1293912 h 3743198"/>
              <a:gd name="connsiteX294" fmla="*/ 3843941 w 5542598"/>
              <a:gd name="connsiteY294" fmla="*/ 1272141 h 3743198"/>
              <a:gd name="connsiteX295" fmla="*/ 3854827 w 5542598"/>
              <a:gd name="connsiteY295" fmla="*/ 1239484 h 3743198"/>
              <a:gd name="connsiteX296" fmla="*/ 3887484 w 5542598"/>
              <a:gd name="connsiteY296" fmla="*/ 1228598 h 3743198"/>
              <a:gd name="connsiteX297" fmla="*/ 3854827 w 5542598"/>
              <a:gd name="connsiteY297" fmla="*/ 1337455 h 3743198"/>
              <a:gd name="connsiteX298" fmla="*/ 3865712 w 5542598"/>
              <a:gd name="connsiteY298" fmla="*/ 1370112 h 3743198"/>
              <a:gd name="connsiteX299" fmla="*/ 3931027 w 5542598"/>
              <a:gd name="connsiteY299" fmla="*/ 1348341 h 3743198"/>
              <a:gd name="connsiteX300" fmla="*/ 3941912 w 5542598"/>
              <a:gd name="connsiteY300" fmla="*/ 1380998 h 3743198"/>
              <a:gd name="connsiteX301" fmla="*/ 3876598 w 5542598"/>
              <a:gd name="connsiteY301" fmla="*/ 1457198 h 3743198"/>
              <a:gd name="connsiteX302" fmla="*/ 3887484 w 5542598"/>
              <a:gd name="connsiteY302" fmla="*/ 1522512 h 3743198"/>
              <a:gd name="connsiteX303" fmla="*/ 3909255 w 5542598"/>
              <a:gd name="connsiteY303" fmla="*/ 1544284 h 3743198"/>
              <a:gd name="connsiteX304" fmla="*/ 3931027 w 5542598"/>
              <a:gd name="connsiteY304" fmla="*/ 1576941 h 3743198"/>
              <a:gd name="connsiteX305" fmla="*/ 3909255 w 5542598"/>
              <a:gd name="connsiteY305" fmla="*/ 1653141 h 3743198"/>
              <a:gd name="connsiteX306" fmla="*/ 3876598 w 5542598"/>
              <a:gd name="connsiteY306" fmla="*/ 1664027 h 3743198"/>
              <a:gd name="connsiteX307" fmla="*/ 3724198 w 5542598"/>
              <a:gd name="connsiteY307" fmla="*/ 1685798 h 3743198"/>
              <a:gd name="connsiteX308" fmla="*/ 3647998 w 5542598"/>
              <a:gd name="connsiteY308" fmla="*/ 1707569 h 3743198"/>
              <a:gd name="connsiteX309" fmla="*/ 3582684 w 5542598"/>
              <a:gd name="connsiteY309" fmla="*/ 1696684 h 3743198"/>
              <a:gd name="connsiteX310" fmla="*/ 3571798 w 5542598"/>
              <a:gd name="connsiteY310" fmla="*/ 1664027 h 3743198"/>
              <a:gd name="connsiteX311" fmla="*/ 3517370 w 5542598"/>
              <a:gd name="connsiteY311" fmla="*/ 1685798 h 3743198"/>
              <a:gd name="connsiteX312" fmla="*/ 3495598 w 5542598"/>
              <a:gd name="connsiteY312" fmla="*/ 1707569 h 3743198"/>
              <a:gd name="connsiteX313" fmla="*/ 3462941 w 5542598"/>
              <a:gd name="connsiteY313" fmla="*/ 1696684 h 3743198"/>
              <a:gd name="connsiteX314" fmla="*/ 3430284 w 5542598"/>
              <a:gd name="connsiteY314" fmla="*/ 1642255 h 3743198"/>
              <a:gd name="connsiteX315" fmla="*/ 3397627 w 5542598"/>
              <a:gd name="connsiteY315" fmla="*/ 1631369 h 3743198"/>
              <a:gd name="connsiteX316" fmla="*/ 3375855 w 5542598"/>
              <a:gd name="connsiteY316" fmla="*/ 1566055 h 3743198"/>
              <a:gd name="connsiteX317" fmla="*/ 3310541 w 5542598"/>
              <a:gd name="connsiteY317" fmla="*/ 1478969 h 3743198"/>
              <a:gd name="connsiteX318" fmla="*/ 3277884 w 5542598"/>
              <a:gd name="connsiteY318" fmla="*/ 1457198 h 3743198"/>
              <a:gd name="connsiteX319" fmla="*/ 3256112 w 5542598"/>
              <a:gd name="connsiteY319" fmla="*/ 1478969 h 3743198"/>
              <a:gd name="connsiteX320" fmla="*/ 3256112 w 5542598"/>
              <a:gd name="connsiteY320" fmla="*/ 1555169 h 3743198"/>
              <a:gd name="connsiteX321" fmla="*/ 3299655 w 5542598"/>
              <a:gd name="connsiteY321" fmla="*/ 1653141 h 3743198"/>
              <a:gd name="connsiteX322" fmla="*/ 3310541 w 5542598"/>
              <a:gd name="connsiteY322" fmla="*/ 1685798 h 3743198"/>
              <a:gd name="connsiteX323" fmla="*/ 3375855 w 5542598"/>
              <a:gd name="connsiteY323" fmla="*/ 1729341 h 3743198"/>
              <a:gd name="connsiteX324" fmla="*/ 3452055 w 5542598"/>
              <a:gd name="connsiteY324" fmla="*/ 1783769 h 3743198"/>
              <a:gd name="connsiteX325" fmla="*/ 3800398 w 5542598"/>
              <a:gd name="connsiteY325" fmla="*/ 1761998 h 3743198"/>
              <a:gd name="connsiteX326" fmla="*/ 3833055 w 5542598"/>
              <a:gd name="connsiteY326" fmla="*/ 1751112 h 3743198"/>
              <a:gd name="connsiteX327" fmla="*/ 3931027 w 5542598"/>
              <a:gd name="connsiteY327" fmla="*/ 1740227 h 3743198"/>
              <a:gd name="connsiteX328" fmla="*/ 4072541 w 5542598"/>
              <a:gd name="connsiteY328" fmla="*/ 1772884 h 3743198"/>
              <a:gd name="connsiteX329" fmla="*/ 4105198 w 5542598"/>
              <a:gd name="connsiteY329" fmla="*/ 1783769 h 3743198"/>
              <a:gd name="connsiteX330" fmla="*/ 4126970 w 5542598"/>
              <a:gd name="connsiteY330" fmla="*/ 1761998 h 3743198"/>
              <a:gd name="connsiteX331" fmla="*/ 4159627 w 5542598"/>
              <a:gd name="connsiteY331" fmla="*/ 1740227 h 3743198"/>
              <a:gd name="connsiteX332" fmla="*/ 4192284 w 5542598"/>
              <a:gd name="connsiteY332" fmla="*/ 1685798 h 3743198"/>
              <a:gd name="connsiteX333" fmla="*/ 4257598 w 5542598"/>
              <a:gd name="connsiteY333" fmla="*/ 1664027 h 3743198"/>
              <a:gd name="connsiteX334" fmla="*/ 4290255 w 5542598"/>
              <a:gd name="connsiteY334" fmla="*/ 1653141 h 3743198"/>
              <a:gd name="connsiteX335" fmla="*/ 4344684 w 5542598"/>
              <a:gd name="connsiteY335" fmla="*/ 1664027 h 3743198"/>
              <a:gd name="connsiteX336" fmla="*/ 4377341 w 5542598"/>
              <a:gd name="connsiteY336" fmla="*/ 1685798 h 3743198"/>
              <a:gd name="connsiteX337" fmla="*/ 4409998 w 5542598"/>
              <a:gd name="connsiteY337" fmla="*/ 1696684 h 3743198"/>
              <a:gd name="connsiteX338" fmla="*/ 4431770 w 5542598"/>
              <a:gd name="connsiteY338" fmla="*/ 1718455 h 3743198"/>
              <a:gd name="connsiteX339" fmla="*/ 4464427 w 5542598"/>
              <a:gd name="connsiteY339" fmla="*/ 1729341 h 3743198"/>
              <a:gd name="connsiteX340" fmla="*/ 4518855 w 5542598"/>
              <a:gd name="connsiteY340" fmla="*/ 1772884 h 3743198"/>
              <a:gd name="connsiteX341" fmla="*/ 4573284 w 5542598"/>
              <a:gd name="connsiteY341" fmla="*/ 1805541 h 3743198"/>
              <a:gd name="connsiteX342" fmla="*/ 4605941 w 5542598"/>
              <a:gd name="connsiteY342" fmla="*/ 1827312 h 3743198"/>
              <a:gd name="connsiteX343" fmla="*/ 4627712 w 5542598"/>
              <a:gd name="connsiteY343" fmla="*/ 1849084 h 3743198"/>
              <a:gd name="connsiteX344" fmla="*/ 4660370 w 5542598"/>
              <a:gd name="connsiteY344" fmla="*/ 1859969 h 3743198"/>
              <a:gd name="connsiteX345" fmla="*/ 4714798 w 5542598"/>
              <a:gd name="connsiteY345" fmla="*/ 1892627 h 3743198"/>
              <a:gd name="connsiteX346" fmla="*/ 4769227 w 5542598"/>
              <a:gd name="connsiteY346" fmla="*/ 1925284 h 3743198"/>
              <a:gd name="connsiteX347" fmla="*/ 4790998 w 5542598"/>
              <a:gd name="connsiteY347" fmla="*/ 1957941 h 3743198"/>
              <a:gd name="connsiteX348" fmla="*/ 4823655 w 5542598"/>
              <a:gd name="connsiteY348" fmla="*/ 1968827 h 3743198"/>
              <a:gd name="connsiteX349" fmla="*/ 4834541 w 5542598"/>
              <a:gd name="connsiteY349" fmla="*/ 2001484 h 3743198"/>
              <a:gd name="connsiteX350" fmla="*/ 4878084 w 5542598"/>
              <a:gd name="connsiteY350" fmla="*/ 2055912 h 3743198"/>
              <a:gd name="connsiteX351" fmla="*/ 4888970 w 5542598"/>
              <a:gd name="connsiteY351" fmla="*/ 2088569 h 3743198"/>
              <a:gd name="connsiteX352" fmla="*/ 4910741 w 5542598"/>
              <a:gd name="connsiteY352" fmla="*/ 2110341 h 3743198"/>
              <a:gd name="connsiteX353" fmla="*/ 4932512 w 5542598"/>
              <a:gd name="connsiteY353" fmla="*/ 2251855 h 3743198"/>
              <a:gd name="connsiteX354" fmla="*/ 4954284 w 5542598"/>
              <a:gd name="connsiteY354" fmla="*/ 2273627 h 3743198"/>
              <a:gd name="connsiteX355" fmla="*/ 4986941 w 5542598"/>
              <a:gd name="connsiteY355" fmla="*/ 2295398 h 3743198"/>
              <a:gd name="connsiteX356" fmla="*/ 4997827 w 5542598"/>
              <a:gd name="connsiteY356" fmla="*/ 2328055 h 3743198"/>
              <a:gd name="connsiteX357" fmla="*/ 5095798 w 5542598"/>
              <a:gd name="connsiteY357" fmla="*/ 2338941 h 3743198"/>
              <a:gd name="connsiteX358" fmla="*/ 5117570 w 5542598"/>
              <a:gd name="connsiteY358" fmla="*/ 2317169 h 3743198"/>
              <a:gd name="connsiteX359" fmla="*/ 5128455 w 5542598"/>
              <a:gd name="connsiteY359" fmla="*/ 2284512 h 3743198"/>
              <a:gd name="connsiteX360" fmla="*/ 5139341 w 5542598"/>
              <a:gd name="connsiteY360" fmla="*/ 2045027 h 3743198"/>
              <a:gd name="connsiteX361" fmla="*/ 5171998 w 5542598"/>
              <a:gd name="connsiteY361" fmla="*/ 1957941 h 3743198"/>
              <a:gd name="connsiteX362" fmla="*/ 5204655 w 5542598"/>
              <a:gd name="connsiteY362" fmla="*/ 1947055 h 3743198"/>
              <a:gd name="connsiteX363" fmla="*/ 5269970 w 5542598"/>
              <a:gd name="connsiteY363" fmla="*/ 1881741 h 3743198"/>
              <a:gd name="connsiteX364" fmla="*/ 5291741 w 5542598"/>
              <a:gd name="connsiteY364" fmla="*/ 1859969 h 3743198"/>
              <a:gd name="connsiteX365" fmla="*/ 5335284 w 5542598"/>
              <a:gd name="connsiteY365" fmla="*/ 1805541 h 3743198"/>
              <a:gd name="connsiteX366" fmla="*/ 5400598 w 5542598"/>
              <a:gd name="connsiteY366" fmla="*/ 1761998 h 3743198"/>
              <a:gd name="connsiteX367" fmla="*/ 5455027 w 5542598"/>
              <a:gd name="connsiteY367" fmla="*/ 1718455 h 3743198"/>
              <a:gd name="connsiteX368" fmla="*/ 5498570 w 5542598"/>
              <a:gd name="connsiteY368" fmla="*/ 1674912 h 3743198"/>
              <a:gd name="connsiteX369" fmla="*/ 5498570 w 5542598"/>
              <a:gd name="connsiteY369" fmla="*/ 9398 h 3743198"/>
              <a:gd name="connsiteX370" fmla="*/ 12170 w 5542598"/>
              <a:gd name="connsiteY370" fmla="*/ 20284 h 374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</a:cxnLst>
            <a:rect l="l" t="t" r="r" b="b"/>
            <a:pathLst>
              <a:path w="5542598" h="3743198">
                <a:moveTo>
                  <a:pt x="12170" y="20284"/>
                </a:moveTo>
                <a:cubicBezTo>
                  <a:pt x="43005" y="112795"/>
                  <a:pt x="0" y="0"/>
                  <a:pt x="44827" y="74712"/>
                </a:cubicBezTo>
                <a:cubicBezTo>
                  <a:pt x="50731" y="84551"/>
                  <a:pt x="50140" y="97339"/>
                  <a:pt x="55712" y="107369"/>
                </a:cubicBezTo>
                <a:cubicBezTo>
                  <a:pt x="58416" y="112236"/>
                  <a:pt x="99004" y="181241"/>
                  <a:pt x="121027" y="194455"/>
                </a:cubicBezTo>
                <a:cubicBezTo>
                  <a:pt x="147524" y="210353"/>
                  <a:pt x="228760" y="214726"/>
                  <a:pt x="240770" y="216227"/>
                </a:cubicBezTo>
                <a:cubicBezTo>
                  <a:pt x="251656" y="223484"/>
                  <a:pt x="264176" y="228747"/>
                  <a:pt x="273427" y="237998"/>
                </a:cubicBezTo>
                <a:cubicBezTo>
                  <a:pt x="330008" y="294579"/>
                  <a:pt x="263105" y="249335"/>
                  <a:pt x="316970" y="292427"/>
                </a:cubicBezTo>
                <a:cubicBezTo>
                  <a:pt x="327186" y="300600"/>
                  <a:pt x="338741" y="306941"/>
                  <a:pt x="349627" y="314198"/>
                </a:cubicBezTo>
                <a:cubicBezTo>
                  <a:pt x="364141" y="335969"/>
                  <a:pt x="384896" y="354689"/>
                  <a:pt x="393170" y="379512"/>
                </a:cubicBezTo>
                <a:cubicBezTo>
                  <a:pt x="396782" y="390347"/>
                  <a:pt x="414922" y="463865"/>
                  <a:pt x="436712" y="477484"/>
                </a:cubicBezTo>
                <a:cubicBezTo>
                  <a:pt x="456173" y="489647"/>
                  <a:pt x="502027" y="499255"/>
                  <a:pt x="502027" y="499255"/>
                </a:cubicBezTo>
                <a:cubicBezTo>
                  <a:pt x="509284" y="506512"/>
                  <a:pt x="514997" y="515747"/>
                  <a:pt x="523798" y="521027"/>
                </a:cubicBezTo>
                <a:cubicBezTo>
                  <a:pt x="594457" y="563423"/>
                  <a:pt x="523059" y="498516"/>
                  <a:pt x="578227" y="553684"/>
                </a:cubicBezTo>
                <a:cubicBezTo>
                  <a:pt x="595602" y="605813"/>
                  <a:pt x="580999" y="578229"/>
                  <a:pt x="632655" y="629884"/>
                </a:cubicBezTo>
                <a:cubicBezTo>
                  <a:pt x="639912" y="637141"/>
                  <a:pt x="645888" y="645962"/>
                  <a:pt x="654427" y="651655"/>
                </a:cubicBezTo>
                <a:lnTo>
                  <a:pt x="719741" y="695198"/>
                </a:lnTo>
                <a:cubicBezTo>
                  <a:pt x="729630" y="710031"/>
                  <a:pt x="746049" y="739286"/>
                  <a:pt x="763284" y="749627"/>
                </a:cubicBezTo>
                <a:cubicBezTo>
                  <a:pt x="773123" y="755530"/>
                  <a:pt x="785055" y="756884"/>
                  <a:pt x="795941" y="760512"/>
                </a:cubicBezTo>
                <a:lnTo>
                  <a:pt x="861255" y="825827"/>
                </a:lnTo>
                <a:cubicBezTo>
                  <a:pt x="868512" y="833084"/>
                  <a:pt x="874487" y="841905"/>
                  <a:pt x="883027" y="847598"/>
                </a:cubicBezTo>
                <a:lnTo>
                  <a:pt x="915684" y="869369"/>
                </a:lnTo>
                <a:cubicBezTo>
                  <a:pt x="922941" y="880255"/>
                  <a:pt x="932141" y="890071"/>
                  <a:pt x="937455" y="902027"/>
                </a:cubicBezTo>
                <a:cubicBezTo>
                  <a:pt x="967662" y="969992"/>
                  <a:pt x="944048" y="953811"/>
                  <a:pt x="980998" y="999998"/>
                </a:cubicBezTo>
                <a:cubicBezTo>
                  <a:pt x="987409" y="1008012"/>
                  <a:pt x="993969" y="1016489"/>
                  <a:pt x="1002770" y="1021769"/>
                </a:cubicBezTo>
                <a:cubicBezTo>
                  <a:pt x="1012609" y="1027673"/>
                  <a:pt x="1024541" y="1029026"/>
                  <a:pt x="1035427" y="1032655"/>
                </a:cubicBezTo>
                <a:cubicBezTo>
                  <a:pt x="1049941" y="1047169"/>
                  <a:pt x="1072479" y="1056725"/>
                  <a:pt x="1078970" y="1076198"/>
                </a:cubicBezTo>
                <a:cubicBezTo>
                  <a:pt x="1093100" y="1118592"/>
                  <a:pt x="1081741" y="1100741"/>
                  <a:pt x="1111627" y="1130627"/>
                </a:cubicBezTo>
                <a:cubicBezTo>
                  <a:pt x="1138627" y="1211631"/>
                  <a:pt x="1097182" y="1103518"/>
                  <a:pt x="1166055" y="1206827"/>
                </a:cubicBezTo>
                <a:cubicBezTo>
                  <a:pt x="1215963" y="1281688"/>
                  <a:pt x="1201323" y="1247318"/>
                  <a:pt x="1220484" y="1304798"/>
                </a:cubicBezTo>
                <a:cubicBezTo>
                  <a:pt x="1224113" y="1341084"/>
                  <a:pt x="1217827" y="1379797"/>
                  <a:pt x="1231370" y="1413655"/>
                </a:cubicBezTo>
                <a:cubicBezTo>
                  <a:pt x="1240899" y="1437478"/>
                  <a:pt x="1267655" y="1449941"/>
                  <a:pt x="1285798" y="1468084"/>
                </a:cubicBezTo>
                <a:lnTo>
                  <a:pt x="1307570" y="1489855"/>
                </a:lnTo>
                <a:lnTo>
                  <a:pt x="1329341" y="1511627"/>
                </a:lnTo>
                <a:cubicBezTo>
                  <a:pt x="1332970" y="1522513"/>
                  <a:pt x="1335095" y="1534021"/>
                  <a:pt x="1340227" y="1544284"/>
                </a:cubicBezTo>
                <a:cubicBezTo>
                  <a:pt x="1353960" y="1571750"/>
                  <a:pt x="1363518" y="1578461"/>
                  <a:pt x="1383770" y="1598712"/>
                </a:cubicBezTo>
                <a:cubicBezTo>
                  <a:pt x="1398876" y="1644033"/>
                  <a:pt x="1399533" y="1628001"/>
                  <a:pt x="1383770" y="1685798"/>
                </a:cubicBezTo>
                <a:cubicBezTo>
                  <a:pt x="1377732" y="1707938"/>
                  <a:pt x="1361998" y="1751112"/>
                  <a:pt x="1361998" y="1751112"/>
                </a:cubicBezTo>
                <a:cubicBezTo>
                  <a:pt x="1358369" y="1805541"/>
                  <a:pt x="1358826" y="1860397"/>
                  <a:pt x="1351112" y="1914398"/>
                </a:cubicBezTo>
                <a:cubicBezTo>
                  <a:pt x="1351111" y="1914408"/>
                  <a:pt x="1323899" y="1996036"/>
                  <a:pt x="1318455" y="2012369"/>
                </a:cubicBezTo>
                <a:lnTo>
                  <a:pt x="1285798" y="2110341"/>
                </a:lnTo>
                <a:cubicBezTo>
                  <a:pt x="1282169" y="2121227"/>
                  <a:pt x="1277695" y="2131866"/>
                  <a:pt x="1274912" y="2142998"/>
                </a:cubicBezTo>
                <a:lnTo>
                  <a:pt x="1264027" y="2186541"/>
                </a:lnTo>
                <a:cubicBezTo>
                  <a:pt x="1262951" y="2196224"/>
                  <a:pt x="1259664" y="2288154"/>
                  <a:pt x="1242255" y="2317169"/>
                </a:cubicBezTo>
                <a:cubicBezTo>
                  <a:pt x="1236975" y="2325970"/>
                  <a:pt x="1227741" y="2331684"/>
                  <a:pt x="1220484" y="2338941"/>
                </a:cubicBezTo>
                <a:cubicBezTo>
                  <a:pt x="1216855" y="2349827"/>
                  <a:pt x="1214730" y="2361335"/>
                  <a:pt x="1209598" y="2371598"/>
                </a:cubicBezTo>
                <a:cubicBezTo>
                  <a:pt x="1195865" y="2399063"/>
                  <a:pt x="1186306" y="2405776"/>
                  <a:pt x="1166055" y="2426027"/>
                </a:cubicBezTo>
                <a:cubicBezTo>
                  <a:pt x="1114398" y="2374370"/>
                  <a:pt x="1141985" y="2375993"/>
                  <a:pt x="1089855" y="2393369"/>
                </a:cubicBezTo>
                <a:cubicBezTo>
                  <a:pt x="1077193" y="2431358"/>
                  <a:pt x="1070152" y="2434481"/>
                  <a:pt x="1089855" y="2480455"/>
                </a:cubicBezTo>
                <a:cubicBezTo>
                  <a:pt x="1093898" y="2489889"/>
                  <a:pt x="1104370" y="2494970"/>
                  <a:pt x="1111627" y="2502227"/>
                </a:cubicBezTo>
                <a:cubicBezTo>
                  <a:pt x="1115255" y="2527627"/>
                  <a:pt x="1116743" y="2553426"/>
                  <a:pt x="1122512" y="2578427"/>
                </a:cubicBezTo>
                <a:cubicBezTo>
                  <a:pt x="1122513" y="2578432"/>
                  <a:pt x="1149726" y="2660067"/>
                  <a:pt x="1155170" y="2676398"/>
                </a:cubicBezTo>
                <a:lnTo>
                  <a:pt x="1231370" y="2904998"/>
                </a:lnTo>
                <a:cubicBezTo>
                  <a:pt x="1234998" y="2915884"/>
                  <a:pt x="1240005" y="2926403"/>
                  <a:pt x="1242255" y="2937655"/>
                </a:cubicBezTo>
                <a:cubicBezTo>
                  <a:pt x="1245884" y="2955798"/>
                  <a:pt x="1246644" y="2974760"/>
                  <a:pt x="1253141" y="2992084"/>
                </a:cubicBezTo>
                <a:cubicBezTo>
                  <a:pt x="1257735" y="3004334"/>
                  <a:pt x="1266398" y="3014808"/>
                  <a:pt x="1274912" y="3024741"/>
                </a:cubicBezTo>
                <a:cubicBezTo>
                  <a:pt x="1288270" y="3040326"/>
                  <a:pt x="1318455" y="3068284"/>
                  <a:pt x="1318455" y="3068284"/>
                </a:cubicBezTo>
                <a:cubicBezTo>
                  <a:pt x="1343048" y="3142060"/>
                  <a:pt x="1315212" y="3052065"/>
                  <a:pt x="1340227" y="3177141"/>
                </a:cubicBezTo>
                <a:cubicBezTo>
                  <a:pt x="1342477" y="3188393"/>
                  <a:pt x="1344443" y="3200461"/>
                  <a:pt x="1351112" y="3209798"/>
                </a:cubicBezTo>
                <a:cubicBezTo>
                  <a:pt x="1363043" y="3226501"/>
                  <a:pt x="1394655" y="3253341"/>
                  <a:pt x="1394655" y="3253341"/>
                </a:cubicBezTo>
                <a:cubicBezTo>
                  <a:pt x="1398284" y="3264227"/>
                  <a:pt x="1403052" y="3274797"/>
                  <a:pt x="1405541" y="3285998"/>
                </a:cubicBezTo>
                <a:cubicBezTo>
                  <a:pt x="1410329" y="3307544"/>
                  <a:pt x="1406556" y="3331571"/>
                  <a:pt x="1416427" y="3351312"/>
                </a:cubicBezTo>
                <a:cubicBezTo>
                  <a:pt x="1425607" y="3369671"/>
                  <a:pt x="1448584" y="3377776"/>
                  <a:pt x="1459970" y="3394855"/>
                </a:cubicBezTo>
                <a:cubicBezTo>
                  <a:pt x="1487434" y="3436052"/>
                  <a:pt x="1472490" y="3418261"/>
                  <a:pt x="1503512" y="3449284"/>
                </a:cubicBezTo>
                <a:cubicBezTo>
                  <a:pt x="1534352" y="3541802"/>
                  <a:pt x="1491339" y="3428995"/>
                  <a:pt x="1536170" y="3503712"/>
                </a:cubicBezTo>
                <a:cubicBezTo>
                  <a:pt x="1542074" y="3513551"/>
                  <a:pt x="1541152" y="3526530"/>
                  <a:pt x="1547055" y="3536369"/>
                </a:cubicBezTo>
                <a:cubicBezTo>
                  <a:pt x="1557396" y="3553604"/>
                  <a:pt x="1586651" y="3570023"/>
                  <a:pt x="1601484" y="3579912"/>
                </a:cubicBezTo>
                <a:cubicBezTo>
                  <a:pt x="1605113" y="3590798"/>
                  <a:pt x="1604256" y="3604455"/>
                  <a:pt x="1612370" y="3612569"/>
                </a:cubicBezTo>
                <a:cubicBezTo>
                  <a:pt x="1620484" y="3620683"/>
                  <a:pt x="1635690" y="3616786"/>
                  <a:pt x="1645027" y="3623455"/>
                </a:cubicBezTo>
                <a:cubicBezTo>
                  <a:pt x="1661730" y="3635386"/>
                  <a:pt x="1671491" y="3655612"/>
                  <a:pt x="1688570" y="3666998"/>
                </a:cubicBezTo>
                <a:cubicBezTo>
                  <a:pt x="1699456" y="3674255"/>
                  <a:pt x="1711011" y="3680596"/>
                  <a:pt x="1721227" y="3688769"/>
                </a:cubicBezTo>
                <a:cubicBezTo>
                  <a:pt x="1729241" y="3695180"/>
                  <a:pt x="1733818" y="3705951"/>
                  <a:pt x="1742998" y="3710541"/>
                </a:cubicBezTo>
                <a:cubicBezTo>
                  <a:pt x="1763524" y="3720804"/>
                  <a:pt x="1786541" y="3725055"/>
                  <a:pt x="1808312" y="3732312"/>
                </a:cubicBezTo>
                <a:lnTo>
                  <a:pt x="1840970" y="3743198"/>
                </a:lnTo>
                <a:cubicBezTo>
                  <a:pt x="1855484" y="3739569"/>
                  <a:pt x="1871131" y="3739003"/>
                  <a:pt x="1884512" y="3732312"/>
                </a:cubicBezTo>
                <a:cubicBezTo>
                  <a:pt x="1893692" y="3727722"/>
                  <a:pt x="1897104" y="3715131"/>
                  <a:pt x="1906284" y="3710541"/>
                </a:cubicBezTo>
                <a:cubicBezTo>
                  <a:pt x="1919666" y="3703850"/>
                  <a:pt x="1935313" y="3703284"/>
                  <a:pt x="1949827" y="3699655"/>
                </a:cubicBezTo>
                <a:cubicBezTo>
                  <a:pt x="1960713" y="3692398"/>
                  <a:pt x="1975550" y="3688978"/>
                  <a:pt x="1982484" y="3677884"/>
                </a:cubicBezTo>
                <a:cubicBezTo>
                  <a:pt x="1994647" y="3658423"/>
                  <a:pt x="1991525" y="3631664"/>
                  <a:pt x="2004255" y="3612569"/>
                </a:cubicBezTo>
                <a:lnTo>
                  <a:pt x="2026027" y="3579912"/>
                </a:lnTo>
                <a:cubicBezTo>
                  <a:pt x="2055912" y="3490257"/>
                  <a:pt x="2044552" y="3537316"/>
                  <a:pt x="2058684" y="3438398"/>
                </a:cubicBezTo>
                <a:cubicBezTo>
                  <a:pt x="2046802" y="3165112"/>
                  <a:pt x="2074213" y="3267273"/>
                  <a:pt x="2026027" y="3122712"/>
                </a:cubicBezTo>
                <a:lnTo>
                  <a:pt x="1993370" y="3024741"/>
                </a:lnTo>
                <a:lnTo>
                  <a:pt x="1982484" y="2992084"/>
                </a:lnTo>
                <a:cubicBezTo>
                  <a:pt x="1986113" y="2952170"/>
                  <a:pt x="1980696" y="2910363"/>
                  <a:pt x="1993370" y="2872341"/>
                </a:cubicBezTo>
                <a:cubicBezTo>
                  <a:pt x="1996999" y="2861455"/>
                  <a:pt x="2017067" y="2868623"/>
                  <a:pt x="2026027" y="2861455"/>
                </a:cubicBezTo>
                <a:cubicBezTo>
                  <a:pt x="2036243" y="2853282"/>
                  <a:pt x="2040541" y="2839684"/>
                  <a:pt x="2047798" y="2828798"/>
                </a:cubicBezTo>
                <a:cubicBezTo>
                  <a:pt x="2058684" y="2832427"/>
                  <a:pt x="2072341" y="2831570"/>
                  <a:pt x="2080455" y="2839684"/>
                </a:cubicBezTo>
                <a:cubicBezTo>
                  <a:pt x="2107496" y="2866725"/>
                  <a:pt x="2084003" y="2883348"/>
                  <a:pt x="2069570" y="2904998"/>
                </a:cubicBezTo>
                <a:cubicBezTo>
                  <a:pt x="2073198" y="2941284"/>
                  <a:pt x="2071611" y="2978477"/>
                  <a:pt x="2080455" y="3013855"/>
                </a:cubicBezTo>
                <a:cubicBezTo>
                  <a:pt x="2082944" y="3023812"/>
                  <a:pt x="2096947" y="3026826"/>
                  <a:pt x="2102227" y="3035627"/>
                </a:cubicBezTo>
                <a:cubicBezTo>
                  <a:pt x="2108130" y="3045466"/>
                  <a:pt x="2104998" y="3060170"/>
                  <a:pt x="2113112" y="3068284"/>
                </a:cubicBezTo>
                <a:cubicBezTo>
                  <a:pt x="2121226" y="3076398"/>
                  <a:pt x="2134518" y="3076919"/>
                  <a:pt x="2145770" y="3079169"/>
                </a:cubicBezTo>
                <a:cubicBezTo>
                  <a:pt x="2170930" y="3084201"/>
                  <a:pt x="2196570" y="3086426"/>
                  <a:pt x="2221970" y="3090055"/>
                </a:cubicBezTo>
                <a:cubicBezTo>
                  <a:pt x="2256461" y="3101552"/>
                  <a:pt x="2257140" y="3098596"/>
                  <a:pt x="2287284" y="3122712"/>
                </a:cubicBezTo>
                <a:cubicBezTo>
                  <a:pt x="2295298" y="3129123"/>
                  <a:pt x="2299875" y="3139894"/>
                  <a:pt x="2309055" y="3144484"/>
                </a:cubicBezTo>
                <a:cubicBezTo>
                  <a:pt x="2322436" y="3151175"/>
                  <a:pt x="2338213" y="3151259"/>
                  <a:pt x="2352598" y="3155369"/>
                </a:cubicBezTo>
                <a:cubicBezTo>
                  <a:pt x="2363631" y="3158521"/>
                  <a:pt x="2374369" y="3162626"/>
                  <a:pt x="2385255" y="3166255"/>
                </a:cubicBezTo>
                <a:cubicBezTo>
                  <a:pt x="2398461" y="3164368"/>
                  <a:pt x="2470365" y="3158732"/>
                  <a:pt x="2494112" y="3144484"/>
                </a:cubicBezTo>
                <a:cubicBezTo>
                  <a:pt x="2502913" y="3139204"/>
                  <a:pt x="2508627" y="3129969"/>
                  <a:pt x="2515884" y="3122712"/>
                </a:cubicBezTo>
                <a:cubicBezTo>
                  <a:pt x="2544913" y="3126341"/>
                  <a:pt x="2573715" y="3133598"/>
                  <a:pt x="2602970" y="3133598"/>
                </a:cubicBezTo>
                <a:cubicBezTo>
                  <a:pt x="2641283" y="3133598"/>
                  <a:pt x="2667266" y="3123051"/>
                  <a:pt x="2700941" y="3111827"/>
                </a:cubicBezTo>
                <a:cubicBezTo>
                  <a:pt x="2714136" y="3114026"/>
                  <a:pt x="2778296" y="3121228"/>
                  <a:pt x="2798912" y="3133598"/>
                </a:cubicBezTo>
                <a:cubicBezTo>
                  <a:pt x="2807713" y="3138878"/>
                  <a:pt x="2813427" y="3148112"/>
                  <a:pt x="2820684" y="3155369"/>
                </a:cubicBezTo>
                <a:cubicBezTo>
                  <a:pt x="2827941" y="3177141"/>
                  <a:pt x="2836889" y="3198420"/>
                  <a:pt x="2842455" y="3220684"/>
                </a:cubicBezTo>
                <a:cubicBezTo>
                  <a:pt x="2846084" y="3235198"/>
                  <a:pt x="2847448" y="3250476"/>
                  <a:pt x="2853341" y="3264227"/>
                </a:cubicBezTo>
                <a:cubicBezTo>
                  <a:pt x="2858495" y="3276252"/>
                  <a:pt x="2864018" y="3289950"/>
                  <a:pt x="2875112" y="3296884"/>
                </a:cubicBezTo>
                <a:cubicBezTo>
                  <a:pt x="2894573" y="3309047"/>
                  <a:pt x="2940427" y="3318655"/>
                  <a:pt x="2940427" y="3318655"/>
                </a:cubicBezTo>
                <a:cubicBezTo>
                  <a:pt x="2944055" y="3329541"/>
                  <a:pt x="2945409" y="3341473"/>
                  <a:pt x="2951312" y="3351312"/>
                </a:cubicBezTo>
                <a:cubicBezTo>
                  <a:pt x="2966255" y="3376217"/>
                  <a:pt x="2980053" y="3375407"/>
                  <a:pt x="3005741" y="3383969"/>
                </a:cubicBezTo>
                <a:cubicBezTo>
                  <a:pt x="3016627" y="3376712"/>
                  <a:pt x="3028465" y="3370712"/>
                  <a:pt x="3038398" y="3362198"/>
                </a:cubicBezTo>
                <a:cubicBezTo>
                  <a:pt x="3053983" y="3348840"/>
                  <a:pt x="3081941" y="3318655"/>
                  <a:pt x="3081941" y="3318655"/>
                </a:cubicBezTo>
                <a:cubicBezTo>
                  <a:pt x="3107341" y="3322284"/>
                  <a:pt x="3137615" y="3314146"/>
                  <a:pt x="3158141" y="3329541"/>
                </a:cubicBezTo>
                <a:cubicBezTo>
                  <a:pt x="3202067" y="3362485"/>
                  <a:pt x="3138734" y="3388386"/>
                  <a:pt x="3190798" y="3405741"/>
                </a:cubicBezTo>
                <a:cubicBezTo>
                  <a:pt x="3215139" y="3413855"/>
                  <a:pt x="3241598" y="3412998"/>
                  <a:pt x="3266998" y="3416627"/>
                </a:cubicBezTo>
                <a:cubicBezTo>
                  <a:pt x="3270627" y="3438398"/>
                  <a:pt x="3264096" y="3464706"/>
                  <a:pt x="3277884" y="3481941"/>
                </a:cubicBezTo>
                <a:cubicBezTo>
                  <a:pt x="3285052" y="3490901"/>
                  <a:pt x="3301581" y="3478223"/>
                  <a:pt x="3310541" y="3471055"/>
                </a:cubicBezTo>
                <a:cubicBezTo>
                  <a:pt x="3411486" y="3390298"/>
                  <a:pt x="3264316" y="3484623"/>
                  <a:pt x="3343198" y="3405741"/>
                </a:cubicBezTo>
                <a:cubicBezTo>
                  <a:pt x="3351312" y="3397627"/>
                  <a:pt x="3364969" y="3398484"/>
                  <a:pt x="3375855" y="3394855"/>
                </a:cubicBezTo>
                <a:cubicBezTo>
                  <a:pt x="3380036" y="3369767"/>
                  <a:pt x="3384227" y="3323683"/>
                  <a:pt x="3397627" y="3296884"/>
                </a:cubicBezTo>
                <a:cubicBezTo>
                  <a:pt x="3439830" y="3212477"/>
                  <a:pt x="3402922" y="3313654"/>
                  <a:pt x="3430284" y="3231569"/>
                </a:cubicBezTo>
                <a:cubicBezTo>
                  <a:pt x="3426655" y="3220683"/>
                  <a:pt x="3429661" y="3204043"/>
                  <a:pt x="3419398" y="3198912"/>
                </a:cubicBezTo>
                <a:cubicBezTo>
                  <a:pt x="3406522" y="3192474"/>
                  <a:pt x="3359584" y="3227903"/>
                  <a:pt x="3354084" y="3231569"/>
                </a:cubicBezTo>
                <a:lnTo>
                  <a:pt x="3256112" y="3198912"/>
                </a:lnTo>
                <a:lnTo>
                  <a:pt x="3223455" y="3188027"/>
                </a:lnTo>
                <a:cubicBezTo>
                  <a:pt x="3216198" y="3180770"/>
                  <a:pt x="3209698" y="3172666"/>
                  <a:pt x="3201684" y="3166255"/>
                </a:cubicBezTo>
                <a:cubicBezTo>
                  <a:pt x="3133017" y="3111321"/>
                  <a:pt x="3199828" y="3175285"/>
                  <a:pt x="3147255" y="3122712"/>
                </a:cubicBezTo>
                <a:cubicBezTo>
                  <a:pt x="3145653" y="3117907"/>
                  <a:pt x="3133278" y="3064548"/>
                  <a:pt x="3114598" y="3068284"/>
                </a:cubicBezTo>
                <a:cubicBezTo>
                  <a:pt x="3099502" y="3071303"/>
                  <a:pt x="3092827" y="3090055"/>
                  <a:pt x="3081941" y="3100941"/>
                </a:cubicBezTo>
                <a:cubicBezTo>
                  <a:pt x="3078312" y="3115455"/>
                  <a:pt x="3083503" y="3136185"/>
                  <a:pt x="3071055" y="3144484"/>
                </a:cubicBezTo>
                <a:cubicBezTo>
                  <a:pt x="3062515" y="3150177"/>
                  <a:pt x="3053874" y="3131892"/>
                  <a:pt x="3049284" y="3122712"/>
                </a:cubicBezTo>
                <a:cubicBezTo>
                  <a:pt x="3039021" y="3102186"/>
                  <a:pt x="3034769" y="3079169"/>
                  <a:pt x="3027512" y="3057398"/>
                </a:cubicBezTo>
                <a:cubicBezTo>
                  <a:pt x="3023883" y="3046512"/>
                  <a:pt x="3024741" y="3032855"/>
                  <a:pt x="3016627" y="3024741"/>
                </a:cubicBezTo>
                <a:cubicBezTo>
                  <a:pt x="2985604" y="2993718"/>
                  <a:pt x="3003395" y="3008662"/>
                  <a:pt x="2962198" y="2981198"/>
                </a:cubicBezTo>
                <a:cubicBezTo>
                  <a:pt x="2954506" y="2969660"/>
                  <a:pt x="2934167" y="2934525"/>
                  <a:pt x="2918655" y="2926769"/>
                </a:cubicBezTo>
                <a:cubicBezTo>
                  <a:pt x="2898129" y="2916506"/>
                  <a:pt x="2853341" y="2904998"/>
                  <a:pt x="2853341" y="2904998"/>
                </a:cubicBezTo>
                <a:cubicBezTo>
                  <a:pt x="2846084" y="2894112"/>
                  <a:pt x="2839743" y="2882557"/>
                  <a:pt x="2831570" y="2872341"/>
                </a:cubicBezTo>
                <a:cubicBezTo>
                  <a:pt x="2813843" y="2850182"/>
                  <a:pt x="2801390" y="2844964"/>
                  <a:pt x="2777141" y="2828798"/>
                </a:cubicBezTo>
                <a:cubicBezTo>
                  <a:pt x="2762859" y="2807374"/>
                  <a:pt x="2754280" y="2789880"/>
                  <a:pt x="2733598" y="2774369"/>
                </a:cubicBezTo>
                <a:cubicBezTo>
                  <a:pt x="2712665" y="2758670"/>
                  <a:pt x="2686786" y="2749329"/>
                  <a:pt x="2668284" y="2730827"/>
                </a:cubicBezTo>
                <a:cubicBezTo>
                  <a:pt x="2661027" y="2723570"/>
                  <a:pt x="2655692" y="2713645"/>
                  <a:pt x="2646512" y="2709055"/>
                </a:cubicBezTo>
                <a:cubicBezTo>
                  <a:pt x="2625986" y="2698792"/>
                  <a:pt x="2602969" y="2694541"/>
                  <a:pt x="2581198" y="2687284"/>
                </a:cubicBezTo>
                <a:lnTo>
                  <a:pt x="2548541" y="2676398"/>
                </a:lnTo>
                <a:lnTo>
                  <a:pt x="2515884" y="2665512"/>
                </a:lnTo>
                <a:cubicBezTo>
                  <a:pt x="2489975" y="2587787"/>
                  <a:pt x="2513207" y="2612928"/>
                  <a:pt x="2461455" y="2578427"/>
                </a:cubicBezTo>
                <a:cubicBezTo>
                  <a:pt x="2450569" y="2582055"/>
                  <a:pt x="2435467" y="2579975"/>
                  <a:pt x="2428798" y="2589312"/>
                </a:cubicBezTo>
                <a:cubicBezTo>
                  <a:pt x="2415459" y="2607987"/>
                  <a:pt x="2407027" y="2654627"/>
                  <a:pt x="2407027" y="2654627"/>
                </a:cubicBezTo>
                <a:cubicBezTo>
                  <a:pt x="2388884" y="2650998"/>
                  <a:pt x="2370548" y="2648229"/>
                  <a:pt x="2352598" y="2643741"/>
                </a:cubicBezTo>
                <a:cubicBezTo>
                  <a:pt x="2341466" y="2640958"/>
                  <a:pt x="2328055" y="2640969"/>
                  <a:pt x="2319941" y="2632855"/>
                </a:cubicBezTo>
                <a:cubicBezTo>
                  <a:pt x="2301439" y="2614353"/>
                  <a:pt x="2276398" y="2567541"/>
                  <a:pt x="2276398" y="2567541"/>
                </a:cubicBezTo>
                <a:cubicBezTo>
                  <a:pt x="2272769" y="2553027"/>
                  <a:pt x="2269811" y="2538328"/>
                  <a:pt x="2265512" y="2523998"/>
                </a:cubicBezTo>
                <a:cubicBezTo>
                  <a:pt x="2258918" y="2502017"/>
                  <a:pt x="2243741" y="2458684"/>
                  <a:pt x="2243741" y="2458684"/>
                </a:cubicBezTo>
                <a:cubicBezTo>
                  <a:pt x="2240112" y="2429655"/>
                  <a:pt x="2254871" y="2390862"/>
                  <a:pt x="2232855" y="2371598"/>
                </a:cubicBezTo>
                <a:cubicBezTo>
                  <a:pt x="2224189" y="2364015"/>
                  <a:pt x="2133532" y="2388264"/>
                  <a:pt x="2113112" y="2393369"/>
                </a:cubicBezTo>
                <a:cubicBezTo>
                  <a:pt x="2105855" y="2400626"/>
                  <a:pt x="2095931" y="2405961"/>
                  <a:pt x="2091341" y="2415141"/>
                </a:cubicBezTo>
                <a:cubicBezTo>
                  <a:pt x="2069050" y="2459724"/>
                  <a:pt x="2097150" y="2475380"/>
                  <a:pt x="2058684" y="2436912"/>
                </a:cubicBezTo>
                <a:cubicBezTo>
                  <a:pt x="2049831" y="2410352"/>
                  <a:pt x="2047128" y="2392699"/>
                  <a:pt x="2026027" y="2371598"/>
                </a:cubicBezTo>
                <a:cubicBezTo>
                  <a:pt x="2016776" y="2362347"/>
                  <a:pt x="2003586" y="2358000"/>
                  <a:pt x="1993370" y="2349827"/>
                </a:cubicBezTo>
                <a:cubicBezTo>
                  <a:pt x="1985356" y="2343416"/>
                  <a:pt x="1979612" y="2334466"/>
                  <a:pt x="1971598" y="2328055"/>
                </a:cubicBezTo>
                <a:cubicBezTo>
                  <a:pt x="1902943" y="2273131"/>
                  <a:pt x="1969733" y="2337077"/>
                  <a:pt x="1917170" y="2284512"/>
                </a:cubicBezTo>
                <a:cubicBezTo>
                  <a:pt x="1889806" y="2202421"/>
                  <a:pt x="1926720" y="2303614"/>
                  <a:pt x="1884512" y="2219198"/>
                </a:cubicBezTo>
                <a:cubicBezTo>
                  <a:pt x="1879380" y="2208935"/>
                  <a:pt x="1877255" y="2197427"/>
                  <a:pt x="1873627" y="2186541"/>
                </a:cubicBezTo>
                <a:cubicBezTo>
                  <a:pt x="1877255" y="2175655"/>
                  <a:pt x="1876398" y="2161998"/>
                  <a:pt x="1884512" y="2153884"/>
                </a:cubicBezTo>
                <a:cubicBezTo>
                  <a:pt x="1892626" y="2145770"/>
                  <a:pt x="1907622" y="2149363"/>
                  <a:pt x="1917170" y="2142998"/>
                </a:cubicBezTo>
                <a:cubicBezTo>
                  <a:pt x="1929979" y="2134459"/>
                  <a:pt x="1938941" y="2121227"/>
                  <a:pt x="1949827" y="2110341"/>
                </a:cubicBezTo>
                <a:cubicBezTo>
                  <a:pt x="1960713" y="2113970"/>
                  <a:pt x="1974370" y="2113113"/>
                  <a:pt x="1982484" y="2121227"/>
                </a:cubicBezTo>
                <a:cubicBezTo>
                  <a:pt x="1990598" y="2129341"/>
                  <a:pt x="1990881" y="2142683"/>
                  <a:pt x="1993370" y="2153884"/>
                </a:cubicBezTo>
                <a:cubicBezTo>
                  <a:pt x="1998158" y="2175430"/>
                  <a:pt x="1998902" y="2197785"/>
                  <a:pt x="2004255" y="2219198"/>
                </a:cubicBezTo>
                <a:cubicBezTo>
                  <a:pt x="2009821" y="2241462"/>
                  <a:pt x="2018770" y="2262741"/>
                  <a:pt x="2026027" y="2284512"/>
                </a:cubicBezTo>
                <a:cubicBezTo>
                  <a:pt x="2029656" y="2295398"/>
                  <a:pt x="2028798" y="2309055"/>
                  <a:pt x="2036912" y="2317169"/>
                </a:cubicBezTo>
                <a:lnTo>
                  <a:pt x="2058684" y="2338941"/>
                </a:lnTo>
                <a:cubicBezTo>
                  <a:pt x="2065941" y="2317170"/>
                  <a:pt x="2082738" y="2296462"/>
                  <a:pt x="2080455" y="2273627"/>
                </a:cubicBezTo>
                <a:cubicBezTo>
                  <a:pt x="2067729" y="2146359"/>
                  <a:pt x="2076722" y="2200528"/>
                  <a:pt x="2058684" y="2110341"/>
                </a:cubicBezTo>
                <a:cubicBezTo>
                  <a:pt x="2062313" y="2034141"/>
                  <a:pt x="2061146" y="1957561"/>
                  <a:pt x="2069570" y="1881741"/>
                </a:cubicBezTo>
                <a:cubicBezTo>
                  <a:pt x="2072104" y="1858932"/>
                  <a:pt x="2084084" y="1838198"/>
                  <a:pt x="2091341" y="1816427"/>
                </a:cubicBezTo>
                <a:cubicBezTo>
                  <a:pt x="2100194" y="1789867"/>
                  <a:pt x="2102896" y="1772214"/>
                  <a:pt x="2123998" y="1751112"/>
                </a:cubicBezTo>
                <a:cubicBezTo>
                  <a:pt x="2180579" y="1694531"/>
                  <a:pt x="2135335" y="1761434"/>
                  <a:pt x="2178427" y="1707569"/>
                </a:cubicBezTo>
                <a:cubicBezTo>
                  <a:pt x="2192121" y="1690451"/>
                  <a:pt x="2201749" y="1665273"/>
                  <a:pt x="2221970" y="1653141"/>
                </a:cubicBezTo>
                <a:cubicBezTo>
                  <a:pt x="2286353" y="1614512"/>
                  <a:pt x="2223058" y="1675534"/>
                  <a:pt x="2287284" y="1620484"/>
                </a:cubicBezTo>
                <a:cubicBezTo>
                  <a:pt x="2287307" y="1620464"/>
                  <a:pt x="2341701" y="1566066"/>
                  <a:pt x="2352598" y="1555169"/>
                </a:cubicBezTo>
                <a:cubicBezTo>
                  <a:pt x="2359855" y="1547912"/>
                  <a:pt x="2365830" y="1539091"/>
                  <a:pt x="2374370" y="1533398"/>
                </a:cubicBezTo>
                <a:lnTo>
                  <a:pt x="2407027" y="1511627"/>
                </a:lnTo>
                <a:cubicBezTo>
                  <a:pt x="2414284" y="1500741"/>
                  <a:pt x="2422947" y="1490671"/>
                  <a:pt x="2428798" y="1478969"/>
                </a:cubicBezTo>
                <a:cubicBezTo>
                  <a:pt x="2433930" y="1468706"/>
                  <a:pt x="2432516" y="1455272"/>
                  <a:pt x="2439684" y="1446312"/>
                </a:cubicBezTo>
                <a:cubicBezTo>
                  <a:pt x="2447857" y="1436096"/>
                  <a:pt x="2461455" y="1431798"/>
                  <a:pt x="2472341" y="1424541"/>
                </a:cubicBezTo>
                <a:cubicBezTo>
                  <a:pt x="2479598" y="1402770"/>
                  <a:pt x="2488546" y="1381491"/>
                  <a:pt x="2494112" y="1359227"/>
                </a:cubicBezTo>
                <a:cubicBezTo>
                  <a:pt x="2501369" y="1330198"/>
                  <a:pt x="2506422" y="1300528"/>
                  <a:pt x="2515884" y="1272141"/>
                </a:cubicBezTo>
                <a:cubicBezTo>
                  <a:pt x="2519513" y="1261255"/>
                  <a:pt x="2520866" y="1249323"/>
                  <a:pt x="2526770" y="1239484"/>
                </a:cubicBezTo>
                <a:cubicBezTo>
                  <a:pt x="2532050" y="1230683"/>
                  <a:pt x="2542130" y="1225726"/>
                  <a:pt x="2548541" y="1217712"/>
                </a:cubicBezTo>
                <a:cubicBezTo>
                  <a:pt x="2603459" y="1149063"/>
                  <a:pt x="2539524" y="1215842"/>
                  <a:pt x="2592084" y="1163284"/>
                </a:cubicBezTo>
                <a:cubicBezTo>
                  <a:pt x="2595713" y="1152398"/>
                  <a:pt x="2597066" y="1140466"/>
                  <a:pt x="2602970" y="1130627"/>
                </a:cubicBezTo>
                <a:cubicBezTo>
                  <a:pt x="2613312" y="1113390"/>
                  <a:pt x="2642563" y="1096974"/>
                  <a:pt x="2657398" y="1087084"/>
                </a:cubicBezTo>
                <a:cubicBezTo>
                  <a:pt x="2661027" y="1076198"/>
                  <a:pt x="2658947" y="1061096"/>
                  <a:pt x="2668284" y="1054427"/>
                </a:cubicBezTo>
                <a:cubicBezTo>
                  <a:pt x="2703833" y="1029035"/>
                  <a:pt x="2798039" y="1025495"/>
                  <a:pt x="2831570" y="1021769"/>
                </a:cubicBezTo>
                <a:cubicBezTo>
                  <a:pt x="2875109" y="1007257"/>
                  <a:pt x="2857413" y="1006662"/>
                  <a:pt x="2907770" y="1021769"/>
                </a:cubicBezTo>
                <a:cubicBezTo>
                  <a:pt x="2929751" y="1028363"/>
                  <a:pt x="2973084" y="1043541"/>
                  <a:pt x="2973084" y="1043541"/>
                </a:cubicBezTo>
                <a:cubicBezTo>
                  <a:pt x="2987598" y="1065312"/>
                  <a:pt x="2998125" y="1090353"/>
                  <a:pt x="3016627" y="1108855"/>
                </a:cubicBezTo>
                <a:cubicBezTo>
                  <a:pt x="3031141" y="1123369"/>
                  <a:pt x="3048784" y="1135319"/>
                  <a:pt x="3060170" y="1152398"/>
                </a:cubicBezTo>
                <a:cubicBezTo>
                  <a:pt x="3067427" y="1163284"/>
                  <a:pt x="3076090" y="1173353"/>
                  <a:pt x="3081941" y="1185055"/>
                </a:cubicBezTo>
                <a:cubicBezTo>
                  <a:pt x="3087073" y="1195318"/>
                  <a:pt x="3086923" y="1207873"/>
                  <a:pt x="3092827" y="1217712"/>
                </a:cubicBezTo>
                <a:cubicBezTo>
                  <a:pt x="3098107" y="1226513"/>
                  <a:pt x="3107341" y="1232227"/>
                  <a:pt x="3114598" y="1239484"/>
                </a:cubicBezTo>
                <a:cubicBezTo>
                  <a:pt x="3140507" y="1317209"/>
                  <a:pt x="3123640" y="1285703"/>
                  <a:pt x="3158141" y="1337455"/>
                </a:cubicBezTo>
                <a:cubicBezTo>
                  <a:pt x="3169027" y="1333826"/>
                  <a:pt x="3182684" y="1334683"/>
                  <a:pt x="3190798" y="1326569"/>
                </a:cubicBezTo>
                <a:cubicBezTo>
                  <a:pt x="3198912" y="1318455"/>
                  <a:pt x="3201684" y="1305387"/>
                  <a:pt x="3201684" y="1293912"/>
                </a:cubicBezTo>
                <a:cubicBezTo>
                  <a:pt x="3201684" y="1238336"/>
                  <a:pt x="3198536" y="1221941"/>
                  <a:pt x="3169027" y="1185055"/>
                </a:cubicBezTo>
                <a:cubicBezTo>
                  <a:pt x="3162616" y="1177041"/>
                  <a:pt x="3154512" y="1170541"/>
                  <a:pt x="3147255" y="1163284"/>
                </a:cubicBezTo>
                <a:cubicBezTo>
                  <a:pt x="3143627" y="1148770"/>
                  <a:pt x="3143061" y="1133123"/>
                  <a:pt x="3136370" y="1119741"/>
                </a:cubicBezTo>
                <a:cubicBezTo>
                  <a:pt x="3131780" y="1110561"/>
                  <a:pt x="3119188" y="1107149"/>
                  <a:pt x="3114598" y="1097969"/>
                </a:cubicBezTo>
                <a:cubicBezTo>
                  <a:pt x="3104335" y="1077443"/>
                  <a:pt x="3111922" y="1045385"/>
                  <a:pt x="3092827" y="1032655"/>
                </a:cubicBezTo>
                <a:cubicBezTo>
                  <a:pt x="3081941" y="1025398"/>
                  <a:pt x="3072195" y="1016038"/>
                  <a:pt x="3060170" y="1010884"/>
                </a:cubicBezTo>
                <a:cubicBezTo>
                  <a:pt x="3046419" y="1004991"/>
                  <a:pt x="3030957" y="1004297"/>
                  <a:pt x="3016627" y="999998"/>
                </a:cubicBezTo>
                <a:cubicBezTo>
                  <a:pt x="2994646" y="993404"/>
                  <a:pt x="2973816" y="982728"/>
                  <a:pt x="2951312" y="978227"/>
                </a:cubicBezTo>
                <a:cubicBezTo>
                  <a:pt x="2885632" y="965091"/>
                  <a:pt x="2914436" y="973192"/>
                  <a:pt x="2864227" y="956455"/>
                </a:cubicBezTo>
                <a:cubicBezTo>
                  <a:pt x="2811662" y="903892"/>
                  <a:pt x="2875608" y="970682"/>
                  <a:pt x="2820684" y="902027"/>
                </a:cubicBezTo>
                <a:cubicBezTo>
                  <a:pt x="2802957" y="879868"/>
                  <a:pt x="2790504" y="874650"/>
                  <a:pt x="2766255" y="858484"/>
                </a:cubicBezTo>
                <a:cubicBezTo>
                  <a:pt x="2755369" y="862112"/>
                  <a:pt x="2740766" y="860409"/>
                  <a:pt x="2733598" y="869369"/>
                </a:cubicBezTo>
                <a:cubicBezTo>
                  <a:pt x="2708699" y="900492"/>
                  <a:pt x="2740400" y="951922"/>
                  <a:pt x="2700941" y="978227"/>
                </a:cubicBezTo>
                <a:cubicBezTo>
                  <a:pt x="2690055" y="985484"/>
                  <a:pt x="2678500" y="991825"/>
                  <a:pt x="2668284" y="999998"/>
                </a:cubicBezTo>
                <a:cubicBezTo>
                  <a:pt x="2590716" y="1062050"/>
                  <a:pt x="2714384" y="976520"/>
                  <a:pt x="2613855" y="1043541"/>
                </a:cubicBezTo>
                <a:cubicBezTo>
                  <a:pt x="2606598" y="1054427"/>
                  <a:pt x="2600598" y="1066265"/>
                  <a:pt x="2592084" y="1076198"/>
                </a:cubicBezTo>
                <a:cubicBezTo>
                  <a:pt x="2578726" y="1091783"/>
                  <a:pt x="2559927" y="1102662"/>
                  <a:pt x="2548541" y="1119741"/>
                </a:cubicBezTo>
                <a:cubicBezTo>
                  <a:pt x="2541284" y="1130627"/>
                  <a:pt x="2537864" y="1145464"/>
                  <a:pt x="2526770" y="1152398"/>
                </a:cubicBezTo>
                <a:cubicBezTo>
                  <a:pt x="2507309" y="1164561"/>
                  <a:pt x="2461455" y="1174169"/>
                  <a:pt x="2461455" y="1174169"/>
                </a:cubicBezTo>
                <a:cubicBezTo>
                  <a:pt x="2454198" y="1163283"/>
                  <a:pt x="2448198" y="1151445"/>
                  <a:pt x="2439684" y="1141512"/>
                </a:cubicBezTo>
                <a:cubicBezTo>
                  <a:pt x="2426326" y="1125927"/>
                  <a:pt x="2396141" y="1097969"/>
                  <a:pt x="2396141" y="1097969"/>
                </a:cubicBezTo>
                <a:lnTo>
                  <a:pt x="2363484" y="999998"/>
                </a:lnTo>
                <a:lnTo>
                  <a:pt x="2352598" y="967341"/>
                </a:lnTo>
                <a:lnTo>
                  <a:pt x="2341712" y="934684"/>
                </a:lnTo>
                <a:cubicBezTo>
                  <a:pt x="2345341" y="920170"/>
                  <a:pt x="2345907" y="904523"/>
                  <a:pt x="2352598" y="891141"/>
                </a:cubicBezTo>
                <a:cubicBezTo>
                  <a:pt x="2357188" y="881961"/>
                  <a:pt x="2367959" y="877383"/>
                  <a:pt x="2374370" y="869369"/>
                </a:cubicBezTo>
                <a:cubicBezTo>
                  <a:pt x="2398486" y="839224"/>
                  <a:pt x="2395529" y="838547"/>
                  <a:pt x="2407027" y="804055"/>
                </a:cubicBezTo>
                <a:cubicBezTo>
                  <a:pt x="2403398" y="785912"/>
                  <a:pt x="2403429" y="766633"/>
                  <a:pt x="2396141" y="749627"/>
                </a:cubicBezTo>
                <a:cubicBezTo>
                  <a:pt x="2392098" y="740194"/>
                  <a:pt x="2379650" y="736656"/>
                  <a:pt x="2374370" y="727855"/>
                </a:cubicBezTo>
                <a:cubicBezTo>
                  <a:pt x="2368466" y="718016"/>
                  <a:pt x="2366636" y="706231"/>
                  <a:pt x="2363484" y="695198"/>
                </a:cubicBezTo>
                <a:cubicBezTo>
                  <a:pt x="2359374" y="680813"/>
                  <a:pt x="2361944" y="663338"/>
                  <a:pt x="2352598" y="651655"/>
                </a:cubicBezTo>
                <a:cubicBezTo>
                  <a:pt x="2345430" y="642695"/>
                  <a:pt x="2330827" y="644398"/>
                  <a:pt x="2319941" y="640769"/>
                </a:cubicBezTo>
                <a:cubicBezTo>
                  <a:pt x="2305508" y="619119"/>
                  <a:pt x="2282015" y="602496"/>
                  <a:pt x="2309055" y="575455"/>
                </a:cubicBezTo>
                <a:cubicBezTo>
                  <a:pt x="2317169" y="567341"/>
                  <a:pt x="2330826" y="568198"/>
                  <a:pt x="2341712" y="564569"/>
                </a:cubicBezTo>
                <a:cubicBezTo>
                  <a:pt x="2345341" y="553683"/>
                  <a:pt x="2354484" y="543230"/>
                  <a:pt x="2352598" y="531912"/>
                </a:cubicBezTo>
                <a:cubicBezTo>
                  <a:pt x="2346806" y="497156"/>
                  <a:pt x="2323642" y="496860"/>
                  <a:pt x="2298170" y="488369"/>
                </a:cubicBezTo>
                <a:cubicBezTo>
                  <a:pt x="2294541" y="477483"/>
                  <a:pt x="2287284" y="467187"/>
                  <a:pt x="2287284" y="455712"/>
                </a:cubicBezTo>
                <a:cubicBezTo>
                  <a:pt x="2287284" y="424095"/>
                  <a:pt x="2292243" y="396131"/>
                  <a:pt x="2319941" y="379512"/>
                </a:cubicBezTo>
                <a:cubicBezTo>
                  <a:pt x="2329780" y="373608"/>
                  <a:pt x="2341712" y="372255"/>
                  <a:pt x="2352598" y="368627"/>
                </a:cubicBezTo>
                <a:cubicBezTo>
                  <a:pt x="2374369" y="372255"/>
                  <a:pt x="2396499" y="374159"/>
                  <a:pt x="2417912" y="379512"/>
                </a:cubicBezTo>
                <a:cubicBezTo>
                  <a:pt x="2440176" y="385078"/>
                  <a:pt x="2483227" y="401284"/>
                  <a:pt x="2483227" y="401284"/>
                </a:cubicBezTo>
                <a:cubicBezTo>
                  <a:pt x="2494113" y="397655"/>
                  <a:pt x="2506704" y="397283"/>
                  <a:pt x="2515884" y="390398"/>
                </a:cubicBezTo>
                <a:cubicBezTo>
                  <a:pt x="2536410" y="375003"/>
                  <a:pt x="2552169" y="354112"/>
                  <a:pt x="2570312" y="335969"/>
                </a:cubicBezTo>
                <a:cubicBezTo>
                  <a:pt x="2577569" y="328712"/>
                  <a:pt x="2583544" y="319891"/>
                  <a:pt x="2592084" y="314198"/>
                </a:cubicBezTo>
                <a:cubicBezTo>
                  <a:pt x="2633281" y="286734"/>
                  <a:pt x="2615490" y="301678"/>
                  <a:pt x="2646512" y="270655"/>
                </a:cubicBezTo>
                <a:cubicBezTo>
                  <a:pt x="2668284" y="274284"/>
                  <a:pt x="2690888" y="274561"/>
                  <a:pt x="2711827" y="281541"/>
                </a:cubicBezTo>
                <a:cubicBezTo>
                  <a:pt x="2724239" y="285678"/>
                  <a:pt x="2731655" y="305878"/>
                  <a:pt x="2744484" y="303312"/>
                </a:cubicBezTo>
                <a:cubicBezTo>
                  <a:pt x="2757313" y="300746"/>
                  <a:pt x="2756039" y="278828"/>
                  <a:pt x="2766255" y="270655"/>
                </a:cubicBezTo>
                <a:cubicBezTo>
                  <a:pt x="2775215" y="263487"/>
                  <a:pt x="2788026" y="263398"/>
                  <a:pt x="2798912" y="259769"/>
                </a:cubicBezTo>
                <a:cubicBezTo>
                  <a:pt x="2810544" y="248137"/>
                  <a:pt x="2836863" y="218973"/>
                  <a:pt x="2853341" y="216227"/>
                </a:cubicBezTo>
                <a:cubicBezTo>
                  <a:pt x="2864659" y="214341"/>
                  <a:pt x="2875112" y="223484"/>
                  <a:pt x="2885998" y="227112"/>
                </a:cubicBezTo>
                <a:cubicBezTo>
                  <a:pt x="2889627" y="241626"/>
                  <a:pt x="2892774" y="256270"/>
                  <a:pt x="2896884" y="270655"/>
                </a:cubicBezTo>
                <a:cubicBezTo>
                  <a:pt x="2903970" y="295455"/>
                  <a:pt x="2905958" y="310934"/>
                  <a:pt x="2929541" y="325084"/>
                </a:cubicBezTo>
                <a:cubicBezTo>
                  <a:pt x="2939380" y="330988"/>
                  <a:pt x="2951312" y="332341"/>
                  <a:pt x="2962198" y="335969"/>
                </a:cubicBezTo>
                <a:cubicBezTo>
                  <a:pt x="2987988" y="361759"/>
                  <a:pt x="3015202" y="386126"/>
                  <a:pt x="3027512" y="423055"/>
                </a:cubicBezTo>
                <a:lnTo>
                  <a:pt x="3038398" y="455712"/>
                </a:lnTo>
                <a:cubicBezTo>
                  <a:pt x="3042027" y="499255"/>
                  <a:pt x="3036434" y="544579"/>
                  <a:pt x="3049284" y="586341"/>
                </a:cubicBezTo>
                <a:cubicBezTo>
                  <a:pt x="3052658" y="597308"/>
                  <a:pt x="3072761" y="590342"/>
                  <a:pt x="3081941" y="597227"/>
                </a:cubicBezTo>
                <a:cubicBezTo>
                  <a:pt x="3102467" y="612622"/>
                  <a:pt x="3118227" y="633512"/>
                  <a:pt x="3136370" y="651655"/>
                </a:cubicBezTo>
                <a:lnTo>
                  <a:pt x="3158141" y="673427"/>
                </a:lnTo>
                <a:cubicBezTo>
                  <a:pt x="3183541" y="669798"/>
                  <a:pt x="3210983" y="673158"/>
                  <a:pt x="3234341" y="662541"/>
                </a:cubicBezTo>
                <a:cubicBezTo>
                  <a:pt x="3253027" y="654047"/>
                  <a:pt x="3277884" y="618998"/>
                  <a:pt x="3277884" y="618998"/>
                </a:cubicBezTo>
                <a:cubicBezTo>
                  <a:pt x="3281513" y="608112"/>
                  <a:pt x="3285618" y="597374"/>
                  <a:pt x="3288770" y="586341"/>
                </a:cubicBezTo>
                <a:cubicBezTo>
                  <a:pt x="3292880" y="571956"/>
                  <a:pt x="3287686" y="551775"/>
                  <a:pt x="3299655" y="542798"/>
                </a:cubicBezTo>
                <a:cubicBezTo>
                  <a:pt x="3308835" y="535913"/>
                  <a:pt x="3321426" y="550055"/>
                  <a:pt x="3332312" y="553684"/>
                </a:cubicBezTo>
                <a:cubicBezTo>
                  <a:pt x="3341132" y="562503"/>
                  <a:pt x="3367900" y="595761"/>
                  <a:pt x="3386741" y="586341"/>
                </a:cubicBezTo>
                <a:cubicBezTo>
                  <a:pt x="3397004" y="581210"/>
                  <a:pt x="3391723" y="563523"/>
                  <a:pt x="3397627" y="553684"/>
                </a:cubicBezTo>
                <a:cubicBezTo>
                  <a:pt x="3412570" y="528778"/>
                  <a:pt x="3426366" y="529589"/>
                  <a:pt x="3452055" y="521027"/>
                </a:cubicBezTo>
                <a:cubicBezTo>
                  <a:pt x="3462941" y="524655"/>
                  <a:pt x="3474873" y="526009"/>
                  <a:pt x="3484712" y="531912"/>
                </a:cubicBezTo>
                <a:cubicBezTo>
                  <a:pt x="3493513" y="537192"/>
                  <a:pt x="3498470" y="547273"/>
                  <a:pt x="3506484" y="553684"/>
                </a:cubicBezTo>
                <a:cubicBezTo>
                  <a:pt x="3516700" y="561857"/>
                  <a:pt x="3528255" y="568198"/>
                  <a:pt x="3539141" y="575455"/>
                </a:cubicBezTo>
                <a:cubicBezTo>
                  <a:pt x="3550027" y="568198"/>
                  <a:pt x="3558893" y="555835"/>
                  <a:pt x="3571798" y="553684"/>
                </a:cubicBezTo>
                <a:cubicBezTo>
                  <a:pt x="3630016" y="543981"/>
                  <a:pt x="3608622" y="629259"/>
                  <a:pt x="3615341" y="651655"/>
                </a:cubicBezTo>
                <a:cubicBezTo>
                  <a:pt x="3618290" y="661485"/>
                  <a:pt x="3629855" y="666170"/>
                  <a:pt x="3637112" y="673427"/>
                </a:cubicBezTo>
                <a:cubicBezTo>
                  <a:pt x="3666142" y="760515"/>
                  <a:pt x="3622597" y="658911"/>
                  <a:pt x="3680655" y="716969"/>
                </a:cubicBezTo>
                <a:cubicBezTo>
                  <a:pt x="3688769" y="725083"/>
                  <a:pt x="3687912" y="738741"/>
                  <a:pt x="3691541" y="749627"/>
                </a:cubicBezTo>
                <a:cubicBezTo>
                  <a:pt x="3676510" y="794722"/>
                  <a:pt x="3657329" y="808722"/>
                  <a:pt x="3680655" y="847598"/>
                </a:cubicBezTo>
                <a:cubicBezTo>
                  <a:pt x="3685935" y="856399"/>
                  <a:pt x="3695170" y="862112"/>
                  <a:pt x="3702427" y="869369"/>
                </a:cubicBezTo>
                <a:cubicBezTo>
                  <a:pt x="3706055" y="880255"/>
                  <a:pt x="3711259" y="890737"/>
                  <a:pt x="3713312" y="902027"/>
                </a:cubicBezTo>
                <a:cubicBezTo>
                  <a:pt x="3718545" y="930809"/>
                  <a:pt x="3715792" y="961092"/>
                  <a:pt x="3724198" y="989112"/>
                </a:cubicBezTo>
                <a:cubicBezTo>
                  <a:pt x="3727147" y="998943"/>
                  <a:pt x="3739559" y="1002870"/>
                  <a:pt x="3745970" y="1010884"/>
                </a:cubicBezTo>
                <a:cubicBezTo>
                  <a:pt x="3754143" y="1021100"/>
                  <a:pt x="3760484" y="1032655"/>
                  <a:pt x="3767741" y="1043541"/>
                </a:cubicBezTo>
                <a:cubicBezTo>
                  <a:pt x="3717833" y="1118402"/>
                  <a:pt x="3715923" y="1084032"/>
                  <a:pt x="3735084" y="1141512"/>
                </a:cubicBezTo>
                <a:cubicBezTo>
                  <a:pt x="3749598" y="1137884"/>
                  <a:pt x="3764242" y="1134737"/>
                  <a:pt x="3778627" y="1130627"/>
                </a:cubicBezTo>
                <a:cubicBezTo>
                  <a:pt x="3789660" y="1127475"/>
                  <a:pt x="3799966" y="1117855"/>
                  <a:pt x="3811284" y="1119741"/>
                </a:cubicBezTo>
                <a:cubicBezTo>
                  <a:pt x="3824189" y="1121892"/>
                  <a:pt x="3833055" y="1134255"/>
                  <a:pt x="3843941" y="1141512"/>
                </a:cubicBezTo>
                <a:cubicBezTo>
                  <a:pt x="3840312" y="1156026"/>
                  <a:pt x="3842401" y="1173372"/>
                  <a:pt x="3833055" y="1185055"/>
                </a:cubicBezTo>
                <a:cubicBezTo>
                  <a:pt x="3825887" y="1194015"/>
                  <a:pt x="3810661" y="1190809"/>
                  <a:pt x="3800398" y="1195941"/>
                </a:cubicBezTo>
                <a:cubicBezTo>
                  <a:pt x="3772932" y="1209674"/>
                  <a:pt x="3766221" y="1219232"/>
                  <a:pt x="3745970" y="1239484"/>
                </a:cubicBezTo>
                <a:cubicBezTo>
                  <a:pt x="3749598" y="1261255"/>
                  <a:pt x="3745905" y="1285634"/>
                  <a:pt x="3756855" y="1304798"/>
                </a:cubicBezTo>
                <a:cubicBezTo>
                  <a:pt x="3778317" y="1342357"/>
                  <a:pt x="3800121" y="1302843"/>
                  <a:pt x="3811284" y="1293912"/>
                </a:cubicBezTo>
                <a:cubicBezTo>
                  <a:pt x="3821500" y="1285739"/>
                  <a:pt x="3833055" y="1279398"/>
                  <a:pt x="3843941" y="1272141"/>
                </a:cubicBezTo>
                <a:cubicBezTo>
                  <a:pt x="3847570" y="1261255"/>
                  <a:pt x="3846713" y="1247598"/>
                  <a:pt x="3854827" y="1239484"/>
                </a:cubicBezTo>
                <a:cubicBezTo>
                  <a:pt x="3862941" y="1231370"/>
                  <a:pt x="3883855" y="1217712"/>
                  <a:pt x="3887484" y="1228598"/>
                </a:cubicBezTo>
                <a:cubicBezTo>
                  <a:pt x="3903050" y="1275296"/>
                  <a:pt x="3876399" y="1305096"/>
                  <a:pt x="3854827" y="1337455"/>
                </a:cubicBezTo>
                <a:cubicBezTo>
                  <a:pt x="3858455" y="1348341"/>
                  <a:pt x="3854353" y="1368489"/>
                  <a:pt x="3865712" y="1370112"/>
                </a:cubicBezTo>
                <a:cubicBezTo>
                  <a:pt x="3888431" y="1373358"/>
                  <a:pt x="3931027" y="1348341"/>
                  <a:pt x="3931027" y="1348341"/>
                </a:cubicBezTo>
                <a:cubicBezTo>
                  <a:pt x="3934655" y="1359227"/>
                  <a:pt x="3941912" y="1369524"/>
                  <a:pt x="3941912" y="1380998"/>
                </a:cubicBezTo>
                <a:cubicBezTo>
                  <a:pt x="3941912" y="1419777"/>
                  <a:pt x="3903513" y="1439255"/>
                  <a:pt x="3876598" y="1457198"/>
                </a:cubicBezTo>
                <a:cubicBezTo>
                  <a:pt x="3880227" y="1478969"/>
                  <a:pt x="3879734" y="1501846"/>
                  <a:pt x="3887484" y="1522512"/>
                </a:cubicBezTo>
                <a:cubicBezTo>
                  <a:pt x="3891088" y="1532122"/>
                  <a:pt x="3902844" y="1536270"/>
                  <a:pt x="3909255" y="1544284"/>
                </a:cubicBezTo>
                <a:cubicBezTo>
                  <a:pt x="3917428" y="1554500"/>
                  <a:pt x="3923770" y="1566055"/>
                  <a:pt x="3931027" y="1576941"/>
                </a:cubicBezTo>
                <a:cubicBezTo>
                  <a:pt x="3878233" y="1629735"/>
                  <a:pt x="3876098" y="1603405"/>
                  <a:pt x="3909255" y="1653141"/>
                </a:cubicBezTo>
                <a:cubicBezTo>
                  <a:pt x="3898369" y="1656770"/>
                  <a:pt x="3887799" y="1661538"/>
                  <a:pt x="3876598" y="1664027"/>
                </a:cubicBezTo>
                <a:cubicBezTo>
                  <a:pt x="3836249" y="1672993"/>
                  <a:pt x="3761848" y="1681092"/>
                  <a:pt x="3724198" y="1685798"/>
                </a:cubicBezTo>
                <a:cubicBezTo>
                  <a:pt x="3708795" y="1690932"/>
                  <a:pt x="3661671" y="1707569"/>
                  <a:pt x="3647998" y="1707569"/>
                </a:cubicBezTo>
                <a:cubicBezTo>
                  <a:pt x="3625926" y="1707569"/>
                  <a:pt x="3604455" y="1700312"/>
                  <a:pt x="3582684" y="1696684"/>
                </a:cubicBezTo>
                <a:cubicBezTo>
                  <a:pt x="3579055" y="1685798"/>
                  <a:pt x="3579912" y="1672141"/>
                  <a:pt x="3571798" y="1664027"/>
                </a:cubicBezTo>
                <a:cubicBezTo>
                  <a:pt x="3537341" y="1629570"/>
                  <a:pt x="3533407" y="1665752"/>
                  <a:pt x="3517370" y="1685798"/>
                </a:cubicBezTo>
                <a:cubicBezTo>
                  <a:pt x="3510959" y="1693812"/>
                  <a:pt x="3502855" y="1700312"/>
                  <a:pt x="3495598" y="1707569"/>
                </a:cubicBezTo>
                <a:cubicBezTo>
                  <a:pt x="3484712" y="1703941"/>
                  <a:pt x="3472780" y="1702588"/>
                  <a:pt x="3462941" y="1696684"/>
                </a:cubicBezTo>
                <a:cubicBezTo>
                  <a:pt x="3399748" y="1658768"/>
                  <a:pt x="3481655" y="1693626"/>
                  <a:pt x="3430284" y="1642255"/>
                </a:cubicBezTo>
                <a:cubicBezTo>
                  <a:pt x="3422170" y="1634141"/>
                  <a:pt x="3408513" y="1634998"/>
                  <a:pt x="3397627" y="1631369"/>
                </a:cubicBezTo>
                <a:cubicBezTo>
                  <a:pt x="3390370" y="1609598"/>
                  <a:pt x="3388585" y="1585150"/>
                  <a:pt x="3375855" y="1566055"/>
                </a:cubicBezTo>
                <a:cubicBezTo>
                  <a:pt x="3355961" y="1536214"/>
                  <a:pt x="3339305" y="1501980"/>
                  <a:pt x="3310541" y="1478969"/>
                </a:cubicBezTo>
                <a:cubicBezTo>
                  <a:pt x="3300325" y="1470796"/>
                  <a:pt x="3288770" y="1464455"/>
                  <a:pt x="3277884" y="1457198"/>
                </a:cubicBezTo>
                <a:cubicBezTo>
                  <a:pt x="3270627" y="1464455"/>
                  <a:pt x="3261392" y="1470168"/>
                  <a:pt x="3256112" y="1478969"/>
                </a:cubicBezTo>
                <a:cubicBezTo>
                  <a:pt x="3237730" y="1509607"/>
                  <a:pt x="3246051" y="1521634"/>
                  <a:pt x="3256112" y="1555169"/>
                </a:cubicBezTo>
                <a:cubicBezTo>
                  <a:pt x="3298237" y="1695585"/>
                  <a:pt x="3255910" y="1565651"/>
                  <a:pt x="3299655" y="1653141"/>
                </a:cubicBezTo>
                <a:cubicBezTo>
                  <a:pt x="3304787" y="1663404"/>
                  <a:pt x="3302427" y="1677684"/>
                  <a:pt x="3310541" y="1685798"/>
                </a:cubicBezTo>
                <a:cubicBezTo>
                  <a:pt x="3329043" y="1704300"/>
                  <a:pt x="3357353" y="1710839"/>
                  <a:pt x="3375855" y="1729341"/>
                </a:cubicBezTo>
                <a:cubicBezTo>
                  <a:pt x="3427512" y="1780998"/>
                  <a:pt x="3399925" y="1766393"/>
                  <a:pt x="3452055" y="1783769"/>
                </a:cubicBezTo>
                <a:cubicBezTo>
                  <a:pt x="3588289" y="1738360"/>
                  <a:pt x="3439397" y="1784561"/>
                  <a:pt x="3800398" y="1761998"/>
                </a:cubicBezTo>
                <a:cubicBezTo>
                  <a:pt x="3811850" y="1761282"/>
                  <a:pt x="3821737" y="1752998"/>
                  <a:pt x="3833055" y="1751112"/>
                </a:cubicBezTo>
                <a:cubicBezTo>
                  <a:pt x="3865466" y="1745710"/>
                  <a:pt x="3898370" y="1743855"/>
                  <a:pt x="3931027" y="1740227"/>
                </a:cubicBezTo>
                <a:cubicBezTo>
                  <a:pt x="4029951" y="1754358"/>
                  <a:pt x="3982881" y="1742997"/>
                  <a:pt x="4072541" y="1772884"/>
                </a:cubicBezTo>
                <a:lnTo>
                  <a:pt x="4105198" y="1783769"/>
                </a:lnTo>
                <a:cubicBezTo>
                  <a:pt x="4112455" y="1776512"/>
                  <a:pt x="4118956" y="1768409"/>
                  <a:pt x="4126970" y="1761998"/>
                </a:cubicBezTo>
                <a:cubicBezTo>
                  <a:pt x="4137186" y="1753825"/>
                  <a:pt x="4151454" y="1750443"/>
                  <a:pt x="4159627" y="1740227"/>
                </a:cubicBezTo>
                <a:cubicBezTo>
                  <a:pt x="4184457" y="1709188"/>
                  <a:pt x="4152828" y="1705526"/>
                  <a:pt x="4192284" y="1685798"/>
                </a:cubicBezTo>
                <a:cubicBezTo>
                  <a:pt x="4212810" y="1675535"/>
                  <a:pt x="4235827" y="1671284"/>
                  <a:pt x="4257598" y="1664027"/>
                </a:cubicBezTo>
                <a:lnTo>
                  <a:pt x="4290255" y="1653141"/>
                </a:lnTo>
                <a:cubicBezTo>
                  <a:pt x="4308398" y="1656770"/>
                  <a:pt x="4327360" y="1657530"/>
                  <a:pt x="4344684" y="1664027"/>
                </a:cubicBezTo>
                <a:cubicBezTo>
                  <a:pt x="4356934" y="1668621"/>
                  <a:pt x="4365639" y="1679947"/>
                  <a:pt x="4377341" y="1685798"/>
                </a:cubicBezTo>
                <a:cubicBezTo>
                  <a:pt x="4387604" y="1690930"/>
                  <a:pt x="4399112" y="1693055"/>
                  <a:pt x="4409998" y="1696684"/>
                </a:cubicBezTo>
                <a:cubicBezTo>
                  <a:pt x="4417255" y="1703941"/>
                  <a:pt x="4422969" y="1713175"/>
                  <a:pt x="4431770" y="1718455"/>
                </a:cubicBezTo>
                <a:cubicBezTo>
                  <a:pt x="4441609" y="1724359"/>
                  <a:pt x="4455467" y="1722173"/>
                  <a:pt x="4464427" y="1729341"/>
                </a:cubicBezTo>
                <a:cubicBezTo>
                  <a:pt x="4534767" y="1785614"/>
                  <a:pt x="4436771" y="1745522"/>
                  <a:pt x="4518855" y="1772884"/>
                </a:cubicBezTo>
                <a:cubicBezTo>
                  <a:pt x="4561381" y="1815408"/>
                  <a:pt x="4516759" y="1777278"/>
                  <a:pt x="4573284" y="1805541"/>
                </a:cubicBezTo>
                <a:cubicBezTo>
                  <a:pt x="4584986" y="1811392"/>
                  <a:pt x="4595725" y="1819139"/>
                  <a:pt x="4605941" y="1827312"/>
                </a:cubicBezTo>
                <a:cubicBezTo>
                  <a:pt x="4613955" y="1833723"/>
                  <a:pt x="4618911" y="1843804"/>
                  <a:pt x="4627712" y="1849084"/>
                </a:cubicBezTo>
                <a:cubicBezTo>
                  <a:pt x="4637552" y="1854988"/>
                  <a:pt x="4649484" y="1856341"/>
                  <a:pt x="4660370" y="1859969"/>
                </a:cubicBezTo>
                <a:cubicBezTo>
                  <a:pt x="4715528" y="1915130"/>
                  <a:pt x="4644148" y="1850237"/>
                  <a:pt x="4714798" y="1892627"/>
                </a:cubicBezTo>
                <a:cubicBezTo>
                  <a:pt x="4789511" y="1937454"/>
                  <a:pt x="4676715" y="1894446"/>
                  <a:pt x="4769227" y="1925284"/>
                </a:cubicBezTo>
                <a:cubicBezTo>
                  <a:pt x="4776484" y="1936170"/>
                  <a:pt x="4780782" y="1949768"/>
                  <a:pt x="4790998" y="1957941"/>
                </a:cubicBezTo>
                <a:cubicBezTo>
                  <a:pt x="4799958" y="1965109"/>
                  <a:pt x="4815541" y="1960713"/>
                  <a:pt x="4823655" y="1968827"/>
                </a:cubicBezTo>
                <a:cubicBezTo>
                  <a:pt x="4831769" y="1976941"/>
                  <a:pt x="4829409" y="1991221"/>
                  <a:pt x="4834541" y="2001484"/>
                </a:cubicBezTo>
                <a:cubicBezTo>
                  <a:pt x="4848274" y="2028950"/>
                  <a:pt x="4857832" y="2035661"/>
                  <a:pt x="4878084" y="2055912"/>
                </a:cubicBezTo>
                <a:cubicBezTo>
                  <a:pt x="4881713" y="2066798"/>
                  <a:pt x="4883066" y="2078730"/>
                  <a:pt x="4888970" y="2088569"/>
                </a:cubicBezTo>
                <a:cubicBezTo>
                  <a:pt x="4894250" y="2097370"/>
                  <a:pt x="4908252" y="2100384"/>
                  <a:pt x="4910741" y="2110341"/>
                </a:cubicBezTo>
                <a:cubicBezTo>
                  <a:pt x="4912982" y="2119306"/>
                  <a:pt x="4913175" y="2219627"/>
                  <a:pt x="4932512" y="2251855"/>
                </a:cubicBezTo>
                <a:cubicBezTo>
                  <a:pt x="4937792" y="2260656"/>
                  <a:pt x="4946270" y="2267216"/>
                  <a:pt x="4954284" y="2273627"/>
                </a:cubicBezTo>
                <a:cubicBezTo>
                  <a:pt x="4964500" y="2281800"/>
                  <a:pt x="4976055" y="2288141"/>
                  <a:pt x="4986941" y="2295398"/>
                </a:cubicBezTo>
                <a:cubicBezTo>
                  <a:pt x="4990570" y="2306284"/>
                  <a:pt x="4991923" y="2318216"/>
                  <a:pt x="4997827" y="2328055"/>
                </a:cubicBezTo>
                <a:cubicBezTo>
                  <a:pt x="5023036" y="2370071"/>
                  <a:pt x="5046198" y="2346027"/>
                  <a:pt x="5095798" y="2338941"/>
                </a:cubicBezTo>
                <a:cubicBezTo>
                  <a:pt x="5103055" y="2331684"/>
                  <a:pt x="5112290" y="2325970"/>
                  <a:pt x="5117570" y="2317169"/>
                </a:cubicBezTo>
                <a:cubicBezTo>
                  <a:pt x="5123473" y="2307330"/>
                  <a:pt x="5127540" y="2295950"/>
                  <a:pt x="5128455" y="2284512"/>
                </a:cubicBezTo>
                <a:cubicBezTo>
                  <a:pt x="5134827" y="2204856"/>
                  <a:pt x="5133438" y="2124719"/>
                  <a:pt x="5139341" y="2045027"/>
                </a:cubicBezTo>
                <a:cubicBezTo>
                  <a:pt x="5141292" y="2018683"/>
                  <a:pt x="5148096" y="1977063"/>
                  <a:pt x="5171998" y="1957941"/>
                </a:cubicBezTo>
                <a:cubicBezTo>
                  <a:pt x="5180958" y="1950773"/>
                  <a:pt x="5193769" y="1950684"/>
                  <a:pt x="5204655" y="1947055"/>
                </a:cubicBezTo>
                <a:lnTo>
                  <a:pt x="5269970" y="1881741"/>
                </a:lnTo>
                <a:cubicBezTo>
                  <a:pt x="5277227" y="1874484"/>
                  <a:pt x="5286048" y="1868509"/>
                  <a:pt x="5291741" y="1859969"/>
                </a:cubicBezTo>
                <a:cubicBezTo>
                  <a:pt x="5306025" y="1838542"/>
                  <a:pt x="5314600" y="1821054"/>
                  <a:pt x="5335284" y="1805541"/>
                </a:cubicBezTo>
                <a:cubicBezTo>
                  <a:pt x="5356217" y="1789842"/>
                  <a:pt x="5400598" y="1761998"/>
                  <a:pt x="5400598" y="1761998"/>
                </a:cubicBezTo>
                <a:cubicBezTo>
                  <a:pt x="5462996" y="1668405"/>
                  <a:pt x="5379910" y="1778549"/>
                  <a:pt x="5455027" y="1718455"/>
                </a:cubicBezTo>
                <a:cubicBezTo>
                  <a:pt x="5542598" y="1648397"/>
                  <a:pt x="5427079" y="1710658"/>
                  <a:pt x="5498570" y="1674912"/>
                </a:cubicBezTo>
                <a:lnTo>
                  <a:pt x="5498570" y="9398"/>
                </a:lnTo>
                <a:lnTo>
                  <a:pt x="12170" y="2028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" name="Volný tvar 3"/>
          <p:cNvSpPr/>
          <p:nvPr/>
        </p:nvSpPr>
        <p:spPr>
          <a:xfrm>
            <a:off x="3679825" y="3471863"/>
            <a:ext cx="5365750" cy="3290887"/>
          </a:xfrm>
          <a:custGeom>
            <a:avLst/>
            <a:gdLst>
              <a:gd name="connsiteX0" fmla="*/ 0 w 5366658"/>
              <a:gd name="connsiteY0" fmla="*/ 3287486 h 3290405"/>
              <a:gd name="connsiteX1" fmla="*/ 32658 w 5366658"/>
              <a:gd name="connsiteY1" fmla="*/ 3178628 h 3290405"/>
              <a:gd name="connsiteX2" fmla="*/ 65315 w 5366658"/>
              <a:gd name="connsiteY2" fmla="*/ 3124200 h 3290405"/>
              <a:gd name="connsiteX3" fmla="*/ 97972 w 5366658"/>
              <a:gd name="connsiteY3" fmla="*/ 3113314 h 3290405"/>
              <a:gd name="connsiteX4" fmla="*/ 130629 w 5366658"/>
              <a:gd name="connsiteY4" fmla="*/ 3091543 h 3290405"/>
              <a:gd name="connsiteX5" fmla="*/ 174172 w 5366658"/>
              <a:gd name="connsiteY5" fmla="*/ 3102428 h 3290405"/>
              <a:gd name="connsiteX6" fmla="*/ 239486 w 5366658"/>
              <a:gd name="connsiteY6" fmla="*/ 3080657 h 3290405"/>
              <a:gd name="connsiteX7" fmla="*/ 261258 w 5366658"/>
              <a:gd name="connsiteY7" fmla="*/ 3058886 h 3290405"/>
              <a:gd name="connsiteX8" fmla="*/ 304800 w 5366658"/>
              <a:gd name="connsiteY8" fmla="*/ 3113314 h 3290405"/>
              <a:gd name="connsiteX9" fmla="*/ 337458 w 5366658"/>
              <a:gd name="connsiteY9" fmla="*/ 3124200 h 3290405"/>
              <a:gd name="connsiteX10" fmla="*/ 370115 w 5366658"/>
              <a:gd name="connsiteY10" fmla="*/ 3145971 h 3290405"/>
              <a:gd name="connsiteX11" fmla="*/ 435429 w 5366658"/>
              <a:gd name="connsiteY11" fmla="*/ 3167743 h 3290405"/>
              <a:gd name="connsiteX12" fmla="*/ 468086 w 5366658"/>
              <a:gd name="connsiteY12" fmla="*/ 3178628 h 3290405"/>
              <a:gd name="connsiteX13" fmla="*/ 489858 w 5366658"/>
              <a:gd name="connsiteY13" fmla="*/ 3156857 h 3290405"/>
              <a:gd name="connsiteX14" fmla="*/ 522515 w 5366658"/>
              <a:gd name="connsiteY14" fmla="*/ 3135086 h 3290405"/>
              <a:gd name="connsiteX15" fmla="*/ 533400 w 5366658"/>
              <a:gd name="connsiteY15" fmla="*/ 3102428 h 3290405"/>
              <a:gd name="connsiteX16" fmla="*/ 555172 w 5366658"/>
              <a:gd name="connsiteY16" fmla="*/ 3080657 h 3290405"/>
              <a:gd name="connsiteX17" fmla="*/ 587829 w 5366658"/>
              <a:gd name="connsiteY17" fmla="*/ 3015343 h 3290405"/>
              <a:gd name="connsiteX18" fmla="*/ 609600 w 5366658"/>
              <a:gd name="connsiteY18" fmla="*/ 2982686 h 3290405"/>
              <a:gd name="connsiteX19" fmla="*/ 631372 w 5366658"/>
              <a:gd name="connsiteY19" fmla="*/ 2917371 h 3290405"/>
              <a:gd name="connsiteX20" fmla="*/ 642258 w 5366658"/>
              <a:gd name="connsiteY20" fmla="*/ 2884714 h 3290405"/>
              <a:gd name="connsiteX21" fmla="*/ 653143 w 5366658"/>
              <a:gd name="connsiteY21" fmla="*/ 2852057 h 3290405"/>
              <a:gd name="connsiteX22" fmla="*/ 674915 w 5366658"/>
              <a:gd name="connsiteY22" fmla="*/ 2830286 h 3290405"/>
              <a:gd name="connsiteX23" fmla="*/ 685800 w 5366658"/>
              <a:gd name="connsiteY23" fmla="*/ 2797628 h 3290405"/>
              <a:gd name="connsiteX24" fmla="*/ 707572 w 5366658"/>
              <a:gd name="connsiteY24" fmla="*/ 2775857 h 3290405"/>
              <a:gd name="connsiteX25" fmla="*/ 729343 w 5366658"/>
              <a:gd name="connsiteY25" fmla="*/ 2710543 h 3290405"/>
              <a:gd name="connsiteX26" fmla="*/ 740229 w 5366658"/>
              <a:gd name="connsiteY26" fmla="*/ 2677886 h 3290405"/>
              <a:gd name="connsiteX27" fmla="*/ 762000 w 5366658"/>
              <a:gd name="connsiteY27" fmla="*/ 2656114 h 3290405"/>
              <a:gd name="connsiteX28" fmla="*/ 827315 w 5366658"/>
              <a:gd name="connsiteY28" fmla="*/ 2634343 h 3290405"/>
              <a:gd name="connsiteX29" fmla="*/ 936172 w 5366658"/>
              <a:gd name="connsiteY29" fmla="*/ 2645228 h 3290405"/>
              <a:gd name="connsiteX30" fmla="*/ 1001486 w 5366658"/>
              <a:gd name="connsiteY30" fmla="*/ 2667000 h 3290405"/>
              <a:gd name="connsiteX31" fmla="*/ 1066800 w 5366658"/>
              <a:gd name="connsiteY31" fmla="*/ 2710543 h 3290405"/>
              <a:gd name="connsiteX32" fmla="*/ 1110343 w 5366658"/>
              <a:gd name="connsiteY32" fmla="*/ 2754086 h 3290405"/>
              <a:gd name="connsiteX33" fmla="*/ 1186543 w 5366658"/>
              <a:gd name="connsiteY33" fmla="*/ 2775857 h 3290405"/>
              <a:gd name="connsiteX34" fmla="*/ 1230086 w 5366658"/>
              <a:gd name="connsiteY34" fmla="*/ 2764971 h 3290405"/>
              <a:gd name="connsiteX35" fmla="*/ 1295400 w 5366658"/>
              <a:gd name="connsiteY35" fmla="*/ 2743200 h 3290405"/>
              <a:gd name="connsiteX36" fmla="*/ 1360715 w 5366658"/>
              <a:gd name="connsiteY36" fmla="*/ 2732314 h 3290405"/>
              <a:gd name="connsiteX37" fmla="*/ 1426029 w 5366658"/>
              <a:gd name="connsiteY37" fmla="*/ 2699657 h 3290405"/>
              <a:gd name="connsiteX38" fmla="*/ 1458686 w 5366658"/>
              <a:gd name="connsiteY38" fmla="*/ 2688771 h 3290405"/>
              <a:gd name="connsiteX39" fmla="*/ 1469572 w 5366658"/>
              <a:gd name="connsiteY39" fmla="*/ 2656114 h 3290405"/>
              <a:gd name="connsiteX40" fmla="*/ 1513115 w 5366658"/>
              <a:gd name="connsiteY40" fmla="*/ 2590800 h 3290405"/>
              <a:gd name="connsiteX41" fmla="*/ 1534886 w 5366658"/>
              <a:gd name="connsiteY41" fmla="*/ 2525486 h 3290405"/>
              <a:gd name="connsiteX42" fmla="*/ 1545772 w 5366658"/>
              <a:gd name="connsiteY42" fmla="*/ 2492828 h 3290405"/>
              <a:gd name="connsiteX43" fmla="*/ 1578429 w 5366658"/>
              <a:gd name="connsiteY43" fmla="*/ 2427514 h 3290405"/>
              <a:gd name="connsiteX44" fmla="*/ 1600200 w 5366658"/>
              <a:gd name="connsiteY44" fmla="*/ 2394857 h 3290405"/>
              <a:gd name="connsiteX45" fmla="*/ 1632858 w 5366658"/>
              <a:gd name="connsiteY45" fmla="*/ 2340428 h 3290405"/>
              <a:gd name="connsiteX46" fmla="*/ 1643743 w 5366658"/>
              <a:gd name="connsiteY46" fmla="*/ 2307771 h 3290405"/>
              <a:gd name="connsiteX47" fmla="*/ 1654629 w 5366658"/>
              <a:gd name="connsiteY47" fmla="*/ 2209800 h 3290405"/>
              <a:gd name="connsiteX48" fmla="*/ 1687286 w 5366658"/>
              <a:gd name="connsiteY48" fmla="*/ 2198914 h 3290405"/>
              <a:gd name="connsiteX49" fmla="*/ 1741715 w 5366658"/>
              <a:gd name="connsiteY49" fmla="*/ 2209800 h 3290405"/>
              <a:gd name="connsiteX50" fmla="*/ 1741715 w 5366658"/>
              <a:gd name="connsiteY50" fmla="*/ 2275114 h 3290405"/>
              <a:gd name="connsiteX51" fmla="*/ 1709058 w 5366658"/>
              <a:gd name="connsiteY51" fmla="*/ 2286000 h 3290405"/>
              <a:gd name="connsiteX52" fmla="*/ 1687286 w 5366658"/>
              <a:gd name="connsiteY52" fmla="*/ 2307771 h 3290405"/>
              <a:gd name="connsiteX53" fmla="*/ 1676400 w 5366658"/>
              <a:gd name="connsiteY53" fmla="*/ 2340428 h 3290405"/>
              <a:gd name="connsiteX54" fmla="*/ 1632858 w 5366658"/>
              <a:gd name="connsiteY54" fmla="*/ 2492828 h 3290405"/>
              <a:gd name="connsiteX55" fmla="*/ 1621972 w 5366658"/>
              <a:gd name="connsiteY55" fmla="*/ 2525486 h 3290405"/>
              <a:gd name="connsiteX56" fmla="*/ 1600200 w 5366658"/>
              <a:gd name="connsiteY56" fmla="*/ 2547257 h 3290405"/>
              <a:gd name="connsiteX57" fmla="*/ 1556658 w 5366658"/>
              <a:gd name="connsiteY57" fmla="*/ 2634343 h 3290405"/>
              <a:gd name="connsiteX58" fmla="*/ 1524000 w 5366658"/>
              <a:gd name="connsiteY58" fmla="*/ 2699657 h 3290405"/>
              <a:gd name="connsiteX59" fmla="*/ 1491343 w 5366658"/>
              <a:gd name="connsiteY59" fmla="*/ 2721428 h 3290405"/>
              <a:gd name="connsiteX60" fmla="*/ 1447800 w 5366658"/>
              <a:gd name="connsiteY60" fmla="*/ 2764971 h 3290405"/>
              <a:gd name="connsiteX61" fmla="*/ 1426029 w 5366658"/>
              <a:gd name="connsiteY61" fmla="*/ 2786743 h 3290405"/>
              <a:gd name="connsiteX62" fmla="*/ 1393372 w 5366658"/>
              <a:gd name="connsiteY62" fmla="*/ 2808514 h 3290405"/>
              <a:gd name="connsiteX63" fmla="*/ 1371600 w 5366658"/>
              <a:gd name="connsiteY63" fmla="*/ 2830286 h 3290405"/>
              <a:gd name="connsiteX64" fmla="*/ 1306286 w 5366658"/>
              <a:gd name="connsiteY64" fmla="*/ 2862943 h 3290405"/>
              <a:gd name="connsiteX65" fmla="*/ 1230086 w 5366658"/>
              <a:gd name="connsiteY65" fmla="*/ 2852057 h 3290405"/>
              <a:gd name="connsiteX66" fmla="*/ 1197429 w 5366658"/>
              <a:gd name="connsiteY66" fmla="*/ 2841171 h 3290405"/>
              <a:gd name="connsiteX67" fmla="*/ 1132115 w 5366658"/>
              <a:gd name="connsiteY67" fmla="*/ 2862943 h 3290405"/>
              <a:gd name="connsiteX68" fmla="*/ 1099458 w 5366658"/>
              <a:gd name="connsiteY68" fmla="*/ 2852057 h 3290405"/>
              <a:gd name="connsiteX69" fmla="*/ 1088572 w 5366658"/>
              <a:gd name="connsiteY69" fmla="*/ 2819400 h 3290405"/>
              <a:gd name="connsiteX70" fmla="*/ 1066800 w 5366658"/>
              <a:gd name="connsiteY70" fmla="*/ 2797628 h 3290405"/>
              <a:gd name="connsiteX71" fmla="*/ 1055915 w 5366658"/>
              <a:gd name="connsiteY71" fmla="*/ 2764971 h 3290405"/>
              <a:gd name="connsiteX72" fmla="*/ 1001486 w 5366658"/>
              <a:gd name="connsiteY72" fmla="*/ 2797628 h 3290405"/>
              <a:gd name="connsiteX73" fmla="*/ 990600 w 5366658"/>
              <a:gd name="connsiteY73" fmla="*/ 2830286 h 3290405"/>
              <a:gd name="connsiteX74" fmla="*/ 957943 w 5366658"/>
              <a:gd name="connsiteY74" fmla="*/ 2841171 h 3290405"/>
              <a:gd name="connsiteX75" fmla="*/ 936172 w 5366658"/>
              <a:gd name="connsiteY75" fmla="*/ 2862943 h 3290405"/>
              <a:gd name="connsiteX76" fmla="*/ 914400 w 5366658"/>
              <a:gd name="connsiteY76" fmla="*/ 2841171 h 3290405"/>
              <a:gd name="connsiteX77" fmla="*/ 892629 w 5366658"/>
              <a:gd name="connsiteY77" fmla="*/ 2764971 h 3290405"/>
              <a:gd name="connsiteX78" fmla="*/ 827315 w 5366658"/>
              <a:gd name="connsiteY78" fmla="*/ 2732314 h 3290405"/>
              <a:gd name="connsiteX79" fmla="*/ 772886 w 5366658"/>
              <a:gd name="connsiteY79" fmla="*/ 2764971 h 3290405"/>
              <a:gd name="connsiteX80" fmla="*/ 751115 w 5366658"/>
              <a:gd name="connsiteY80" fmla="*/ 2830286 h 3290405"/>
              <a:gd name="connsiteX81" fmla="*/ 740229 w 5366658"/>
              <a:gd name="connsiteY81" fmla="*/ 2862943 h 3290405"/>
              <a:gd name="connsiteX82" fmla="*/ 707572 w 5366658"/>
              <a:gd name="connsiteY82" fmla="*/ 2884714 h 3290405"/>
              <a:gd name="connsiteX83" fmla="*/ 685800 w 5366658"/>
              <a:gd name="connsiteY83" fmla="*/ 2960914 h 3290405"/>
              <a:gd name="connsiteX84" fmla="*/ 664029 w 5366658"/>
              <a:gd name="connsiteY84" fmla="*/ 3026228 h 3290405"/>
              <a:gd name="connsiteX85" fmla="*/ 653143 w 5366658"/>
              <a:gd name="connsiteY85" fmla="*/ 3058886 h 3290405"/>
              <a:gd name="connsiteX86" fmla="*/ 642258 w 5366658"/>
              <a:gd name="connsiteY86" fmla="*/ 3113314 h 3290405"/>
              <a:gd name="connsiteX87" fmla="*/ 653143 w 5366658"/>
              <a:gd name="connsiteY87" fmla="*/ 3145971 h 3290405"/>
              <a:gd name="connsiteX88" fmla="*/ 729343 w 5366658"/>
              <a:gd name="connsiteY88" fmla="*/ 3145971 h 3290405"/>
              <a:gd name="connsiteX89" fmla="*/ 762000 w 5366658"/>
              <a:gd name="connsiteY89" fmla="*/ 3080657 h 3290405"/>
              <a:gd name="connsiteX90" fmla="*/ 805543 w 5366658"/>
              <a:gd name="connsiteY90" fmla="*/ 3026228 h 3290405"/>
              <a:gd name="connsiteX91" fmla="*/ 838200 w 5366658"/>
              <a:gd name="connsiteY91" fmla="*/ 3015343 h 3290405"/>
              <a:gd name="connsiteX92" fmla="*/ 849086 w 5366658"/>
              <a:gd name="connsiteY92" fmla="*/ 3048000 h 3290405"/>
              <a:gd name="connsiteX93" fmla="*/ 925286 w 5366658"/>
              <a:gd name="connsiteY93" fmla="*/ 3102428 h 3290405"/>
              <a:gd name="connsiteX94" fmla="*/ 957943 w 5366658"/>
              <a:gd name="connsiteY94" fmla="*/ 3091543 h 3290405"/>
              <a:gd name="connsiteX95" fmla="*/ 968829 w 5366658"/>
              <a:gd name="connsiteY95" fmla="*/ 3058886 h 3290405"/>
              <a:gd name="connsiteX96" fmla="*/ 1023258 w 5366658"/>
              <a:gd name="connsiteY96" fmla="*/ 3069771 h 3290405"/>
              <a:gd name="connsiteX97" fmla="*/ 1077686 w 5366658"/>
              <a:gd name="connsiteY97" fmla="*/ 3113314 h 3290405"/>
              <a:gd name="connsiteX98" fmla="*/ 1110343 w 5366658"/>
              <a:gd name="connsiteY98" fmla="*/ 3124200 h 3290405"/>
              <a:gd name="connsiteX99" fmla="*/ 1121229 w 5366658"/>
              <a:gd name="connsiteY99" fmla="*/ 3156857 h 3290405"/>
              <a:gd name="connsiteX100" fmla="*/ 1153886 w 5366658"/>
              <a:gd name="connsiteY100" fmla="*/ 3178628 h 3290405"/>
              <a:gd name="connsiteX101" fmla="*/ 1208315 w 5366658"/>
              <a:gd name="connsiteY101" fmla="*/ 3222171 h 3290405"/>
              <a:gd name="connsiteX102" fmla="*/ 1273629 w 5366658"/>
              <a:gd name="connsiteY102" fmla="*/ 3243943 h 3290405"/>
              <a:gd name="connsiteX103" fmla="*/ 1284515 w 5366658"/>
              <a:gd name="connsiteY103" fmla="*/ 3287486 h 3290405"/>
              <a:gd name="connsiteX104" fmla="*/ 1556658 w 5366658"/>
              <a:gd name="connsiteY104" fmla="*/ 3276600 h 3290405"/>
              <a:gd name="connsiteX105" fmla="*/ 1567543 w 5366658"/>
              <a:gd name="connsiteY105" fmla="*/ 3243943 h 3290405"/>
              <a:gd name="connsiteX106" fmla="*/ 1556658 w 5366658"/>
              <a:gd name="connsiteY106" fmla="*/ 3178628 h 3290405"/>
              <a:gd name="connsiteX107" fmla="*/ 1534886 w 5366658"/>
              <a:gd name="connsiteY107" fmla="*/ 3145971 h 3290405"/>
              <a:gd name="connsiteX108" fmla="*/ 1545772 w 5366658"/>
              <a:gd name="connsiteY108" fmla="*/ 3113314 h 3290405"/>
              <a:gd name="connsiteX109" fmla="*/ 1632858 w 5366658"/>
              <a:gd name="connsiteY109" fmla="*/ 3080657 h 3290405"/>
              <a:gd name="connsiteX110" fmla="*/ 1676400 w 5366658"/>
              <a:gd name="connsiteY110" fmla="*/ 2971800 h 3290405"/>
              <a:gd name="connsiteX111" fmla="*/ 1654629 w 5366658"/>
              <a:gd name="connsiteY111" fmla="*/ 2950028 h 3290405"/>
              <a:gd name="connsiteX112" fmla="*/ 1611086 w 5366658"/>
              <a:gd name="connsiteY112" fmla="*/ 2895600 h 3290405"/>
              <a:gd name="connsiteX113" fmla="*/ 1600200 w 5366658"/>
              <a:gd name="connsiteY113" fmla="*/ 2862943 h 3290405"/>
              <a:gd name="connsiteX114" fmla="*/ 1578429 w 5366658"/>
              <a:gd name="connsiteY114" fmla="*/ 2841171 h 3290405"/>
              <a:gd name="connsiteX115" fmla="*/ 1567543 w 5366658"/>
              <a:gd name="connsiteY115" fmla="*/ 2808514 h 3290405"/>
              <a:gd name="connsiteX116" fmla="*/ 1545772 w 5366658"/>
              <a:gd name="connsiteY116" fmla="*/ 2775857 h 3290405"/>
              <a:gd name="connsiteX117" fmla="*/ 1556658 w 5366658"/>
              <a:gd name="connsiteY117" fmla="*/ 2710543 h 3290405"/>
              <a:gd name="connsiteX118" fmla="*/ 1578429 w 5366658"/>
              <a:gd name="connsiteY118" fmla="*/ 2688771 h 3290405"/>
              <a:gd name="connsiteX119" fmla="*/ 1654629 w 5366658"/>
              <a:gd name="connsiteY119" fmla="*/ 2677886 h 3290405"/>
              <a:gd name="connsiteX120" fmla="*/ 1741715 w 5366658"/>
              <a:gd name="connsiteY120" fmla="*/ 2590800 h 3290405"/>
              <a:gd name="connsiteX121" fmla="*/ 1763486 w 5366658"/>
              <a:gd name="connsiteY121" fmla="*/ 2569028 h 3290405"/>
              <a:gd name="connsiteX122" fmla="*/ 1828800 w 5366658"/>
              <a:gd name="connsiteY122" fmla="*/ 2547257 h 3290405"/>
              <a:gd name="connsiteX123" fmla="*/ 1839686 w 5366658"/>
              <a:gd name="connsiteY123" fmla="*/ 2514600 h 3290405"/>
              <a:gd name="connsiteX124" fmla="*/ 1861458 w 5366658"/>
              <a:gd name="connsiteY124" fmla="*/ 2492828 h 3290405"/>
              <a:gd name="connsiteX125" fmla="*/ 1959429 w 5366658"/>
              <a:gd name="connsiteY125" fmla="*/ 2438400 h 3290405"/>
              <a:gd name="connsiteX126" fmla="*/ 2046515 w 5366658"/>
              <a:gd name="connsiteY126" fmla="*/ 2427514 h 3290405"/>
              <a:gd name="connsiteX127" fmla="*/ 2155372 w 5366658"/>
              <a:gd name="connsiteY127" fmla="*/ 2416628 h 3290405"/>
              <a:gd name="connsiteX128" fmla="*/ 2275115 w 5366658"/>
              <a:gd name="connsiteY128" fmla="*/ 2405743 h 3290405"/>
              <a:gd name="connsiteX129" fmla="*/ 2449286 w 5366658"/>
              <a:gd name="connsiteY129" fmla="*/ 2383971 h 3290405"/>
              <a:gd name="connsiteX130" fmla="*/ 2460172 w 5366658"/>
              <a:gd name="connsiteY130" fmla="*/ 2275114 h 3290405"/>
              <a:gd name="connsiteX131" fmla="*/ 2492829 w 5366658"/>
              <a:gd name="connsiteY131" fmla="*/ 2264228 h 3290405"/>
              <a:gd name="connsiteX132" fmla="*/ 2579915 w 5366658"/>
              <a:gd name="connsiteY132" fmla="*/ 2275114 h 3290405"/>
              <a:gd name="connsiteX133" fmla="*/ 2590800 w 5366658"/>
              <a:gd name="connsiteY133" fmla="*/ 2307771 h 3290405"/>
              <a:gd name="connsiteX134" fmla="*/ 2569029 w 5366658"/>
              <a:gd name="connsiteY134" fmla="*/ 2329543 h 3290405"/>
              <a:gd name="connsiteX135" fmla="*/ 2536372 w 5366658"/>
              <a:gd name="connsiteY135" fmla="*/ 2394857 h 3290405"/>
              <a:gd name="connsiteX136" fmla="*/ 2634343 w 5366658"/>
              <a:gd name="connsiteY136" fmla="*/ 2438400 h 3290405"/>
              <a:gd name="connsiteX137" fmla="*/ 2667000 w 5366658"/>
              <a:gd name="connsiteY137" fmla="*/ 2449286 h 3290405"/>
              <a:gd name="connsiteX138" fmla="*/ 2732315 w 5366658"/>
              <a:gd name="connsiteY138" fmla="*/ 2438400 h 3290405"/>
              <a:gd name="connsiteX139" fmla="*/ 2732315 w 5366658"/>
              <a:gd name="connsiteY139" fmla="*/ 2340428 h 3290405"/>
              <a:gd name="connsiteX140" fmla="*/ 2710543 w 5366658"/>
              <a:gd name="connsiteY140" fmla="*/ 2275114 h 3290405"/>
              <a:gd name="connsiteX141" fmla="*/ 2699658 w 5366658"/>
              <a:gd name="connsiteY141" fmla="*/ 2231571 h 3290405"/>
              <a:gd name="connsiteX142" fmla="*/ 2677886 w 5366658"/>
              <a:gd name="connsiteY142" fmla="*/ 2209800 h 3290405"/>
              <a:gd name="connsiteX143" fmla="*/ 2667000 w 5366658"/>
              <a:gd name="connsiteY143" fmla="*/ 2177143 h 3290405"/>
              <a:gd name="connsiteX144" fmla="*/ 2601686 w 5366658"/>
              <a:gd name="connsiteY144" fmla="*/ 2144486 h 3290405"/>
              <a:gd name="connsiteX145" fmla="*/ 2569029 w 5366658"/>
              <a:gd name="connsiteY145" fmla="*/ 2133600 h 3290405"/>
              <a:gd name="connsiteX146" fmla="*/ 2492829 w 5366658"/>
              <a:gd name="connsiteY146" fmla="*/ 2068286 h 3290405"/>
              <a:gd name="connsiteX147" fmla="*/ 2471058 w 5366658"/>
              <a:gd name="connsiteY147" fmla="*/ 2046514 h 3290405"/>
              <a:gd name="connsiteX148" fmla="*/ 2405743 w 5366658"/>
              <a:gd name="connsiteY148" fmla="*/ 2024743 h 3290405"/>
              <a:gd name="connsiteX149" fmla="*/ 2405743 w 5366658"/>
              <a:gd name="connsiteY149" fmla="*/ 2122714 h 3290405"/>
              <a:gd name="connsiteX150" fmla="*/ 2427515 w 5366658"/>
              <a:gd name="connsiteY150" fmla="*/ 2144486 h 3290405"/>
              <a:gd name="connsiteX151" fmla="*/ 2427515 w 5366658"/>
              <a:gd name="connsiteY151" fmla="*/ 2231571 h 3290405"/>
              <a:gd name="connsiteX152" fmla="*/ 2383972 w 5366658"/>
              <a:gd name="connsiteY152" fmla="*/ 2166257 h 3290405"/>
              <a:gd name="connsiteX153" fmla="*/ 2340429 w 5366658"/>
              <a:gd name="connsiteY153" fmla="*/ 2122714 h 3290405"/>
              <a:gd name="connsiteX154" fmla="*/ 2318658 w 5366658"/>
              <a:gd name="connsiteY154" fmla="*/ 2046514 h 3290405"/>
              <a:gd name="connsiteX155" fmla="*/ 2307772 w 5366658"/>
              <a:gd name="connsiteY155" fmla="*/ 2013857 h 3290405"/>
              <a:gd name="connsiteX156" fmla="*/ 2264229 w 5366658"/>
              <a:gd name="connsiteY156" fmla="*/ 1948543 h 3290405"/>
              <a:gd name="connsiteX157" fmla="*/ 2220686 w 5366658"/>
              <a:gd name="connsiteY157" fmla="*/ 1861457 h 3290405"/>
              <a:gd name="connsiteX158" fmla="*/ 2209800 w 5366658"/>
              <a:gd name="connsiteY158" fmla="*/ 1807028 h 3290405"/>
              <a:gd name="connsiteX159" fmla="*/ 2188029 w 5366658"/>
              <a:gd name="connsiteY159" fmla="*/ 1774371 h 3290405"/>
              <a:gd name="connsiteX160" fmla="*/ 2122715 w 5366658"/>
              <a:gd name="connsiteY160" fmla="*/ 1719943 h 3290405"/>
              <a:gd name="connsiteX161" fmla="*/ 2090058 w 5366658"/>
              <a:gd name="connsiteY161" fmla="*/ 1709057 h 3290405"/>
              <a:gd name="connsiteX162" fmla="*/ 2013858 w 5366658"/>
              <a:gd name="connsiteY162" fmla="*/ 1698171 h 3290405"/>
              <a:gd name="connsiteX163" fmla="*/ 1992086 w 5366658"/>
              <a:gd name="connsiteY163" fmla="*/ 1676400 h 3290405"/>
              <a:gd name="connsiteX164" fmla="*/ 1970315 w 5366658"/>
              <a:gd name="connsiteY164" fmla="*/ 1600200 h 3290405"/>
              <a:gd name="connsiteX165" fmla="*/ 1959429 w 5366658"/>
              <a:gd name="connsiteY165" fmla="*/ 1567543 h 3290405"/>
              <a:gd name="connsiteX166" fmla="*/ 1937658 w 5366658"/>
              <a:gd name="connsiteY166" fmla="*/ 1447800 h 3290405"/>
              <a:gd name="connsiteX167" fmla="*/ 1915886 w 5366658"/>
              <a:gd name="connsiteY167" fmla="*/ 1371600 h 3290405"/>
              <a:gd name="connsiteX168" fmla="*/ 1894115 w 5366658"/>
              <a:gd name="connsiteY168" fmla="*/ 1273628 h 3290405"/>
              <a:gd name="connsiteX169" fmla="*/ 1883229 w 5366658"/>
              <a:gd name="connsiteY169" fmla="*/ 1240971 h 3290405"/>
              <a:gd name="connsiteX170" fmla="*/ 1861458 w 5366658"/>
              <a:gd name="connsiteY170" fmla="*/ 1143000 h 3290405"/>
              <a:gd name="connsiteX171" fmla="*/ 1839686 w 5366658"/>
              <a:gd name="connsiteY171" fmla="*/ 1077686 h 3290405"/>
              <a:gd name="connsiteX172" fmla="*/ 1807029 w 5366658"/>
              <a:gd name="connsiteY172" fmla="*/ 947057 h 3290405"/>
              <a:gd name="connsiteX173" fmla="*/ 1796143 w 5366658"/>
              <a:gd name="connsiteY173" fmla="*/ 914400 h 3290405"/>
              <a:gd name="connsiteX174" fmla="*/ 1785258 w 5366658"/>
              <a:gd name="connsiteY174" fmla="*/ 881743 h 3290405"/>
              <a:gd name="connsiteX175" fmla="*/ 1763486 w 5366658"/>
              <a:gd name="connsiteY175" fmla="*/ 859971 h 3290405"/>
              <a:gd name="connsiteX176" fmla="*/ 1807029 w 5366658"/>
              <a:gd name="connsiteY176" fmla="*/ 816428 h 3290405"/>
              <a:gd name="connsiteX177" fmla="*/ 1861458 w 5366658"/>
              <a:gd name="connsiteY177" fmla="*/ 762000 h 3290405"/>
              <a:gd name="connsiteX178" fmla="*/ 1883229 w 5366658"/>
              <a:gd name="connsiteY178" fmla="*/ 740228 h 3290405"/>
              <a:gd name="connsiteX179" fmla="*/ 1915886 w 5366658"/>
              <a:gd name="connsiteY179" fmla="*/ 729343 h 3290405"/>
              <a:gd name="connsiteX180" fmla="*/ 1992086 w 5366658"/>
              <a:gd name="connsiteY180" fmla="*/ 718457 h 3290405"/>
              <a:gd name="connsiteX181" fmla="*/ 2013858 w 5366658"/>
              <a:gd name="connsiteY181" fmla="*/ 642257 h 3290405"/>
              <a:gd name="connsiteX182" fmla="*/ 2002972 w 5366658"/>
              <a:gd name="connsiteY182" fmla="*/ 522514 h 3290405"/>
              <a:gd name="connsiteX183" fmla="*/ 1981200 w 5366658"/>
              <a:gd name="connsiteY183" fmla="*/ 457200 h 3290405"/>
              <a:gd name="connsiteX184" fmla="*/ 2013858 w 5366658"/>
              <a:gd name="connsiteY184" fmla="*/ 337457 h 3290405"/>
              <a:gd name="connsiteX185" fmla="*/ 2057400 w 5366658"/>
              <a:gd name="connsiteY185" fmla="*/ 326571 h 3290405"/>
              <a:gd name="connsiteX186" fmla="*/ 2090058 w 5366658"/>
              <a:gd name="connsiteY186" fmla="*/ 43543 h 3290405"/>
              <a:gd name="connsiteX187" fmla="*/ 2166258 w 5366658"/>
              <a:gd name="connsiteY187" fmla="*/ 54428 h 3290405"/>
              <a:gd name="connsiteX188" fmla="*/ 2177143 w 5366658"/>
              <a:gd name="connsiteY188" fmla="*/ 119743 h 3290405"/>
              <a:gd name="connsiteX189" fmla="*/ 2188029 w 5366658"/>
              <a:gd name="connsiteY189" fmla="*/ 152400 h 3290405"/>
              <a:gd name="connsiteX190" fmla="*/ 2198915 w 5366658"/>
              <a:gd name="connsiteY190" fmla="*/ 195943 h 3290405"/>
              <a:gd name="connsiteX191" fmla="*/ 2220686 w 5366658"/>
              <a:gd name="connsiteY191" fmla="*/ 283028 h 3290405"/>
              <a:gd name="connsiteX192" fmla="*/ 2231572 w 5366658"/>
              <a:gd name="connsiteY192" fmla="*/ 315686 h 3290405"/>
              <a:gd name="connsiteX193" fmla="*/ 2275115 w 5366658"/>
              <a:gd name="connsiteY193" fmla="*/ 370114 h 3290405"/>
              <a:gd name="connsiteX194" fmla="*/ 2275115 w 5366658"/>
              <a:gd name="connsiteY194" fmla="*/ 555171 h 3290405"/>
              <a:gd name="connsiteX195" fmla="*/ 2286000 w 5366658"/>
              <a:gd name="connsiteY195" fmla="*/ 587828 h 3290405"/>
              <a:gd name="connsiteX196" fmla="*/ 2318658 w 5366658"/>
              <a:gd name="connsiteY196" fmla="*/ 598714 h 3290405"/>
              <a:gd name="connsiteX197" fmla="*/ 2351315 w 5366658"/>
              <a:gd name="connsiteY197" fmla="*/ 653143 h 3290405"/>
              <a:gd name="connsiteX198" fmla="*/ 2373086 w 5366658"/>
              <a:gd name="connsiteY198" fmla="*/ 685800 h 3290405"/>
              <a:gd name="connsiteX199" fmla="*/ 2383972 w 5366658"/>
              <a:gd name="connsiteY199" fmla="*/ 718457 h 3290405"/>
              <a:gd name="connsiteX200" fmla="*/ 2416629 w 5366658"/>
              <a:gd name="connsiteY200" fmla="*/ 740228 h 3290405"/>
              <a:gd name="connsiteX201" fmla="*/ 2471058 w 5366658"/>
              <a:gd name="connsiteY201" fmla="*/ 816428 h 3290405"/>
              <a:gd name="connsiteX202" fmla="*/ 2492829 w 5366658"/>
              <a:gd name="connsiteY202" fmla="*/ 838200 h 3290405"/>
              <a:gd name="connsiteX203" fmla="*/ 2525486 w 5366658"/>
              <a:gd name="connsiteY203" fmla="*/ 859971 h 3290405"/>
              <a:gd name="connsiteX204" fmla="*/ 2536372 w 5366658"/>
              <a:gd name="connsiteY204" fmla="*/ 892628 h 3290405"/>
              <a:gd name="connsiteX205" fmla="*/ 2634343 w 5366658"/>
              <a:gd name="connsiteY205" fmla="*/ 903514 h 3290405"/>
              <a:gd name="connsiteX206" fmla="*/ 2677886 w 5366658"/>
              <a:gd name="connsiteY206" fmla="*/ 957943 h 3290405"/>
              <a:gd name="connsiteX207" fmla="*/ 2754086 w 5366658"/>
              <a:gd name="connsiteY207" fmla="*/ 968828 h 3290405"/>
              <a:gd name="connsiteX208" fmla="*/ 2819400 w 5366658"/>
              <a:gd name="connsiteY208" fmla="*/ 1001486 h 3290405"/>
              <a:gd name="connsiteX209" fmla="*/ 2852058 w 5366658"/>
              <a:gd name="connsiteY209" fmla="*/ 1012371 h 3290405"/>
              <a:gd name="connsiteX210" fmla="*/ 2884715 w 5366658"/>
              <a:gd name="connsiteY210" fmla="*/ 990600 h 3290405"/>
              <a:gd name="connsiteX211" fmla="*/ 2939143 w 5366658"/>
              <a:gd name="connsiteY211" fmla="*/ 1034143 h 3290405"/>
              <a:gd name="connsiteX212" fmla="*/ 2971800 w 5366658"/>
              <a:gd name="connsiteY212" fmla="*/ 1045028 h 3290405"/>
              <a:gd name="connsiteX213" fmla="*/ 3069772 w 5366658"/>
              <a:gd name="connsiteY213" fmla="*/ 1001486 h 3290405"/>
              <a:gd name="connsiteX214" fmla="*/ 3080658 w 5366658"/>
              <a:gd name="connsiteY214" fmla="*/ 968828 h 3290405"/>
              <a:gd name="connsiteX215" fmla="*/ 3113315 w 5366658"/>
              <a:gd name="connsiteY215" fmla="*/ 957943 h 3290405"/>
              <a:gd name="connsiteX216" fmla="*/ 3167743 w 5366658"/>
              <a:gd name="connsiteY216" fmla="*/ 925286 h 3290405"/>
              <a:gd name="connsiteX217" fmla="*/ 3222172 w 5366658"/>
              <a:gd name="connsiteY217" fmla="*/ 892628 h 3290405"/>
              <a:gd name="connsiteX218" fmla="*/ 3287486 w 5366658"/>
              <a:gd name="connsiteY218" fmla="*/ 859971 h 3290405"/>
              <a:gd name="connsiteX219" fmla="*/ 3309258 w 5366658"/>
              <a:gd name="connsiteY219" fmla="*/ 838200 h 3290405"/>
              <a:gd name="connsiteX220" fmla="*/ 3374572 w 5366658"/>
              <a:gd name="connsiteY220" fmla="*/ 816428 h 3290405"/>
              <a:gd name="connsiteX221" fmla="*/ 3396343 w 5366658"/>
              <a:gd name="connsiteY221" fmla="*/ 838200 h 3290405"/>
              <a:gd name="connsiteX222" fmla="*/ 3418115 w 5366658"/>
              <a:gd name="connsiteY222" fmla="*/ 870857 h 3290405"/>
              <a:gd name="connsiteX223" fmla="*/ 3450772 w 5366658"/>
              <a:gd name="connsiteY223" fmla="*/ 881743 h 3290405"/>
              <a:gd name="connsiteX224" fmla="*/ 3494315 w 5366658"/>
              <a:gd name="connsiteY224" fmla="*/ 870857 h 3290405"/>
              <a:gd name="connsiteX225" fmla="*/ 3494315 w 5366658"/>
              <a:gd name="connsiteY225" fmla="*/ 783771 h 3290405"/>
              <a:gd name="connsiteX226" fmla="*/ 3526972 w 5366658"/>
              <a:gd name="connsiteY226" fmla="*/ 685800 h 3290405"/>
              <a:gd name="connsiteX227" fmla="*/ 3559629 w 5366658"/>
              <a:gd name="connsiteY227" fmla="*/ 696686 h 3290405"/>
              <a:gd name="connsiteX228" fmla="*/ 3603172 w 5366658"/>
              <a:gd name="connsiteY228" fmla="*/ 740228 h 3290405"/>
              <a:gd name="connsiteX229" fmla="*/ 3624943 w 5366658"/>
              <a:gd name="connsiteY229" fmla="*/ 707571 h 3290405"/>
              <a:gd name="connsiteX230" fmla="*/ 3668486 w 5366658"/>
              <a:gd name="connsiteY230" fmla="*/ 664028 h 3290405"/>
              <a:gd name="connsiteX231" fmla="*/ 3690258 w 5366658"/>
              <a:gd name="connsiteY231" fmla="*/ 642257 h 3290405"/>
              <a:gd name="connsiteX232" fmla="*/ 3690258 w 5366658"/>
              <a:gd name="connsiteY232" fmla="*/ 576943 h 3290405"/>
              <a:gd name="connsiteX233" fmla="*/ 3635829 w 5366658"/>
              <a:gd name="connsiteY233" fmla="*/ 566057 h 3290405"/>
              <a:gd name="connsiteX234" fmla="*/ 3646715 w 5366658"/>
              <a:gd name="connsiteY234" fmla="*/ 533400 h 3290405"/>
              <a:gd name="connsiteX235" fmla="*/ 3679372 w 5366658"/>
              <a:gd name="connsiteY235" fmla="*/ 522514 h 3290405"/>
              <a:gd name="connsiteX236" fmla="*/ 3701143 w 5366658"/>
              <a:gd name="connsiteY236" fmla="*/ 457200 h 3290405"/>
              <a:gd name="connsiteX237" fmla="*/ 3712029 w 5366658"/>
              <a:gd name="connsiteY237" fmla="*/ 424543 h 3290405"/>
              <a:gd name="connsiteX238" fmla="*/ 3744686 w 5366658"/>
              <a:gd name="connsiteY238" fmla="*/ 413657 h 3290405"/>
              <a:gd name="connsiteX239" fmla="*/ 3799115 w 5366658"/>
              <a:gd name="connsiteY239" fmla="*/ 446314 h 3290405"/>
              <a:gd name="connsiteX240" fmla="*/ 3810000 w 5366658"/>
              <a:gd name="connsiteY240" fmla="*/ 413657 h 3290405"/>
              <a:gd name="connsiteX241" fmla="*/ 3831772 w 5366658"/>
              <a:gd name="connsiteY241" fmla="*/ 391886 h 3290405"/>
              <a:gd name="connsiteX242" fmla="*/ 3831772 w 5366658"/>
              <a:gd name="connsiteY242" fmla="*/ 185057 h 3290405"/>
              <a:gd name="connsiteX243" fmla="*/ 3820886 w 5366658"/>
              <a:gd name="connsiteY243" fmla="*/ 152400 h 3290405"/>
              <a:gd name="connsiteX244" fmla="*/ 3810000 w 5366658"/>
              <a:gd name="connsiteY244" fmla="*/ 108857 h 3290405"/>
              <a:gd name="connsiteX245" fmla="*/ 3820886 w 5366658"/>
              <a:gd name="connsiteY245" fmla="*/ 43543 h 3290405"/>
              <a:gd name="connsiteX246" fmla="*/ 3831772 w 5366658"/>
              <a:gd name="connsiteY246" fmla="*/ 10886 h 3290405"/>
              <a:gd name="connsiteX247" fmla="*/ 3864429 w 5366658"/>
              <a:gd name="connsiteY247" fmla="*/ 0 h 3290405"/>
              <a:gd name="connsiteX248" fmla="*/ 3897086 w 5366658"/>
              <a:gd name="connsiteY248" fmla="*/ 21771 h 3290405"/>
              <a:gd name="connsiteX249" fmla="*/ 3886200 w 5366658"/>
              <a:gd name="connsiteY249" fmla="*/ 108857 h 3290405"/>
              <a:gd name="connsiteX250" fmla="*/ 3875315 w 5366658"/>
              <a:gd name="connsiteY250" fmla="*/ 141514 h 3290405"/>
              <a:gd name="connsiteX251" fmla="*/ 3907972 w 5366658"/>
              <a:gd name="connsiteY251" fmla="*/ 130628 h 3290405"/>
              <a:gd name="connsiteX252" fmla="*/ 3940629 w 5366658"/>
              <a:gd name="connsiteY252" fmla="*/ 141514 h 3290405"/>
              <a:gd name="connsiteX253" fmla="*/ 3918858 w 5366658"/>
              <a:gd name="connsiteY253" fmla="*/ 217714 h 3290405"/>
              <a:gd name="connsiteX254" fmla="*/ 3929743 w 5366658"/>
              <a:gd name="connsiteY254" fmla="*/ 283028 h 3290405"/>
              <a:gd name="connsiteX255" fmla="*/ 3929743 w 5366658"/>
              <a:gd name="connsiteY255" fmla="*/ 402771 h 3290405"/>
              <a:gd name="connsiteX256" fmla="*/ 3962400 w 5366658"/>
              <a:gd name="connsiteY256" fmla="*/ 413657 h 3290405"/>
              <a:gd name="connsiteX257" fmla="*/ 3984172 w 5366658"/>
              <a:gd name="connsiteY257" fmla="*/ 435428 h 3290405"/>
              <a:gd name="connsiteX258" fmla="*/ 4060372 w 5366658"/>
              <a:gd name="connsiteY258" fmla="*/ 457200 h 3290405"/>
              <a:gd name="connsiteX259" fmla="*/ 4093029 w 5366658"/>
              <a:gd name="connsiteY259" fmla="*/ 478971 h 3290405"/>
              <a:gd name="connsiteX260" fmla="*/ 4103915 w 5366658"/>
              <a:gd name="connsiteY260" fmla="*/ 511628 h 3290405"/>
              <a:gd name="connsiteX261" fmla="*/ 4125686 w 5366658"/>
              <a:gd name="connsiteY261" fmla="*/ 533400 h 3290405"/>
              <a:gd name="connsiteX262" fmla="*/ 4114800 w 5366658"/>
              <a:gd name="connsiteY262" fmla="*/ 576943 h 3290405"/>
              <a:gd name="connsiteX263" fmla="*/ 4049486 w 5366658"/>
              <a:gd name="connsiteY263" fmla="*/ 576943 h 3290405"/>
              <a:gd name="connsiteX264" fmla="*/ 4027715 w 5366658"/>
              <a:gd name="connsiteY264" fmla="*/ 555171 h 3290405"/>
              <a:gd name="connsiteX265" fmla="*/ 3962400 w 5366658"/>
              <a:gd name="connsiteY265" fmla="*/ 533400 h 3290405"/>
              <a:gd name="connsiteX266" fmla="*/ 3962400 w 5366658"/>
              <a:gd name="connsiteY266" fmla="*/ 653143 h 3290405"/>
              <a:gd name="connsiteX267" fmla="*/ 3995058 w 5366658"/>
              <a:gd name="connsiteY267" fmla="*/ 664028 h 3290405"/>
              <a:gd name="connsiteX268" fmla="*/ 4049486 w 5366658"/>
              <a:gd name="connsiteY268" fmla="*/ 674914 h 3290405"/>
              <a:gd name="connsiteX269" fmla="*/ 4071258 w 5366658"/>
              <a:gd name="connsiteY269" fmla="*/ 696686 h 3290405"/>
              <a:gd name="connsiteX270" fmla="*/ 4082143 w 5366658"/>
              <a:gd name="connsiteY270" fmla="*/ 729343 h 3290405"/>
              <a:gd name="connsiteX271" fmla="*/ 4147458 w 5366658"/>
              <a:gd name="connsiteY271" fmla="*/ 751114 h 3290405"/>
              <a:gd name="connsiteX272" fmla="*/ 4245429 w 5366658"/>
              <a:gd name="connsiteY272" fmla="*/ 740228 h 3290405"/>
              <a:gd name="connsiteX273" fmla="*/ 4267200 w 5366658"/>
              <a:gd name="connsiteY273" fmla="*/ 762000 h 3290405"/>
              <a:gd name="connsiteX274" fmla="*/ 4180115 w 5366658"/>
              <a:gd name="connsiteY274" fmla="*/ 805543 h 3290405"/>
              <a:gd name="connsiteX275" fmla="*/ 4158343 w 5366658"/>
              <a:gd name="connsiteY275" fmla="*/ 827314 h 3290405"/>
              <a:gd name="connsiteX276" fmla="*/ 4049486 w 5366658"/>
              <a:gd name="connsiteY276" fmla="*/ 849086 h 3290405"/>
              <a:gd name="connsiteX277" fmla="*/ 4016829 w 5366658"/>
              <a:gd name="connsiteY277" fmla="*/ 859971 h 3290405"/>
              <a:gd name="connsiteX278" fmla="*/ 4005943 w 5366658"/>
              <a:gd name="connsiteY278" fmla="*/ 892628 h 3290405"/>
              <a:gd name="connsiteX279" fmla="*/ 3984172 w 5366658"/>
              <a:gd name="connsiteY279" fmla="*/ 914400 h 3290405"/>
              <a:gd name="connsiteX280" fmla="*/ 3973286 w 5366658"/>
              <a:gd name="connsiteY280" fmla="*/ 947057 h 3290405"/>
              <a:gd name="connsiteX281" fmla="*/ 4038600 w 5366658"/>
              <a:gd name="connsiteY281" fmla="*/ 968828 h 3290405"/>
              <a:gd name="connsiteX282" fmla="*/ 4071258 w 5366658"/>
              <a:gd name="connsiteY282" fmla="*/ 957943 h 3290405"/>
              <a:gd name="connsiteX283" fmla="*/ 4136572 w 5366658"/>
              <a:gd name="connsiteY283" fmla="*/ 968828 h 3290405"/>
              <a:gd name="connsiteX284" fmla="*/ 4169229 w 5366658"/>
              <a:gd name="connsiteY284" fmla="*/ 957943 h 3290405"/>
              <a:gd name="connsiteX285" fmla="*/ 4180115 w 5366658"/>
              <a:gd name="connsiteY285" fmla="*/ 925286 h 3290405"/>
              <a:gd name="connsiteX286" fmla="*/ 4191000 w 5366658"/>
              <a:gd name="connsiteY286" fmla="*/ 870857 h 3290405"/>
              <a:gd name="connsiteX287" fmla="*/ 4256315 w 5366658"/>
              <a:gd name="connsiteY287" fmla="*/ 849086 h 3290405"/>
              <a:gd name="connsiteX288" fmla="*/ 4288972 w 5366658"/>
              <a:gd name="connsiteY288" fmla="*/ 859971 h 3290405"/>
              <a:gd name="connsiteX289" fmla="*/ 4343400 w 5366658"/>
              <a:gd name="connsiteY289" fmla="*/ 881743 h 3290405"/>
              <a:gd name="connsiteX290" fmla="*/ 4365172 w 5366658"/>
              <a:gd name="connsiteY290" fmla="*/ 849086 h 3290405"/>
              <a:gd name="connsiteX291" fmla="*/ 4430486 w 5366658"/>
              <a:gd name="connsiteY291" fmla="*/ 859971 h 3290405"/>
              <a:gd name="connsiteX292" fmla="*/ 4463143 w 5366658"/>
              <a:gd name="connsiteY292" fmla="*/ 849086 h 3290405"/>
              <a:gd name="connsiteX293" fmla="*/ 4561115 w 5366658"/>
              <a:gd name="connsiteY293" fmla="*/ 849086 h 3290405"/>
              <a:gd name="connsiteX294" fmla="*/ 4582886 w 5366658"/>
              <a:gd name="connsiteY294" fmla="*/ 827314 h 3290405"/>
              <a:gd name="connsiteX295" fmla="*/ 4648200 w 5366658"/>
              <a:gd name="connsiteY295" fmla="*/ 805543 h 3290405"/>
              <a:gd name="connsiteX296" fmla="*/ 4669972 w 5366658"/>
              <a:gd name="connsiteY296" fmla="*/ 783771 h 3290405"/>
              <a:gd name="connsiteX297" fmla="*/ 4691743 w 5366658"/>
              <a:gd name="connsiteY297" fmla="*/ 653143 h 3290405"/>
              <a:gd name="connsiteX298" fmla="*/ 4713515 w 5366658"/>
              <a:gd name="connsiteY298" fmla="*/ 631371 h 3290405"/>
              <a:gd name="connsiteX299" fmla="*/ 4702629 w 5366658"/>
              <a:gd name="connsiteY299" fmla="*/ 598714 h 3290405"/>
              <a:gd name="connsiteX300" fmla="*/ 4680858 w 5366658"/>
              <a:gd name="connsiteY300" fmla="*/ 522514 h 3290405"/>
              <a:gd name="connsiteX301" fmla="*/ 4767943 w 5366658"/>
              <a:gd name="connsiteY301" fmla="*/ 511628 h 3290405"/>
              <a:gd name="connsiteX302" fmla="*/ 4811486 w 5366658"/>
              <a:gd name="connsiteY302" fmla="*/ 522514 h 3290405"/>
              <a:gd name="connsiteX303" fmla="*/ 4855029 w 5366658"/>
              <a:gd name="connsiteY303" fmla="*/ 478971 h 3290405"/>
              <a:gd name="connsiteX304" fmla="*/ 4876800 w 5366658"/>
              <a:gd name="connsiteY304" fmla="*/ 413657 h 3290405"/>
              <a:gd name="connsiteX305" fmla="*/ 4855029 w 5366658"/>
              <a:gd name="connsiteY305" fmla="*/ 381000 h 3290405"/>
              <a:gd name="connsiteX306" fmla="*/ 4811486 w 5366658"/>
              <a:gd name="connsiteY306" fmla="*/ 337457 h 3290405"/>
              <a:gd name="connsiteX307" fmla="*/ 4811486 w 5366658"/>
              <a:gd name="connsiteY307" fmla="*/ 239486 h 3290405"/>
              <a:gd name="connsiteX308" fmla="*/ 4833258 w 5366658"/>
              <a:gd name="connsiteY308" fmla="*/ 217714 h 3290405"/>
              <a:gd name="connsiteX309" fmla="*/ 4996543 w 5366658"/>
              <a:gd name="connsiteY309" fmla="*/ 239486 h 3290405"/>
              <a:gd name="connsiteX310" fmla="*/ 5029200 w 5366658"/>
              <a:gd name="connsiteY310" fmla="*/ 250371 h 3290405"/>
              <a:gd name="connsiteX311" fmla="*/ 5083629 w 5366658"/>
              <a:gd name="connsiteY311" fmla="*/ 283028 h 3290405"/>
              <a:gd name="connsiteX312" fmla="*/ 5116286 w 5366658"/>
              <a:gd name="connsiteY312" fmla="*/ 261257 h 3290405"/>
              <a:gd name="connsiteX313" fmla="*/ 5148943 w 5366658"/>
              <a:gd name="connsiteY313" fmla="*/ 250371 h 3290405"/>
              <a:gd name="connsiteX314" fmla="*/ 5138058 w 5366658"/>
              <a:gd name="connsiteY314" fmla="*/ 304800 h 3290405"/>
              <a:gd name="connsiteX315" fmla="*/ 5116286 w 5366658"/>
              <a:gd name="connsiteY315" fmla="*/ 326571 h 3290405"/>
              <a:gd name="connsiteX316" fmla="*/ 5148943 w 5366658"/>
              <a:gd name="connsiteY316" fmla="*/ 381000 h 3290405"/>
              <a:gd name="connsiteX317" fmla="*/ 5159829 w 5366658"/>
              <a:gd name="connsiteY317" fmla="*/ 413657 h 3290405"/>
              <a:gd name="connsiteX318" fmla="*/ 5225143 w 5366658"/>
              <a:gd name="connsiteY318" fmla="*/ 446314 h 3290405"/>
              <a:gd name="connsiteX319" fmla="*/ 5279572 w 5366658"/>
              <a:gd name="connsiteY319" fmla="*/ 413657 h 3290405"/>
              <a:gd name="connsiteX320" fmla="*/ 5355772 w 5366658"/>
              <a:gd name="connsiteY320" fmla="*/ 402771 h 3290405"/>
              <a:gd name="connsiteX321" fmla="*/ 5366658 w 5366658"/>
              <a:gd name="connsiteY321" fmla="*/ 3287486 h 3290405"/>
              <a:gd name="connsiteX322" fmla="*/ 0 w 5366658"/>
              <a:gd name="connsiteY322" fmla="*/ 3287486 h 3290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</a:cxnLst>
            <a:rect l="l" t="t" r="r" b="b"/>
            <a:pathLst>
              <a:path w="5366658" h="3290405">
                <a:moveTo>
                  <a:pt x="0" y="3287486"/>
                </a:moveTo>
                <a:cubicBezTo>
                  <a:pt x="16453" y="3221674"/>
                  <a:pt x="6153" y="3258144"/>
                  <a:pt x="32658" y="3178628"/>
                </a:cubicBezTo>
                <a:cubicBezTo>
                  <a:pt x="41221" y="3152939"/>
                  <a:pt x="40409" y="3139144"/>
                  <a:pt x="65315" y="3124200"/>
                </a:cubicBezTo>
                <a:cubicBezTo>
                  <a:pt x="75154" y="3118296"/>
                  <a:pt x="87709" y="3118446"/>
                  <a:pt x="97972" y="3113314"/>
                </a:cubicBezTo>
                <a:cubicBezTo>
                  <a:pt x="109674" y="3107463"/>
                  <a:pt x="119743" y="3098800"/>
                  <a:pt x="130629" y="3091543"/>
                </a:cubicBezTo>
                <a:cubicBezTo>
                  <a:pt x="145143" y="3095171"/>
                  <a:pt x="159285" y="3103917"/>
                  <a:pt x="174172" y="3102428"/>
                </a:cubicBezTo>
                <a:cubicBezTo>
                  <a:pt x="197007" y="3100144"/>
                  <a:pt x="239486" y="3080657"/>
                  <a:pt x="239486" y="3080657"/>
                </a:cubicBezTo>
                <a:cubicBezTo>
                  <a:pt x="246743" y="3073400"/>
                  <a:pt x="250995" y="3058886"/>
                  <a:pt x="261258" y="3058886"/>
                </a:cubicBezTo>
                <a:cubicBezTo>
                  <a:pt x="309585" y="3058886"/>
                  <a:pt x="284408" y="3092922"/>
                  <a:pt x="304800" y="3113314"/>
                </a:cubicBezTo>
                <a:cubicBezTo>
                  <a:pt x="312914" y="3121428"/>
                  <a:pt x="327195" y="3119068"/>
                  <a:pt x="337458" y="3124200"/>
                </a:cubicBezTo>
                <a:cubicBezTo>
                  <a:pt x="349160" y="3130051"/>
                  <a:pt x="358160" y="3140658"/>
                  <a:pt x="370115" y="3145971"/>
                </a:cubicBezTo>
                <a:cubicBezTo>
                  <a:pt x="391086" y="3155292"/>
                  <a:pt x="413658" y="3160486"/>
                  <a:pt x="435429" y="3167743"/>
                </a:cubicBezTo>
                <a:lnTo>
                  <a:pt x="468086" y="3178628"/>
                </a:lnTo>
                <a:cubicBezTo>
                  <a:pt x="475343" y="3171371"/>
                  <a:pt x="481844" y="3163268"/>
                  <a:pt x="489858" y="3156857"/>
                </a:cubicBezTo>
                <a:cubicBezTo>
                  <a:pt x="500074" y="3148684"/>
                  <a:pt x="514342" y="3145302"/>
                  <a:pt x="522515" y="3135086"/>
                </a:cubicBezTo>
                <a:cubicBezTo>
                  <a:pt x="529683" y="3126126"/>
                  <a:pt x="527496" y="3112268"/>
                  <a:pt x="533400" y="3102428"/>
                </a:cubicBezTo>
                <a:cubicBezTo>
                  <a:pt x="538680" y="3093627"/>
                  <a:pt x="548761" y="3088671"/>
                  <a:pt x="555172" y="3080657"/>
                </a:cubicBezTo>
                <a:cubicBezTo>
                  <a:pt x="596764" y="3028668"/>
                  <a:pt x="561004" y="3068993"/>
                  <a:pt x="587829" y="3015343"/>
                </a:cubicBezTo>
                <a:cubicBezTo>
                  <a:pt x="593680" y="3003641"/>
                  <a:pt x="604287" y="2994641"/>
                  <a:pt x="609600" y="2982686"/>
                </a:cubicBezTo>
                <a:cubicBezTo>
                  <a:pt x="618921" y="2961715"/>
                  <a:pt x="624115" y="2939143"/>
                  <a:pt x="631372" y="2917371"/>
                </a:cubicBezTo>
                <a:lnTo>
                  <a:pt x="642258" y="2884714"/>
                </a:lnTo>
                <a:cubicBezTo>
                  <a:pt x="645886" y="2873828"/>
                  <a:pt x="645029" y="2860170"/>
                  <a:pt x="653143" y="2852057"/>
                </a:cubicBezTo>
                <a:lnTo>
                  <a:pt x="674915" y="2830286"/>
                </a:lnTo>
                <a:cubicBezTo>
                  <a:pt x="678543" y="2819400"/>
                  <a:pt x="679896" y="2807468"/>
                  <a:pt x="685800" y="2797628"/>
                </a:cubicBezTo>
                <a:cubicBezTo>
                  <a:pt x="691080" y="2788827"/>
                  <a:pt x="702982" y="2785037"/>
                  <a:pt x="707572" y="2775857"/>
                </a:cubicBezTo>
                <a:cubicBezTo>
                  <a:pt x="717835" y="2755331"/>
                  <a:pt x="722086" y="2732314"/>
                  <a:pt x="729343" y="2710543"/>
                </a:cubicBezTo>
                <a:cubicBezTo>
                  <a:pt x="732972" y="2699657"/>
                  <a:pt x="732115" y="2686000"/>
                  <a:pt x="740229" y="2677886"/>
                </a:cubicBezTo>
                <a:cubicBezTo>
                  <a:pt x="747486" y="2670629"/>
                  <a:pt x="752820" y="2660704"/>
                  <a:pt x="762000" y="2656114"/>
                </a:cubicBezTo>
                <a:cubicBezTo>
                  <a:pt x="782526" y="2645851"/>
                  <a:pt x="827315" y="2634343"/>
                  <a:pt x="827315" y="2634343"/>
                </a:cubicBezTo>
                <a:cubicBezTo>
                  <a:pt x="863601" y="2637971"/>
                  <a:pt x="900330" y="2638508"/>
                  <a:pt x="936172" y="2645228"/>
                </a:cubicBezTo>
                <a:cubicBezTo>
                  <a:pt x="958728" y="2649457"/>
                  <a:pt x="1001486" y="2667000"/>
                  <a:pt x="1001486" y="2667000"/>
                </a:cubicBezTo>
                <a:cubicBezTo>
                  <a:pt x="1024148" y="2734984"/>
                  <a:pt x="991567" y="2668746"/>
                  <a:pt x="1066800" y="2710543"/>
                </a:cubicBezTo>
                <a:cubicBezTo>
                  <a:pt x="1084743" y="2720512"/>
                  <a:pt x="1090429" y="2749108"/>
                  <a:pt x="1110343" y="2754086"/>
                </a:cubicBezTo>
                <a:cubicBezTo>
                  <a:pt x="1165018" y="2767754"/>
                  <a:pt x="1139693" y="2760240"/>
                  <a:pt x="1186543" y="2775857"/>
                </a:cubicBezTo>
                <a:cubicBezTo>
                  <a:pt x="1201057" y="2772228"/>
                  <a:pt x="1215756" y="2769270"/>
                  <a:pt x="1230086" y="2764971"/>
                </a:cubicBezTo>
                <a:cubicBezTo>
                  <a:pt x="1252067" y="2758377"/>
                  <a:pt x="1272763" y="2746973"/>
                  <a:pt x="1295400" y="2743200"/>
                </a:cubicBezTo>
                <a:lnTo>
                  <a:pt x="1360715" y="2732314"/>
                </a:lnTo>
                <a:cubicBezTo>
                  <a:pt x="1442799" y="2704952"/>
                  <a:pt x="1341620" y="2741861"/>
                  <a:pt x="1426029" y="2699657"/>
                </a:cubicBezTo>
                <a:cubicBezTo>
                  <a:pt x="1436292" y="2694525"/>
                  <a:pt x="1447800" y="2692400"/>
                  <a:pt x="1458686" y="2688771"/>
                </a:cubicBezTo>
                <a:cubicBezTo>
                  <a:pt x="1462315" y="2677885"/>
                  <a:pt x="1463999" y="2666145"/>
                  <a:pt x="1469572" y="2656114"/>
                </a:cubicBezTo>
                <a:cubicBezTo>
                  <a:pt x="1482279" y="2633241"/>
                  <a:pt x="1513115" y="2590800"/>
                  <a:pt x="1513115" y="2590800"/>
                </a:cubicBezTo>
                <a:lnTo>
                  <a:pt x="1534886" y="2525486"/>
                </a:lnTo>
                <a:cubicBezTo>
                  <a:pt x="1538515" y="2514600"/>
                  <a:pt x="1539407" y="2502376"/>
                  <a:pt x="1545772" y="2492828"/>
                </a:cubicBezTo>
                <a:cubicBezTo>
                  <a:pt x="1608164" y="2399238"/>
                  <a:pt x="1533361" y="2517651"/>
                  <a:pt x="1578429" y="2427514"/>
                </a:cubicBezTo>
                <a:cubicBezTo>
                  <a:pt x="1584280" y="2415812"/>
                  <a:pt x="1594349" y="2406559"/>
                  <a:pt x="1600200" y="2394857"/>
                </a:cubicBezTo>
                <a:cubicBezTo>
                  <a:pt x="1628462" y="2338333"/>
                  <a:pt x="1590333" y="2382953"/>
                  <a:pt x="1632858" y="2340428"/>
                </a:cubicBezTo>
                <a:cubicBezTo>
                  <a:pt x="1636486" y="2329542"/>
                  <a:pt x="1641857" y="2319089"/>
                  <a:pt x="1643743" y="2307771"/>
                </a:cubicBezTo>
                <a:cubicBezTo>
                  <a:pt x="1649145" y="2275360"/>
                  <a:pt x="1642426" y="2240308"/>
                  <a:pt x="1654629" y="2209800"/>
                </a:cubicBezTo>
                <a:cubicBezTo>
                  <a:pt x="1658891" y="2199146"/>
                  <a:pt x="1676400" y="2202543"/>
                  <a:pt x="1687286" y="2198914"/>
                </a:cubicBezTo>
                <a:cubicBezTo>
                  <a:pt x="1705429" y="2202543"/>
                  <a:pt x="1726320" y="2199537"/>
                  <a:pt x="1741715" y="2209800"/>
                </a:cubicBezTo>
                <a:cubicBezTo>
                  <a:pt x="1759131" y="2221411"/>
                  <a:pt x="1753326" y="2263503"/>
                  <a:pt x="1741715" y="2275114"/>
                </a:cubicBezTo>
                <a:cubicBezTo>
                  <a:pt x="1733601" y="2283228"/>
                  <a:pt x="1719944" y="2282371"/>
                  <a:pt x="1709058" y="2286000"/>
                </a:cubicBezTo>
                <a:cubicBezTo>
                  <a:pt x="1701801" y="2293257"/>
                  <a:pt x="1692567" y="2298970"/>
                  <a:pt x="1687286" y="2307771"/>
                </a:cubicBezTo>
                <a:cubicBezTo>
                  <a:pt x="1681382" y="2317610"/>
                  <a:pt x="1679419" y="2329358"/>
                  <a:pt x="1676400" y="2340428"/>
                </a:cubicBezTo>
                <a:cubicBezTo>
                  <a:pt x="1635393" y="2490789"/>
                  <a:pt x="1674576" y="2367673"/>
                  <a:pt x="1632858" y="2492828"/>
                </a:cubicBezTo>
                <a:cubicBezTo>
                  <a:pt x="1629229" y="2503714"/>
                  <a:pt x="1630086" y="2517372"/>
                  <a:pt x="1621972" y="2525486"/>
                </a:cubicBezTo>
                <a:lnTo>
                  <a:pt x="1600200" y="2547257"/>
                </a:lnTo>
                <a:cubicBezTo>
                  <a:pt x="1575184" y="2622308"/>
                  <a:pt x="1594656" y="2596343"/>
                  <a:pt x="1556658" y="2634343"/>
                </a:cubicBezTo>
                <a:cubicBezTo>
                  <a:pt x="1547804" y="2660904"/>
                  <a:pt x="1545103" y="2678554"/>
                  <a:pt x="1524000" y="2699657"/>
                </a:cubicBezTo>
                <a:cubicBezTo>
                  <a:pt x="1514749" y="2708908"/>
                  <a:pt x="1501276" y="2712914"/>
                  <a:pt x="1491343" y="2721428"/>
                </a:cubicBezTo>
                <a:cubicBezTo>
                  <a:pt x="1475758" y="2734786"/>
                  <a:pt x="1462314" y="2750457"/>
                  <a:pt x="1447800" y="2764971"/>
                </a:cubicBezTo>
                <a:cubicBezTo>
                  <a:pt x="1440543" y="2772228"/>
                  <a:pt x="1434569" y="2781050"/>
                  <a:pt x="1426029" y="2786743"/>
                </a:cubicBezTo>
                <a:cubicBezTo>
                  <a:pt x="1415143" y="2794000"/>
                  <a:pt x="1403588" y="2800341"/>
                  <a:pt x="1393372" y="2808514"/>
                </a:cubicBezTo>
                <a:cubicBezTo>
                  <a:pt x="1385358" y="2814925"/>
                  <a:pt x="1379614" y="2823875"/>
                  <a:pt x="1371600" y="2830286"/>
                </a:cubicBezTo>
                <a:cubicBezTo>
                  <a:pt x="1341455" y="2854402"/>
                  <a:pt x="1340778" y="2851445"/>
                  <a:pt x="1306286" y="2862943"/>
                </a:cubicBezTo>
                <a:cubicBezTo>
                  <a:pt x="1280886" y="2859314"/>
                  <a:pt x="1255246" y="2857089"/>
                  <a:pt x="1230086" y="2852057"/>
                </a:cubicBezTo>
                <a:cubicBezTo>
                  <a:pt x="1218834" y="2849807"/>
                  <a:pt x="1208833" y="2839904"/>
                  <a:pt x="1197429" y="2841171"/>
                </a:cubicBezTo>
                <a:cubicBezTo>
                  <a:pt x="1174620" y="2843705"/>
                  <a:pt x="1132115" y="2862943"/>
                  <a:pt x="1132115" y="2862943"/>
                </a:cubicBezTo>
                <a:cubicBezTo>
                  <a:pt x="1121229" y="2859314"/>
                  <a:pt x="1107572" y="2860171"/>
                  <a:pt x="1099458" y="2852057"/>
                </a:cubicBezTo>
                <a:cubicBezTo>
                  <a:pt x="1091344" y="2843943"/>
                  <a:pt x="1094476" y="2829239"/>
                  <a:pt x="1088572" y="2819400"/>
                </a:cubicBezTo>
                <a:cubicBezTo>
                  <a:pt x="1083291" y="2810599"/>
                  <a:pt x="1074057" y="2804885"/>
                  <a:pt x="1066800" y="2797628"/>
                </a:cubicBezTo>
                <a:cubicBezTo>
                  <a:pt x="1063172" y="2786742"/>
                  <a:pt x="1066178" y="2770103"/>
                  <a:pt x="1055915" y="2764971"/>
                </a:cubicBezTo>
                <a:cubicBezTo>
                  <a:pt x="1037074" y="2755551"/>
                  <a:pt x="1010305" y="2788809"/>
                  <a:pt x="1001486" y="2797628"/>
                </a:cubicBezTo>
                <a:cubicBezTo>
                  <a:pt x="997857" y="2808514"/>
                  <a:pt x="998714" y="2822172"/>
                  <a:pt x="990600" y="2830286"/>
                </a:cubicBezTo>
                <a:cubicBezTo>
                  <a:pt x="982486" y="2838400"/>
                  <a:pt x="967782" y="2835267"/>
                  <a:pt x="957943" y="2841171"/>
                </a:cubicBezTo>
                <a:cubicBezTo>
                  <a:pt x="949142" y="2846451"/>
                  <a:pt x="943429" y="2855686"/>
                  <a:pt x="936172" y="2862943"/>
                </a:cubicBezTo>
                <a:cubicBezTo>
                  <a:pt x="928915" y="2855686"/>
                  <a:pt x="918990" y="2850351"/>
                  <a:pt x="914400" y="2841171"/>
                </a:cubicBezTo>
                <a:cubicBezTo>
                  <a:pt x="911790" y="2835950"/>
                  <a:pt x="899766" y="2773892"/>
                  <a:pt x="892629" y="2764971"/>
                </a:cubicBezTo>
                <a:cubicBezTo>
                  <a:pt x="877282" y="2745788"/>
                  <a:pt x="848827" y="2739485"/>
                  <a:pt x="827315" y="2732314"/>
                </a:cubicBezTo>
                <a:cubicBezTo>
                  <a:pt x="804971" y="2739762"/>
                  <a:pt x="784839" y="2741064"/>
                  <a:pt x="772886" y="2764971"/>
                </a:cubicBezTo>
                <a:cubicBezTo>
                  <a:pt x="762623" y="2785497"/>
                  <a:pt x="758372" y="2808514"/>
                  <a:pt x="751115" y="2830286"/>
                </a:cubicBezTo>
                <a:cubicBezTo>
                  <a:pt x="747486" y="2841172"/>
                  <a:pt x="749776" y="2856578"/>
                  <a:pt x="740229" y="2862943"/>
                </a:cubicBezTo>
                <a:lnTo>
                  <a:pt x="707572" y="2884714"/>
                </a:lnTo>
                <a:cubicBezTo>
                  <a:pt x="670997" y="2994435"/>
                  <a:pt x="726795" y="2824265"/>
                  <a:pt x="685800" y="2960914"/>
                </a:cubicBezTo>
                <a:cubicBezTo>
                  <a:pt x="679206" y="2982895"/>
                  <a:pt x="671286" y="3004457"/>
                  <a:pt x="664029" y="3026228"/>
                </a:cubicBezTo>
                <a:cubicBezTo>
                  <a:pt x="660400" y="3037114"/>
                  <a:pt x="655393" y="3047634"/>
                  <a:pt x="653143" y="3058886"/>
                </a:cubicBezTo>
                <a:lnTo>
                  <a:pt x="642258" y="3113314"/>
                </a:lnTo>
                <a:cubicBezTo>
                  <a:pt x="645886" y="3124200"/>
                  <a:pt x="644183" y="3138803"/>
                  <a:pt x="653143" y="3145971"/>
                </a:cubicBezTo>
                <a:cubicBezTo>
                  <a:pt x="681285" y="3168485"/>
                  <a:pt x="702843" y="3154805"/>
                  <a:pt x="729343" y="3145971"/>
                </a:cubicBezTo>
                <a:cubicBezTo>
                  <a:pt x="773164" y="3102152"/>
                  <a:pt x="731906" y="3150876"/>
                  <a:pt x="762000" y="3080657"/>
                </a:cubicBezTo>
                <a:cubicBezTo>
                  <a:pt x="767133" y="3068680"/>
                  <a:pt x="792040" y="3034330"/>
                  <a:pt x="805543" y="3026228"/>
                </a:cubicBezTo>
                <a:cubicBezTo>
                  <a:pt x="815382" y="3020324"/>
                  <a:pt x="827314" y="3018971"/>
                  <a:pt x="838200" y="3015343"/>
                </a:cubicBezTo>
                <a:cubicBezTo>
                  <a:pt x="841829" y="3026229"/>
                  <a:pt x="842417" y="3038663"/>
                  <a:pt x="849086" y="3048000"/>
                </a:cubicBezTo>
                <a:cubicBezTo>
                  <a:pt x="881372" y="3093200"/>
                  <a:pt x="883984" y="3088662"/>
                  <a:pt x="925286" y="3102428"/>
                </a:cubicBezTo>
                <a:cubicBezTo>
                  <a:pt x="936172" y="3098800"/>
                  <a:pt x="949829" y="3099657"/>
                  <a:pt x="957943" y="3091543"/>
                </a:cubicBezTo>
                <a:cubicBezTo>
                  <a:pt x="966057" y="3083429"/>
                  <a:pt x="957943" y="3062515"/>
                  <a:pt x="968829" y="3058886"/>
                </a:cubicBezTo>
                <a:cubicBezTo>
                  <a:pt x="986382" y="3053035"/>
                  <a:pt x="1005115" y="3066143"/>
                  <a:pt x="1023258" y="3069771"/>
                </a:cubicBezTo>
                <a:cubicBezTo>
                  <a:pt x="1043509" y="3090023"/>
                  <a:pt x="1050220" y="3099581"/>
                  <a:pt x="1077686" y="3113314"/>
                </a:cubicBezTo>
                <a:cubicBezTo>
                  <a:pt x="1087949" y="3118446"/>
                  <a:pt x="1099457" y="3120571"/>
                  <a:pt x="1110343" y="3124200"/>
                </a:cubicBezTo>
                <a:cubicBezTo>
                  <a:pt x="1113972" y="3135086"/>
                  <a:pt x="1114061" y="3147897"/>
                  <a:pt x="1121229" y="3156857"/>
                </a:cubicBezTo>
                <a:cubicBezTo>
                  <a:pt x="1129402" y="3167073"/>
                  <a:pt x="1143670" y="3170455"/>
                  <a:pt x="1153886" y="3178628"/>
                </a:cubicBezTo>
                <a:cubicBezTo>
                  <a:pt x="1182162" y="3201249"/>
                  <a:pt x="1170620" y="3205418"/>
                  <a:pt x="1208315" y="3222171"/>
                </a:cubicBezTo>
                <a:cubicBezTo>
                  <a:pt x="1229286" y="3231492"/>
                  <a:pt x="1273629" y="3243943"/>
                  <a:pt x="1273629" y="3243943"/>
                </a:cubicBezTo>
                <a:cubicBezTo>
                  <a:pt x="1285663" y="3280042"/>
                  <a:pt x="1284515" y="3265125"/>
                  <a:pt x="1284515" y="3287486"/>
                </a:cubicBezTo>
                <a:cubicBezTo>
                  <a:pt x="1375229" y="3283857"/>
                  <a:pt x="1466927" y="3290405"/>
                  <a:pt x="1556658" y="3276600"/>
                </a:cubicBezTo>
                <a:cubicBezTo>
                  <a:pt x="1567999" y="3274855"/>
                  <a:pt x="1567543" y="3255417"/>
                  <a:pt x="1567543" y="3243943"/>
                </a:cubicBezTo>
                <a:cubicBezTo>
                  <a:pt x="1567543" y="3221871"/>
                  <a:pt x="1563638" y="3199567"/>
                  <a:pt x="1556658" y="3178628"/>
                </a:cubicBezTo>
                <a:cubicBezTo>
                  <a:pt x="1552521" y="3166216"/>
                  <a:pt x="1542143" y="3156857"/>
                  <a:pt x="1534886" y="3145971"/>
                </a:cubicBezTo>
                <a:cubicBezTo>
                  <a:pt x="1538515" y="3135085"/>
                  <a:pt x="1538604" y="3122274"/>
                  <a:pt x="1545772" y="3113314"/>
                </a:cubicBezTo>
                <a:cubicBezTo>
                  <a:pt x="1567128" y="3086619"/>
                  <a:pt x="1603354" y="3086558"/>
                  <a:pt x="1632858" y="3080657"/>
                </a:cubicBezTo>
                <a:cubicBezTo>
                  <a:pt x="1682711" y="3030804"/>
                  <a:pt x="1705052" y="3038654"/>
                  <a:pt x="1676400" y="2971800"/>
                </a:cubicBezTo>
                <a:cubicBezTo>
                  <a:pt x="1672357" y="2962367"/>
                  <a:pt x="1661886" y="2957285"/>
                  <a:pt x="1654629" y="2950028"/>
                </a:cubicBezTo>
                <a:cubicBezTo>
                  <a:pt x="1627267" y="2867944"/>
                  <a:pt x="1667359" y="2965940"/>
                  <a:pt x="1611086" y="2895600"/>
                </a:cubicBezTo>
                <a:cubicBezTo>
                  <a:pt x="1603918" y="2886640"/>
                  <a:pt x="1606104" y="2872782"/>
                  <a:pt x="1600200" y="2862943"/>
                </a:cubicBezTo>
                <a:cubicBezTo>
                  <a:pt x="1594920" y="2854142"/>
                  <a:pt x="1585686" y="2848428"/>
                  <a:pt x="1578429" y="2841171"/>
                </a:cubicBezTo>
                <a:cubicBezTo>
                  <a:pt x="1574800" y="2830285"/>
                  <a:pt x="1572675" y="2818777"/>
                  <a:pt x="1567543" y="2808514"/>
                </a:cubicBezTo>
                <a:cubicBezTo>
                  <a:pt x="1561692" y="2796812"/>
                  <a:pt x="1547217" y="2788860"/>
                  <a:pt x="1545772" y="2775857"/>
                </a:cubicBezTo>
                <a:cubicBezTo>
                  <a:pt x="1543335" y="2753920"/>
                  <a:pt x="1548908" y="2731209"/>
                  <a:pt x="1556658" y="2710543"/>
                </a:cubicBezTo>
                <a:cubicBezTo>
                  <a:pt x="1560262" y="2700933"/>
                  <a:pt x="1568692" y="2692017"/>
                  <a:pt x="1578429" y="2688771"/>
                </a:cubicBezTo>
                <a:cubicBezTo>
                  <a:pt x="1602770" y="2680657"/>
                  <a:pt x="1629229" y="2681514"/>
                  <a:pt x="1654629" y="2677886"/>
                </a:cubicBezTo>
                <a:lnTo>
                  <a:pt x="1741715" y="2590800"/>
                </a:lnTo>
                <a:cubicBezTo>
                  <a:pt x="1748972" y="2583543"/>
                  <a:pt x="1753749" y="2572273"/>
                  <a:pt x="1763486" y="2569028"/>
                </a:cubicBezTo>
                <a:lnTo>
                  <a:pt x="1828800" y="2547257"/>
                </a:lnTo>
                <a:cubicBezTo>
                  <a:pt x="1832429" y="2536371"/>
                  <a:pt x="1833782" y="2524439"/>
                  <a:pt x="1839686" y="2514600"/>
                </a:cubicBezTo>
                <a:cubicBezTo>
                  <a:pt x="1844967" y="2505799"/>
                  <a:pt x="1853247" y="2498986"/>
                  <a:pt x="1861458" y="2492828"/>
                </a:cubicBezTo>
                <a:cubicBezTo>
                  <a:pt x="1890384" y="2471134"/>
                  <a:pt x="1922093" y="2445189"/>
                  <a:pt x="1959429" y="2438400"/>
                </a:cubicBezTo>
                <a:cubicBezTo>
                  <a:pt x="1988212" y="2433167"/>
                  <a:pt x="2017486" y="2431143"/>
                  <a:pt x="2046515" y="2427514"/>
                </a:cubicBezTo>
                <a:cubicBezTo>
                  <a:pt x="2110261" y="2385017"/>
                  <a:pt x="2047118" y="2416628"/>
                  <a:pt x="2155372" y="2416628"/>
                </a:cubicBezTo>
                <a:cubicBezTo>
                  <a:pt x="2195451" y="2416628"/>
                  <a:pt x="2235217" y="2409543"/>
                  <a:pt x="2275115" y="2405743"/>
                </a:cubicBezTo>
                <a:cubicBezTo>
                  <a:pt x="2397205" y="2394116"/>
                  <a:pt x="2353285" y="2399972"/>
                  <a:pt x="2449286" y="2383971"/>
                </a:cubicBezTo>
                <a:cubicBezTo>
                  <a:pt x="2452915" y="2347685"/>
                  <a:pt x="2447710" y="2309385"/>
                  <a:pt x="2460172" y="2275114"/>
                </a:cubicBezTo>
                <a:cubicBezTo>
                  <a:pt x="2464093" y="2264330"/>
                  <a:pt x="2481354" y="2264228"/>
                  <a:pt x="2492829" y="2264228"/>
                </a:cubicBezTo>
                <a:cubicBezTo>
                  <a:pt x="2522084" y="2264228"/>
                  <a:pt x="2550886" y="2271485"/>
                  <a:pt x="2579915" y="2275114"/>
                </a:cubicBezTo>
                <a:cubicBezTo>
                  <a:pt x="2583543" y="2286000"/>
                  <a:pt x="2593050" y="2296519"/>
                  <a:pt x="2590800" y="2307771"/>
                </a:cubicBezTo>
                <a:cubicBezTo>
                  <a:pt x="2588787" y="2317835"/>
                  <a:pt x="2575440" y="2321529"/>
                  <a:pt x="2569029" y="2329543"/>
                </a:cubicBezTo>
                <a:cubicBezTo>
                  <a:pt x="2544913" y="2359689"/>
                  <a:pt x="2547870" y="2360364"/>
                  <a:pt x="2536372" y="2394857"/>
                </a:cubicBezTo>
                <a:cubicBezTo>
                  <a:pt x="2588124" y="2429358"/>
                  <a:pt x="2556618" y="2412491"/>
                  <a:pt x="2634343" y="2438400"/>
                </a:cubicBezTo>
                <a:lnTo>
                  <a:pt x="2667000" y="2449286"/>
                </a:lnTo>
                <a:cubicBezTo>
                  <a:pt x="2688772" y="2445657"/>
                  <a:pt x="2713151" y="2449351"/>
                  <a:pt x="2732315" y="2438400"/>
                </a:cubicBezTo>
                <a:cubicBezTo>
                  <a:pt x="2756765" y="2424428"/>
                  <a:pt x="2732418" y="2340840"/>
                  <a:pt x="2732315" y="2340428"/>
                </a:cubicBezTo>
                <a:cubicBezTo>
                  <a:pt x="2726749" y="2318164"/>
                  <a:pt x="2716109" y="2297378"/>
                  <a:pt x="2710543" y="2275114"/>
                </a:cubicBezTo>
                <a:cubicBezTo>
                  <a:pt x="2706915" y="2260600"/>
                  <a:pt x="2706349" y="2244952"/>
                  <a:pt x="2699658" y="2231571"/>
                </a:cubicBezTo>
                <a:cubicBezTo>
                  <a:pt x="2695068" y="2222391"/>
                  <a:pt x="2685143" y="2217057"/>
                  <a:pt x="2677886" y="2209800"/>
                </a:cubicBezTo>
                <a:cubicBezTo>
                  <a:pt x="2674257" y="2198914"/>
                  <a:pt x="2672904" y="2186982"/>
                  <a:pt x="2667000" y="2177143"/>
                </a:cubicBezTo>
                <a:cubicBezTo>
                  <a:pt x="2649317" y="2147671"/>
                  <a:pt x="2633806" y="2153663"/>
                  <a:pt x="2601686" y="2144486"/>
                </a:cubicBezTo>
                <a:cubicBezTo>
                  <a:pt x="2590653" y="2141334"/>
                  <a:pt x="2579915" y="2137229"/>
                  <a:pt x="2569029" y="2133600"/>
                </a:cubicBezTo>
                <a:cubicBezTo>
                  <a:pt x="2464202" y="2028773"/>
                  <a:pt x="2575730" y="2134607"/>
                  <a:pt x="2492829" y="2068286"/>
                </a:cubicBezTo>
                <a:cubicBezTo>
                  <a:pt x="2484815" y="2061875"/>
                  <a:pt x="2480238" y="2051104"/>
                  <a:pt x="2471058" y="2046514"/>
                </a:cubicBezTo>
                <a:cubicBezTo>
                  <a:pt x="2450532" y="2036251"/>
                  <a:pt x="2405743" y="2024743"/>
                  <a:pt x="2405743" y="2024743"/>
                </a:cubicBezTo>
                <a:cubicBezTo>
                  <a:pt x="2391785" y="2066621"/>
                  <a:pt x="2385459" y="2068622"/>
                  <a:pt x="2405743" y="2122714"/>
                </a:cubicBezTo>
                <a:cubicBezTo>
                  <a:pt x="2409347" y="2132324"/>
                  <a:pt x="2420258" y="2137229"/>
                  <a:pt x="2427515" y="2144486"/>
                </a:cubicBezTo>
                <a:cubicBezTo>
                  <a:pt x="2429122" y="2149308"/>
                  <a:pt x="2465044" y="2239077"/>
                  <a:pt x="2427515" y="2231571"/>
                </a:cubicBezTo>
                <a:cubicBezTo>
                  <a:pt x="2401857" y="2226439"/>
                  <a:pt x="2402474" y="2184759"/>
                  <a:pt x="2383972" y="2166257"/>
                </a:cubicBezTo>
                <a:lnTo>
                  <a:pt x="2340429" y="2122714"/>
                </a:lnTo>
                <a:cubicBezTo>
                  <a:pt x="2314328" y="2044414"/>
                  <a:pt x="2345995" y="2142195"/>
                  <a:pt x="2318658" y="2046514"/>
                </a:cubicBezTo>
                <a:cubicBezTo>
                  <a:pt x="2315506" y="2035481"/>
                  <a:pt x="2313345" y="2023888"/>
                  <a:pt x="2307772" y="2013857"/>
                </a:cubicBezTo>
                <a:cubicBezTo>
                  <a:pt x="2295065" y="1990984"/>
                  <a:pt x="2272503" y="1973366"/>
                  <a:pt x="2264229" y="1948543"/>
                </a:cubicBezTo>
                <a:cubicBezTo>
                  <a:pt x="2239213" y="1873491"/>
                  <a:pt x="2258686" y="1899455"/>
                  <a:pt x="2220686" y="1861457"/>
                </a:cubicBezTo>
                <a:cubicBezTo>
                  <a:pt x="2217057" y="1843314"/>
                  <a:pt x="2216297" y="1824352"/>
                  <a:pt x="2209800" y="1807028"/>
                </a:cubicBezTo>
                <a:cubicBezTo>
                  <a:pt x="2205206" y="1794778"/>
                  <a:pt x="2196404" y="1784422"/>
                  <a:pt x="2188029" y="1774371"/>
                </a:cubicBezTo>
                <a:cubicBezTo>
                  <a:pt x="2170832" y="1753735"/>
                  <a:pt x="2147181" y="1732176"/>
                  <a:pt x="2122715" y="1719943"/>
                </a:cubicBezTo>
                <a:cubicBezTo>
                  <a:pt x="2112452" y="1714811"/>
                  <a:pt x="2101310" y="1711307"/>
                  <a:pt x="2090058" y="1709057"/>
                </a:cubicBezTo>
                <a:cubicBezTo>
                  <a:pt x="2064898" y="1704025"/>
                  <a:pt x="2039258" y="1701800"/>
                  <a:pt x="2013858" y="1698171"/>
                </a:cubicBezTo>
                <a:cubicBezTo>
                  <a:pt x="2006601" y="1690914"/>
                  <a:pt x="1997367" y="1685201"/>
                  <a:pt x="1992086" y="1676400"/>
                </a:cubicBezTo>
                <a:cubicBezTo>
                  <a:pt x="1984966" y="1664533"/>
                  <a:pt x="1972904" y="1609262"/>
                  <a:pt x="1970315" y="1600200"/>
                </a:cubicBezTo>
                <a:cubicBezTo>
                  <a:pt x="1967163" y="1589167"/>
                  <a:pt x="1962212" y="1578675"/>
                  <a:pt x="1959429" y="1567543"/>
                </a:cubicBezTo>
                <a:cubicBezTo>
                  <a:pt x="1947751" y="1520831"/>
                  <a:pt x="1947366" y="1496341"/>
                  <a:pt x="1937658" y="1447800"/>
                </a:cubicBezTo>
                <a:cubicBezTo>
                  <a:pt x="1917299" y="1346004"/>
                  <a:pt x="1936634" y="1454590"/>
                  <a:pt x="1915886" y="1371600"/>
                </a:cubicBezTo>
                <a:cubicBezTo>
                  <a:pt x="1893442" y="1281824"/>
                  <a:pt x="1916461" y="1351840"/>
                  <a:pt x="1894115" y="1273628"/>
                </a:cubicBezTo>
                <a:cubicBezTo>
                  <a:pt x="1890963" y="1262595"/>
                  <a:pt x="1886012" y="1252103"/>
                  <a:pt x="1883229" y="1240971"/>
                </a:cubicBezTo>
                <a:cubicBezTo>
                  <a:pt x="1867697" y="1178845"/>
                  <a:pt x="1878214" y="1198854"/>
                  <a:pt x="1861458" y="1143000"/>
                </a:cubicBezTo>
                <a:cubicBezTo>
                  <a:pt x="1854864" y="1121019"/>
                  <a:pt x="1839686" y="1077686"/>
                  <a:pt x="1839686" y="1077686"/>
                </a:cubicBezTo>
                <a:cubicBezTo>
                  <a:pt x="1825028" y="989737"/>
                  <a:pt x="1835779" y="1033308"/>
                  <a:pt x="1807029" y="947057"/>
                </a:cubicBezTo>
                <a:lnTo>
                  <a:pt x="1796143" y="914400"/>
                </a:lnTo>
                <a:cubicBezTo>
                  <a:pt x="1792515" y="903514"/>
                  <a:pt x="1793372" y="889857"/>
                  <a:pt x="1785258" y="881743"/>
                </a:cubicBezTo>
                <a:lnTo>
                  <a:pt x="1763486" y="859971"/>
                </a:lnTo>
                <a:cubicBezTo>
                  <a:pt x="1742223" y="796184"/>
                  <a:pt x="1748646" y="851457"/>
                  <a:pt x="1807029" y="816428"/>
                </a:cubicBezTo>
                <a:cubicBezTo>
                  <a:pt x="1829030" y="803227"/>
                  <a:pt x="1843315" y="780143"/>
                  <a:pt x="1861458" y="762000"/>
                </a:cubicBezTo>
                <a:cubicBezTo>
                  <a:pt x="1868715" y="754743"/>
                  <a:pt x="1873492" y="743473"/>
                  <a:pt x="1883229" y="740228"/>
                </a:cubicBezTo>
                <a:cubicBezTo>
                  <a:pt x="1894115" y="736600"/>
                  <a:pt x="1904634" y="731593"/>
                  <a:pt x="1915886" y="729343"/>
                </a:cubicBezTo>
                <a:cubicBezTo>
                  <a:pt x="1941046" y="724311"/>
                  <a:pt x="1966686" y="722086"/>
                  <a:pt x="1992086" y="718457"/>
                </a:cubicBezTo>
                <a:cubicBezTo>
                  <a:pt x="1997220" y="703057"/>
                  <a:pt x="2013858" y="655926"/>
                  <a:pt x="2013858" y="642257"/>
                </a:cubicBezTo>
                <a:cubicBezTo>
                  <a:pt x="2013858" y="602178"/>
                  <a:pt x="2009937" y="561983"/>
                  <a:pt x="2002972" y="522514"/>
                </a:cubicBezTo>
                <a:cubicBezTo>
                  <a:pt x="1998984" y="499914"/>
                  <a:pt x="1981200" y="457200"/>
                  <a:pt x="1981200" y="457200"/>
                </a:cubicBezTo>
                <a:cubicBezTo>
                  <a:pt x="1984744" y="425305"/>
                  <a:pt x="1971498" y="358637"/>
                  <a:pt x="2013858" y="337457"/>
                </a:cubicBezTo>
                <a:cubicBezTo>
                  <a:pt x="2027239" y="330766"/>
                  <a:pt x="2042886" y="330200"/>
                  <a:pt x="2057400" y="326571"/>
                </a:cubicBezTo>
                <a:cubicBezTo>
                  <a:pt x="2155814" y="228162"/>
                  <a:pt x="1951289" y="442505"/>
                  <a:pt x="2090058" y="43543"/>
                </a:cubicBezTo>
                <a:cubicBezTo>
                  <a:pt x="2098487" y="19309"/>
                  <a:pt x="2140858" y="50800"/>
                  <a:pt x="2166258" y="54428"/>
                </a:cubicBezTo>
                <a:cubicBezTo>
                  <a:pt x="2169886" y="76200"/>
                  <a:pt x="2172355" y="98197"/>
                  <a:pt x="2177143" y="119743"/>
                </a:cubicBezTo>
                <a:cubicBezTo>
                  <a:pt x="2179632" y="130944"/>
                  <a:pt x="2184877" y="141367"/>
                  <a:pt x="2188029" y="152400"/>
                </a:cubicBezTo>
                <a:cubicBezTo>
                  <a:pt x="2192139" y="166785"/>
                  <a:pt x="2194616" y="181613"/>
                  <a:pt x="2198915" y="195943"/>
                </a:cubicBezTo>
                <a:cubicBezTo>
                  <a:pt x="2222981" y="276163"/>
                  <a:pt x="2220686" y="235772"/>
                  <a:pt x="2220686" y="283028"/>
                </a:cubicBezTo>
                <a:cubicBezTo>
                  <a:pt x="2224315" y="293914"/>
                  <a:pt x="2224404" y="306726"/>
                  <a:pt x="2231572" y="315686"/>
                </a:cubicBezTo>
                <a:cubicBezTo>
                  <a:pt x="2287846" y="386029"/>
                  <a:pt x="2247752" y="288028"/>
                  <a:pt x="2275115" y="370114"/>
                </a:cubicBezTo>
                <a:cubicBezTo>
                  <a:pt x="2262846" y="468261"/>
                  <a:pt x="2257974" y="452321"/>
                  <a:pt x="2275115" y="555171"/>
                </a:cubicBezTo>
                <a:cubicBezTo>
                  <a:pt x="2277001" y="566489"/>
                  <a:pt x="2277886" y="579714"/>
                  <a:pt x="2286000" y="587828"/>
                </a:cubicBezTo>
                <a:cubicBezTo>
                  <a:pt x="2294114" y="595942"/>
                  <a:pt x="2307772" y="595085"/>
                  <a:pt x="2318658" y="598714"/>
                </a:cubicBezTo>
                <a:cubicBezTo>
                  <a:pt x="2361182" y="641240"/>
                  <a:pt x="2323052" y="596618"/>
                  <a:pt x="2351315" y="653143"/>
                </a:cubicBezTo>
                <a:cubicBezTo>
                  <a:pt x="2357166" y="664845"/>
                  <a:pt x="2367235" y="674098"/>
                  <a:pt x="2373086" y="685800"/>
                </a:cubicBezTo>
                <a:cubicBezTo>
                  <a:pt x="2378218" y="696063"/>
                  <a:pt x="2376804" y="709497"/>
                  <a:pt x="2383972" y="718457"/>
                </a:cubicBezTo>
                <a:cubicBezTo>
                  <a:pt x="2392145" y="728673"/>
                  <a:pt x="2405743" y="732971"/>
                  <a:pt x="2416629" y="740228"/>
                </a:cubicBezTo>
                <a:cubicBezTo>
                  <a:pt x="2442029" y="816429"/>
                  <a:pt x="2416628" y="798286"/>
                  <a:pt x="2471058" y="816428"/>
                </a:cubicBezTo>
                <a:cubicBezTo>
                  <a:pt x="2478315" y="823685"/>
                  <a:pt x="2484815" y="831789"/>
                  <a:pt x="2492829" y="838200"/>
                </a:cubicBezTo>
                <a:cubicBezTo>
                  <a:pt x="2503045" y="846373"/>
                  <a:pt x="2517313" y="849755"/>
                  <a:pt x="2525486" y="859971"/>
                </a:cubicBezTo>
                <a:cubicBezTo>
                  <a:pt x="2532654" y="868931"/>
                  <a:pt x="2525718" y="888366"/>
                  <a:pt x="2536372" y="892628"/>
                </a:cubicBezTo>
                <a:cubicBezTo>
                  <a:pt x="2566880" y="904831"/>
                  <a:pt x="2601686" y="899885"/>
                  <a:pt x="2634343" y="903514"/>
                </a:cubicBezTo>
                <a:cubicBezTo>
                  <a:pt x="2639208" y="910812"/>
                  <a:pt x="2664593" y="953512"/>
                  <a:pt x="2677886" y="957943"/>
                </a:cubicBezTo>
                <a:cubicBezTo>
                  <a:pt x="2702227" y="966057"/>
                  <a:pt x="2728686" y="965200"/>
                  <a:pt x="2754086" y="968828"/>
                </a:cubicBezTo>
                <a:cubicBezTo>
                  <a:pt x="2836180" y="996194"/>
                  <a:pt x="2734980" y="959277"/>
                  <a:pt x="2819400" y="1001486"/>
                </a:cubicBezTo>
                <a:cubicBezTo>
                  <a:pt x="2829663" y="1006618"/>
                  <a:pt x="2841172" y="1008743"/>
                  <a:pt x="2852058" y="1012371"/>
                </a:cubicBezTo>
                <a:cubicBezTo>
                  <a:pt x="2862944" y="1005114"/>
                  <a:pt x="2871810" y="992751"/>
                  <a:pt x="2884715" y="990600"/>
                </a:cubicBezTo>
                <a:cubicBezTo>
                  <a:pt x="2924342" y="983996"/>
                  <a:pt x="2917211" y="1016597"/>
                  <a:pt x="2939143" y="1034143"/>
                </a:cubicBezTo>
                <a:cubicBezTo>
                  <a:pt x="2948103" y="1041311"/>
                  <a:pt x="2960914" y="1041400"/>
                  <a:pt x="2971800" y="1045028"/>
                </a:cubicBezTo>
                <a:cubicBezTo>
                  <a:pt x="3049527" y="1019120"/>
                  <a:pt x="3018020" y="1035987"/>
                  <a:pt x="3069772" y="1001486"/>
                </a:cubicBezTo>
                <a:cubicBezTo>
                  <a:pt x="3073401" y="990600"/>
                  <a:pt x="3072544" y="976942"/>
                  <a:pt x="3080658" y="968828"/>
                </a:cubicBezTo>
                <a:cubicBezTo>
                  <a:pt x="3088772" y="960714"/>
                  <a:pt x="3103476" y="963847"/>
                  <a:pt x="3113315" y="957943"/>
                </a:cubicBezTo>
                <a:cubicBezTo>
                  <a:pt x="3188027" y="913116"/>
                  <a:pt x="3075232" y="956121"/>
                  <a:pt x="3167743" y="925286"/>
                </a:cubicBezTo>
                <a:cubicBezTo>
                  <a:pt x="3210268" y="882761"/>
                  <a:pt x="3165648" y="920890"/>
                  <a:pt x="3222172" y="892628"/>
                </a:cubicBezTo>
                <a:cubicBezTo>
                  <a:pt x="3306581" y="850424"/>
                  <a:pt x="3205402" y="887333"/>
                  <a:pt x="3287486" y="859971"/>
                </a:cubicBezTo>
                <a:cubicBezTo>
                  <a:pt x="3294743" y="852714"/>
                  <a:pt x="3300078" y="842790"/>
                  <a:pt x="3309258" y="838200"/>
                </a:cubicBezTo>
                <a:cubicBezTo>
                  <a:pt x="3329784" y="827937"/>
                  <a:pt x="3374572" y="816428"/>
                  <a:pt x="3374572" y="816428"/>
                </a:cubicBezTo>
                <a:cubicBezTo>
                  <a:pt x="3381829" y="823685"/>
                  <a:pt x="3389932" y="830186"/>
                  <a:pt x="3396343" y="838200"/>
                </a:cubicBezTo>
                <a:cubicBezTo>
                  <a:pt x="3404516" y="848416"/>
                  <a:pt x="3407899" y="862684"/>
                  <a:pt x="3418115" y="870857"/>
                </a:cubicBezTo>
                <a:cubicBezTo>
                  <a:pt x="3427075" y="878025"/>
                  <a:pt x="3439886" y="878114"/>
                  <a:pt x="3450772" y="881743"/>
                </a:cubicBezTo>
                <a:cubicBezTo>
                  <a:pt x="3465286" y="878114"/>
                  <a:pt x="3482632" y="880203"/>
                  <a:pt x="3494315" y="870857"/>
                </a:cubicBezTo>
                <a:cubicBezTo>
                  <a:pt x="3517399" y="852390"/>
                  <a:pt x="3497214" y="798267"/>
                  <a:pt x="3494315" y="783771"/>
                </a:cubicBezTo>
                <a:cubicBezTo>
                  <a:pt x="3494913" y="779585"/>
                  <a:pt x="3491752" y="692843"/>
                  <a:pt x="3526972" y="685800"/>
                </a:cubicBezTo>
                <a:cubicBezTo>
                  <a:pt x="3538224" y="683550"/>
                  <a:pt x="3548743" y="693057"/>
                  <a:pt x="3559629" y="696686"/>
                </a:cubicBezTo>
                <a:cubicBezTo>
                  <a:pt x="3564752" y="712054"/>
                  <a:pt x="3569021" y="753889"/>
                  <a:pt x="3603172" y="740228"/>
                </a:cubicBezTo>
                <a:cubicBezTo>
                  <a:pt x="3615319" y="735369"/>
                  <a:pt x="3616429" y="717504"/>
                  <a:pt x="3624943" y="707571"/>
                </a:cubicBezTo>
                <a:cubicBezTo>
                  <a:pt x="3638301" y="691986"/>
                  <a:pt x="3653972" y="678542"/>
                  <a:pt x="3668486" y="664028"/>
                </a:cubicBezTo>
                <a:lnTo>
                  <a:pt x="3690258" y="642257"/>
                </a:lnTo>
                <a:cubicBezTo>
                  <a:pt x="3695535" y="626424"/>
                  <a:pt x="3714007" y="592776"/>
                  <a:pt x="3690258" y="576943"/>
                </a:cubicBezTo>
                <a:cubicBezTo>
                  <a:pt x="3674863" y="566680"/>
                  <a:pt x="3653972" y="569686"/>
                  <a:pt x="3635829" y="566057"/>
                </a:cubicBezTo>
                <a:cubicBezTo>
                  <a:pt x="3639458" y="555171"/>
                  <a:pt x="3638601" y="541514"/>
                  <a:pt x="3646715" y="533400"/>
                </a:cubicBezTo>
                <a:cubicBezTo>
                  <a:pt x="3654829" y="525286"/>
                  <a:pt x="3672703" y="531851"/>
                  <a:pt x="3679372" y="522514"/>
                </a:cubicBezTo>
                <a:cubicBezTo>
                  <a:pt x="3692711" y="503840"/>
                  <a:pt x="3693886" y="478971"/>
                  <a:pt x="3701143" y="457200"/>
                </a:cubicBezTo>
                <a:cubicBezTo>
                  <a:pt x="3704772" y="446314"/>
                  <a:pt x="3701143" y="428172"/>
                  <a:pt x="3712029" y="424543"/>
                </a:cubicBezTo>
                <a:lnTo>
                  <a:pt x="3744686" y="413657"/>
                </a:lnTo>
                <a:cubicBezTo>
                  <a:pt x="3753505" y="422476"/>
                  <a:pt x="3780274" y="455734"/>
                  <a:pt x="3799115" y="446314"/>
                </a:cubicBezTo>
                <a:cubicBezTo>
                  <a:pt x="3809378" y="441182"/>
                  <a:pt x="3804096" y="423496"/>
                  <a:pt x="3810000" y="413657"/>
                </a:cubicBezTo>
                <a:cubicBezTo>
                  <a:pt x="3815280" y="404856"/>
                  <a:pt x="3824515" y="399143"/>
                  <a:pt x="3831772" y="391886"/>
                </a:cubicBezTo>
                <a:cubicBezTo>
                  <a:pt x="3850840" y="296548"/>
                  <a:pt x="3848948" y="331052"/>
                  <a:pt x="3831772" y="185057"/>
                </a:cubicBezTo>
                <a:cubicBezTo>
                  <a:pt x="3830431" y="173661"/>
                  <a:pt x="3824038" y="163433"/>
                  <a:pt x="3820886" y="152400"/>
                </a:cubicBezTo>
                <a:cubicBezTo>
                  <a:pt x="3816776" y="138015"/>
                  <a:pt x="3813629" y="123371"/>
                  <a:pt x="3810000" y="108857"/>
                </a:cubicBezTo>
                <a:cubicBezTo>
                  <a:pt x="3813629" y="87086"/>
                  <a:pt x="3816098" y="65089"/>
                  <a:pt x="3820886" y="43543"/>
                </a:cubicBezTo>
                <a:cubicBezTo>
                  <a:pt x="3823375" y="32342"/>
                  <a:pt x="3823658" y="19000"/>
                  <a:pt x="3831772" y="10886"/>
                </a:cubicBezTo>
                <a:cubicBezTo>
                  <a:pt x="3839886" y="2772"/>
                  <a:pt x="3853543" y="3629"/>
                  <a:pt x="3864429" y="0"/>
                </a:cubicBezTo>
                <a:cubicBezTo>
                  <a:pt x="3875315" y="7257"/>
                  <a:pt x="3894520" y="8942"/>
                  <a:pt x="3897086" y="21771"/>
                </a:cubicBezTo>
                <a:cubicBezTo>
                  <a:pt x="3902823" y="50458"/>
                  <a:pt x="3891433" y="80074"/>
                  <a:pt x="3886200" y="108857"/>
                </a:cubicBezTo>
                <a:cubicBezTo>
                  <a:pt x="3884147" y="120146"/>
                  <a:pt x="3867201" y="133401"/>
                  <a:pt x="3875315" y="141514"/>
                </a:cubicBezTo>
                <a:cubicBezTo>
                  <a:pt x="3883429" y="149628"/>
                  <a:pt x="3897086" y="134257"/>
                  <a:pt x="3907972" y="130628"/>
                </a:cubicBezTo>
                <a:cubicBezTo>
                  <a:pt x="3918858" y="134257"/>
                  <a:pt x="3936368" y="130860"/>
                  <a:pt x="3940629" y="141514"/>
                </a:cubicBezTo>
                <a:cubicBezTo>
                  <a:pt x="3943113" y="147725"/>
                  <a:pt x="3922085" y="208033"/>
                  <a:pt x="3918858" y="217714"/>
                </a:cubicBezTo>
                <a:cubicBezTo>
                  <a:pt x="3922486" y="239485"/>
                  <a:pt x="3929743" y="260956"/>
                  <a:pt x="3929743" y="283028"/>
                </a:cubicBezTo>
                <a:cubicBezTo>
                  <a:pt x="3929743" y="291127"/>
                  <a:pt x="3904780" y="377807"/>
                  <a:pt x="3929743" y="402771"/>
                </a:cubicBezTo>
                <a:cubicBezTo>
                  <a:pt x="3937857" y="410885"/>
                  <a:pt x="3951514" y="410028"/>
                  <a:pt x="3962400" y="413657"/>
                </a:cubicBezTo>
                <a:cubicBezTo>
                  <a:pt x="3969657" y="420914"/>
                  <a:pt x="3975371" y="430148"/>
                  <a:pt x="3984172" y="435428"/>
                </a:cubicBezTo>
                <a:cubicBezTo>
                  <a:pt x="3995328" y="442121"/>
                  <a:pt x="4052237" y="455166"/>
                  <a:pt x="4060372" y="457200"/>
                </a:cubicBezTo>
                <a:cubicBezTo>
                  <a:pt x="4071258" y="464457"/>
                  <a:pt x="4084856" y="468755"/>
                  <a:pt x="4093029" y="478971"/>
                </a:cubicBezTo>
                <a:cubicBezTo>
                  <a:pt x="4100197" y="487931"/>
                  <a:pt x="4098011" y="501789"/>
                  <a:pt x="4103915" y="511628"/>
                </a:cubicBezTo>
                <a:cubicBezTo>
                  <a:pt x="4109195" y="520429"/>
                  <a:pt x="4118429" y="526143"/>
                  <a:pt x="4125686" y="533400"/>
                </a:cubicBezTo>
                <a:cubicBezTo>
                  <a:pt x="4122057" y="547914"/>
                  <a:pt x="4124146" y="565260"/>
                  <a:pt x="4114800" y="576943"/>
                </a:cubicBezTo>
                <a:cubicBezTo>
                  <a:pt x="4096467" y="599859"/>
                  <a:pt x="4067819" y="583054"/>
                  <a:pt x="4049486" y="576943"/>
                </a:cubicBezTo>
                <a:cubicBezTo>
                  <a:pt x="4042229" y="569686"/>
                  <a:pt x="4036895" y="559761"/>
                  <a:pt x="4027715" y="555171"/>
                </a:cubicBezTo>
                <a:cubicBezTo>
                  <a:pt x="4007189" y="544908"/>
                  <a:pt x="3962400" y="533400"/>
                  <a:pt x="3962400" y="533400"/>
                </a:cubicBezTo>
                <a:cubicBezTo>
                  <a:pt x="3951610" y="576563"/>
                  <a:pt x="3938565" y="605473"/>
                  <a:pt x="3962400" y="653143"/>
                </a:cubicBezTo>
                <a:cubicBezTo>
                  <a:pt x="3967532" y="663406"/>
                  <a:pt x="3983926" y="661245"/>
                  <a:pt x="3995058" y="664028"/>
                </a:cubicBezTo>
                <a:cubicBezTo>
                  <a:pt x="4013008" y="668515"/>
                  <a:pt x="4031343" y="671285"/>
                  <a:pt x="4049486" y="674914"/>
                </a:cubicBezTo>
                <a:cubicBezTo>
                  <a:pt x="4056743" y="682171"/>
                  <a:pt x="4065978" y="687885"/>
                  <a:pt x="4071258" y="696686"/>
                </a:cubicBezTo>
                <a:cubicBezTo>
                  <a:pt x="4077161" y="706525"/>
                  <a:pt x="4072806" y="722674"/>
                  <a:pt x="4082143" y="729343"/>
                </a:cubicBezTo>
                <a:cubicBezTo>
                  <a:pt x="4100818" y="742682"/>
                  <a:pt x="4147458" y="751114"/>
                  <a:pt x="4147458" y="751114"/>
                </a:cubicBezTo>
                <a:cubicBezTo>
                  <a:pt x="4223658" y="725715"/>
                  <a:pt x="4191001" y="722086"/>
                  <a:pt x="4245429" y="740228"/>
                </a:cubicBezTo>
                <a:cubicBezTo>
                  <a:pt x="4252686" y="747485"/>
                  <a:pt x="4265187" y="751936"/>
                  <a:pt x="4267200" y="762000"/>
                </a:cubicBezTo>
                <a:cubicBezTo>
                  <a:pt x="4277755" y="814776"/>
                  <a:pt x="4201589" y="802475"/>
                  <a:pt x="4180115" y="805543"/>
                </a:cubicBezTo>
                <a:cubicBezTo>
                  <a:pt x="4172858" y="812800"/>
                  <a:pt x="4167144" y="822034"/>
                  <a:pt x="4158343" y="827314"/>
                </a:cubicBezTo>
                <a:cubicBezTo>
                  <a:pt x="4134592" y="841564"/>
                  <a:pt x="4062701" y="847198"/>
                  <a:pt x="4049486" y="849086"/>
                </a:cubicBezTo>
                <a:cubicBezTo>
                  <a:pt x="4038600" y="852714"/>
                  <a:pt x="4024943" y="851857"/>
                  <a:pt x="4016829" y="859971"/>
                </a:cubicBezTo>
                <a:cubicBezTo>
                  <a:pt x="4008715" y="868085"/>
                  <a:pt x="4011847" y="882789"/>
                  <a:pt x="4005943" y="892628"/>
                </a:cubicBezTo>
                <a:cubicBezTo>
                  <a:pt x="4000663" y="901429"/>
                  <a:pt x="3991429" y="907143"/>
                  <a:pt x="3984172" y="914400"/>
                </a:cubicBezTo>
                <a:cubicBezTo>
                  <a:pt x="3980543" y="925286"/>
                  <a:pt x="3973286" y="935582"/>
                  <a:pt x="3973286" y="947057"/>
                </a:cubicBezTo>
                <a:cubicBezTo>
                  <a:pt x="3973286" y="999415"/>
                  <a:pt x="3999908" y="978501"/>
                  <a:pt x="4038600" y="968828"/>
                </a:cubicBezTo>
                <a:cubicBezTo>
                  <a:pt x="4049732" y="966045"/>
                  <a:pt x="4060372" y="961571"/>
                  <a:pt x="4071258" y="957943"/>
                </a:cubicBezTo>
                <a:cubicBezTo>
                  <a:pt x="4093029" y="961571"/>
                  <a:pt x="4114500" y="968828"/>
                  <a:pt x="4136572" y="968828"/>
                </a:cubicBezTo>
                <a:cubicBezTo>
                  <a:pt x="4148046" y="968828"/>
                  <a:pt x="4161115" y="966057"/>
                  <a:pt x="4169229" y="957943"/>
                </a:cubicBezTo>
                <a:cubicBezTo>
                  <a:pt x="4177343" y="949829"/>
                  <a:pt x="4177332" y="936418"/>
                  <a:pt x="4180115" y="925286"/>
                </a:cubicBezTo>
                <a:cubicBezTo>
                  <a:pt x="4184602" y="907336"/>
                  <a:pt x="4177917" y="883940"/>
                  <a:pt x="4191000" y="870857"/>
                </a:cubicBezTo>
                <a:cubicBezTo>
                  <a:pt x="4207228" y="854629"/>
                  <a:pt x="4256315" y="849086"/>
                  <a:pt x="4256315" y="849086"/>
                </a:cubicBezTo>
                <a:cubicBezTo>
                  <a:pt x="4267201" y="852714"/>
                  <a:pt x="4280858" y="851857"/>
                  <a:pt x="4288972" y="859971"/>
                </a:cubicBezTo>
                <a:cubicBezTo>
                  <a:pt x="4329576" y="900574"/>
                  <a:pt x="4256147" y="903555"/>
                  <a:pt x="4343400" y="881743"/>
                </a:cubicBezTo>
                <a:cubicBezTo>
                  <a:pt x="4350657" y="870857"/>
                  <a:pt x="4352480" y="852259"/>
                  <a:pt x="4365172" y="849086"/>
                </a:cubicBezTo>
                <a:cubicBezTo>
                  <a:pt x="4386585" y="843733"/>
                  <a:pt x="4408414" y="859971"/>
                  <a:pt x="4430486" y="859971"/>
                </a:cubicBezTo>
                <a:cubicBezTo>
                  <a:pt x="4441960" y="859971"/>
                  <a:pt x="4452257" y="852714"/>
                  <a:pt x="4463143" y="849086"/>
                </a:cubicBezTo>
                <a:cubicBezTo>
                  <a:pt x="4530188" y="871434"/>
                  <a:pt x="4515452" y="885617"/>
                  <a:pt x="4561115" y="849086"/>
                </a:cubicBezTo>
                <a:cubicBezTo>
                  <a:pt x="4569129" y="842675"/>
                  <a:pt x="4573706" y="831904"/>
                  <a:pt x="4582886" y="827314"/>
                </a:cubicBezTo>
                <a:cubicBezTo>
                  <a:pt x="4603412" y="817051"/>
                  <a:pt x="4648200" y="805543"/>
                  <a:pt x="4648200" y="805543"/>
                </a:cubicBezTo>
                <a:cubicBezTo>
                  <a:pt x="4655457" y="798286"/>
                  <a:pt x="4664691" y="792572"/>
                  <a:pt x="4669972" y="783771"/>
                </a:cubicBezTo>
                <a:cubicBezTo>
                  <a:pt x="4688383" y="753087"/>
                  <a:pt x="4687798" y="667607"/>
                  <a:pt x="4691743" y="653143"/>
                </a:cubicBezTo>
                <a:cubicBezTo>
                  <a:pt x="4694443" y="643241"/>
                  <a:pt x="4706258" y="638628"/>
                  <a:pt x="4713515" y="631371"/>
                </a:cubicBezTo>
                <a:cubicBezTo>
                  <a:pt x="4709886" y="620485"/>
                  <a:pt x="4709797" y="607674"/>
                  <a:pt x="4702629" y="598714"/>
                </a:cubicBezTo>
                <a:cubicBezTo>
                  <a:pt x="4690706" y="583810"/>
                  <a:pt x="4616312" y="565546"/>
                  <a:pt x="4680858" y="522514"/>
                </a:cubicBezTo>
                <a:cubicBezTo>
                  <a:pt x="4705199" y="506286"/>
                  <a:pt x="4738915" y="515257"/>
                  <a:pt x="4767943" y="511628"/>
                </a:cubicBezTo>
                <a:cubicBezTo>
                  <a:pt x="4782457" y="515257"/>
                  <a:pt x="4797478" y="527767"/>
                  <a:pt x="4811486" y="522514"/>
                </a:cubicBezTo>
                <a:cubicBezTo>
                  <a:pt x="4830705" y="515307"/>
                  <a:pt x="4855029" y="478971"/>
                  <a:pt x="4855029" y="478971"/>
                </a:cubicBezTo>
                <a:cubicBezTo>
                  <a:pt x="4862286" y="457200"/>
                  <a:pt x="4889530" y="432752"/>
                  <a:pt x="4876800" y="413657"/>
                </a:cubicBezTo>
                <a:cubicBezTo>
                  <a:pt x="4869543" y="402771"/>
                  <a:pt x="4863543" y="390933"/>
                  <a:pt x="4855029" y="381000"/>
                </a:cubicBezTo>
                <a:cubicBezTo>
                  <a:pt x="4841671" y="365415"/>
                  <a:pt x="4811486" y="337457"/>
                  <a:pt x="4811486" y="337457"/>
                </a:cubicBezTo>
                <a:cubicBezTo>
                  <a:pt x="4797526" y="295578"/>
                  <a:pt x="4791200" y="293580"/>
                  <a:pt x="4811486" y="239486"/>
                </a:cubicBezTo>
                <a:cubicBezTo>
                  <a:pt x="4815090" y="229876"/>
                  <a:pt x="4826001" y="224971"/>
                  <a:pt x="4833258" y="217714"/>
                </a:cubicBezTo>
                <a:cubicBezTo>
                  <a:pt x="4880431" y="222956"/>
                  <a:pt x="4947676" y="228627"/>
                  <a:pt x="4996543" y="239486"/>
                </a:cubicBezTo>
                <a:cubicBezTo>
                  <a:pt x="5007744" y="241975"/>
                  <a:pt x="5018314" y="246743"/>
                  <a:pt x="5029200" y="250371"/>
                </a:cubicBezTo>
                <a:cubicBezTo>
                  <a:pt x="5042835" y="264006"/>
                  <a:pt x="5059403" y="287066"/>
                  <a:pt x="5083629" y="283028"/>
                </a:cubicBezTo>
                <a:cubicBezTo>
                  <a:pt x="5096534" y="280877"/>
                  <a:pt x="5104584" y="267108"/>
                  <a:pt x="5116286" y="261257"/>
                </a:cubicBezTo>
                <a:cubicBezTo>
                  <a:pt x="5126549" y="256125"/>
                  <a:pt x="5138057" y="254000"/>
                  <a:pt x="5148943" y="250371"/>
                </a:cubicBezTo>
                <a:cubicBezTo>
                  <a:pt x="5145315" y="268514"/>
                  <a:pt x="5145346" y="287794"/>
                  <a:pt x="5138058" y="304800"/>
                </a:cubicBezTo>
                <a:cubicBezTo>
                  <a:pt x="5134015" y="314233"/>
                  <a:pt x="5118299" y="316507"/>
                  <a:pt x="5116286" y="326571"/>
                </a:cubicBezTo>
                <a:cubicBezTo>
                  <a:pt x="5111576" y="350122"/>
                  <a:pt x="5135911" y="367968"/>
                  <a:pt x="5148943" y="381000"/>
                </a:cubicBezTo>
                <a:cubicBezTo>
                  <a:pt x="5152572" y="391886"/>
                  <a:pt x="5152661" y="404697"/>
                  <a:pt x="5159829" y="413657"/>
                </a:cubicBezTo>
                <a:cubicBezTo>
                  <a:pt x="5175176" y="432840"/>
                  <a:pt x="5203631" y="439143"/>
                  <a:pt x="5225143" y="446314"/>
                </a:cubicBezTo>
                <a:cubicBezTo>
                  <a:pt x="5317655" y="415476"/>
                  <a:pt x="5204859" y="458484"/>
                  <a:pt x="5279572" y="413657"/>
                </a:cubicBezTo>
                <a:cubicBezTo>
                  <a:pt x="5305366" y="398181"/>
                  <a:pt x="5326853" y="402771"/>
                  <a:pt x="5355772" y="402771"/>
                </a:cubicBezTo>
                <a:cubicBezTo>
                  <a:pt x="5359401" y="1364343"/>
                  <a:pt x="5363029" y="2325914"/>
                  <a:pt x="5366658" y="3287486"/>
                </a:cubicBezTo>
                <a:lnTo>
                  <a:pt x="0" y="3287486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Volný tvar 4"/>
          <p:cNvSpPr/>
          <p:nvPr/>
        </p:nvSpPr>
        <p:spPr>
          <a:xfrm>
            <a:off x="8682038" y="2624138"/>
            <a:ext cx="58737" cy="76200"/>
          </a:xfrm>
          <a:custGeom>
            <a:avLst/>
            <a:gdLst>
              <a:gd name="connsiteX0" fmla="*/ 37926 w 59698"/>
              <a:gd name="connsiteY0" fmla="*/ 76200 h 76200"/>
              <a:gd name="connsiteX1" fmla="*/ 27040 w 59698"/>
              <a:gd name="connsiteY1" fmla="*/ 10886 h 76200"/>
              <a:gd name="connsiteX2" fmla="*/ 59698 w 59698"/>
              <a:gd name="connsiteY2" fmla="*/ 0 h 76200"/>
              <a:gd name="connsiteX3" fmla="*/ 37926 w 59698"/>
              <a:gd name="connsiteY3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698" h="76200">
                <a:moveTo>
                  <a:pt x="37926" y="76200"/>
                </a:moveTo>
                <a:cubicBezTo>
                  <a:pt x="23493" y="54551"/>
                  <a:pt x="0" y="37926"/>
                  <a:pt x="27040" y="10886"/>
                </a:cubicBezTo>
                <a:cubicBezTo>
                  <a:pt x="35154" y="2772"/>
                  <a:pt x="48812" y="3629"/>
                  <a:pt x="59698" y="0"/>
                </a:cubicBezTo>
                <a:lnTo>
                  <a:pt x="37926" y="7620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" name="Volný tvar 5"/>
          <p:cNvSpPr/>
          <p:nvPr/>
        </p:nvSpPr>
        <p:spPr>
          <a:xfrm>
            <a:off x="8440738" y="2689225"/>
            <a:ext cx="182562" cy="163513"/>
          </a:xfrm>
          <a:custGeom>
            <a:avLst/>
            <a:gdLst>
              <a:gd name="connsiteX0" fmla="*/ 170396 w 183532"/>
              <a:gd name="connsiteY0" fmla="*/ 118988 h 162531"/>
              <a:gd name="connsiteX1" fmla="*/ 137739 w 183532"/>
              <a:gd name="connsiteY1" fmla="*/ 53674 h 162531"/>
              <a:gd name="connsiteX2" fmla="*/ 72425 w 183532"/>
              <a:gd name="connsiteY2" fmla="*/ 31903 h 162531"/>
              <a:gd name="connsiteX3" fmla="*/ 50653 w 183532"/>
              <a:gd name="connsiteY3" fmla="*/ 10131 h 162531"/>
              <a:gd name="connsiteX4" fmla="*/ 28882 w 183532"/>
              <a:gd name="connsiteY4" fmla="*/ 75445 h 162531"/>
              <a:gd name="connsiteX5" fmla="*/ 72425 w 183532"/>
              <a:gd name="connsiteY5" fmla="*/ 118988 h 162531"/>
              <a:gd name="connsiteX6" fmla="*/ 126853 w 183532"/>
              <a:gd name="connsiteY6" fmla="*/ 162531 h 162531"/>
              <a:gd name="connsiteX7" fmla="*/ 170396 w 183532"/>
              <a:gd name="connsiteY7" fmla="*/ 151645 h 162531"/>
              <a:gd name="connsiteX8" fmla="*/ 181282 w 183532"/>
              <a:gd name="connsiteY8" fmla="*/ 118988 h 162531"/>
              <a:gd name="connsiteX9" fmla="*/ 170396 w 183532"/>
              <a:gd name="connsiteY9" fmla="*/ 118988 h 16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532" h="162531">
                <a:moveTo>
                  <a:pt x="170396" y="118988"/>
                </a:moveTo>
                <a:cubicBezTo>
                  <a:pt x="163139" y="108102"/>
                  <a:pt x="155508" y="64780"/>
                  <a:pt x="137739" y="53674"/>
                </a:cubicBezTo>
                <a:cubicBezTo>
                  <a:pt x="118278" y="41511"/>
                  <a:pt x="72425" y="31903"/>
                  <a:pt x="72425" y="31903"/>
                </a:cubicBezTo>
                <a:cubicBezTo>
                  <a:pt x="65168" y="24646"/>
                  <a:pt x="60717" y="12144"/>
                  <a:pt x="50653" y="10131"/>
                </a:cubicBezTo>
                <a:cubicBezTo>
                  <a:pt x="0" y="0"/>
                  <a:pt x="16461" y="53088"/>
                  <a:pt x="28882" y="75445"/>
                </a:cubicBezTo>
                <a:cubicBezTo>
                  <a:pt x="38851" y="93388"/>
                  <a:pt x="57911" y="104474"/>
                  <a:pt x="72425" y="118988"/>
                </a:cubicBezTo>
                <a:cubicBezTo>
                  <a:pt x="103450" y="150013"/>
                  <a:pt x="85653" y="135065"/>
                  <a:pt x="126853" y="162531"/>
                </a:cubicBezTo>
                <a:cubicBezTo>
                  <a:pt x="141367" y="158902"/>
                  <a:pt x="158713" y="160991"/>
                  <a:pt x="170396" y="151645"/>
                </a:cubicBezTo>
                <a:cubicBezTo>
                  <a:pt x="179356" y="144477"/>
                  <a:pt x="183532" y="130240"/>
                  <a:pt x="181282" y="118988"/>
                </a:cubicBezTo>
                <a:cubicBezTo>
                  <a:pt x="179269" y="108924"/>
                  <a:pt x="177653" y="129874"/>
                  <a:pt x="170396" y="11898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" name="Volný tvar 6"/>
          <p:cNvSpPr/>
          <p:nvPr/>
        </p:nvSpPr>
        <p:spPr>
          <a:xfrm>
            <a:off x="7648575" y="3265488"/>
            <a:ext cx="114300" cy="149225"/>
          </a:xfrm>
          <a:custGeom>
            <a:avLst/>
            <a:gdLst>
              <a:gd name="connsiteX0" fmla="*/ 69948 w 115005"/>
              <a:gd name="connsiteY0" fmla="*/ 141515 h 148400"/>
              <a:gd name="connsiteX1" fmla="*/ 37291 w 115005"/>
              <a:gd name="connsiteY1" fmla="*/ 130629 h 148400"/>
              <a:gd name="connsiteX2" fmla="*/ 26406 w 115005"/>
              <a:gd name="connsiteY2" fmla="*/ 32657 h 148400"/>
              <a:gd name="connsiteX3" fmla="*/ 91720 w 115005"/>
              <a:gd name="connsiteY3" fmla="*/ 0 h 148400"/>
              <a:gd name="connsiteX4" fmla="*/ 91720 w 115005"/>
              <a:gd name="connsiteY4" fmla="*/ 141515 h 148400"/>
              <a:gd name="connsiteX5" fmla="*/ 69948 w 115005"/>
              <a:gd name="connsiteY5" fmla="*/ 141515 h 1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005" h="148400">
                <a:moveTo>
                  <a:pt x="69948" y="141515"/>
                </a:moveTo>
                <a:cubicBezTo>
                  <a:pt x="60877" y="139701"/>
                  <a:pt x="47130" y="136533"/>
                  <a:pt x="37291" y="130629"/>
                </a:cubicBezTo>
                <a:cubicBezTo>
                  <a:pt x="0" y="108254"/>
                  <a:pt x="7512" y="75167"/>
                  <a:pt x="26406" y="32657"/>
                </a:cubicBezTo>
                <a:cubicBezTo>
                  <a:pt x="33746" y="16143"/>
                  <a:pt x="77230" y="4830"/>
                  <a:pt x="91720" y="0"/>
                </a:cubicBezTo>
                <a:cubicBezTo>
                  <a:pt x="105682" y="55847"/>
                  <a:pt x="115005" y="71661"/>
                  <a:pt x="91720" y="141515"/>
                </a:cubicBezTo>
                <a:cubicBezTo>
                  <a:pt x="89425" y="148400"/>
                  <a:pt x="79019" y="143329"/>
                  <a:pt x="69948" y="14151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Volný tvar 7"/>
          <p:cNvSpPr/>
          <p:nvPr/>
        </p:nvSpPr>
        <p:spPr>
          <a:xfrm>
            <a:off x="7119938" y="3313113"/>
            <a:ext cx="109537" cy="101600"/>
          </a:xfrm>
          <a:custGeom>
            <a:avLst/>
            <a:gdLst>
              <a:gd name="connsiteX0" fmla="*/ 87086 w 110438"/>
              <a:gd name="connsiteY0" fmla="*/ 39003 h 101382"/>
              <a:gd name="connsiteX1" fmla="*/ 10886 w 110438"/>
              <a:gd name="connsiteY1" fmla="*/ 28117 h 101382"/>
              <a:gd name="connsiteX2" fmla="*/ 0 w 110438"/>
              <a:gd name="connsiteY2" fmla="*/ 60774 h 101382"/>
              <a:gd name="connsiteX3" fmla="*/ 65314 w 110438"/>
              <a:gd name="connsiteY3" fmla="*/ 71660 h 101382"/>
              <a:gd name="connsiteX4" fmla="*/ 87086 w 110438"/>
              <a:gd name="connsiteY4" fmla="*/ 39003 h 10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438" h="101382">
                <a:moveTo>
                  <a:pt x="87086" y="39003"/>
                </a:moveTo>
                <a:cubicBezTo>
                  <a:pt x="78015" y="31746"/>
                  <a:pt x="46033" y="0"/>
                  <a:pt x="10886" y="28117"/>
                </a:cubicBezTo>
                <a:cubicBezTo>
                  <a:pt x="1926" y="35285"/>
                  <a:pt x="3629" y="49888"/>
                  <a:pt x="0" y="60774"/>
                </a:cubicBezTo>
                <a:cubicBezTo>
                  <a:pt x="21137" y="81911"/>
                  <a:pt x="28162" y="101382"/>
                  <a:pt x="65314" y="71660"/>
                </a:cubicBezTo>
                <a:cubicBezTo>
                  <a:pt x="110438" y="35561"/>
                  <a:pt x="96157" y="46260"/>
                  <a:pt x="87086" y="3900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Volný tvar 8"/>
          <p:cNvSpPr/>
          <p:nvPr/>
        </p:nvSpPr>
        <p:spPr>
          <a:xfrm>
            <a:off x="8164513" y="4130675"/>
            <a:ext cx="122237" cy="136525"/>
          </a:xfrm>
          <a:custGeom>
            <a:avLst/>
            <a:gdLst>
              <a:gd name="connsiteX0" fmla="*/ 87085 w 121859"/>
              <a:gd name="connsiteY0" fmla="*/ 37790 h 135761"/>
              <a:gd name="connsiteX1" fmla="*/ 76200 w 121859"/>
              <a:gd name="connsiteY1" fmla="*/ 5132 h 135761"/>
              <a:gd name="connsiteX2" fmla="*/ 43543 w 121859"/>
              <a:gd name="connsiteY2" fmla="*/ 16018 h 135761"/>
              <a:gd name="connsiteX3" fmla="*/ 0 w 121859"/>
              <a:gd name="connsiteY3" fmla="*/ 70447 h 135761"/>
              <a:gd name="connsiteX4" fmla="*/ 10885 w 121859"/>
              <a:gd name="connsiteY4" fmla="*/ 103104 h 135761"/>
              <a:gd name="connsiteX5" fmla="*/ 65314 w 121859"/>
              <a:gd name="connsiteY5" fmla="*/ 113990 h 135761"/>
              <a:gd name="connsiteX6" fmla="*/ 97971 w 121859"/>
              <a:gd name="connsiteY6" fmla="*/ 135761 h 135761"/>
              <a:gd name="connsiteX7" fmla="*/ 119743 w 121859"/>
              <a:gd name="connsiteY7" fmla="*/ 103104 h 135761"/>
              <a:gd name="connsiteX8" fmla="*/ 108857 w 121859"/>
              <a:gd name="connsiteY8" fmla="*/ 59561 h 135761"/>
              <a:gd name="connsiteX9" fmla="*/ 87085 w 121859"/>
              <a:gd name="connsiteY9" fmla="*/ 37790 h 13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859" h="135761">
                <a:moveTo>
                  <a:pt x="87085" y="37790"/>
                </a:moveTo>
                <a:cubicBezTo>
                  <a:pt x="81642" y="28719"/>
                  <a:pt x="86463" y="10264"/>
                  <a:pt x="76200" y="5132"/>
                </a:cubicBezTo>
                <a:cubicBezTo>
                  <a:pt x="65937" y="0"/>
                  <a:pt x="53382" y="10114"/>
                  <a:pt x="43543" y="16018"/>
                </a:cubicBezTo>
                <a:cubicBezTo>
                  <a:pt x="26307" y="26360"/>
                  <a:pt x="9889" y="55613"/>
                  <a:pt x="0" y="70447"/>
                </a:cubicBezTo>
                <a:cubicBezTo>
                  <a:pt x="3628" y="81333"/>
                  <a:pt x="1338" y="96739"/>
                  <a:pt x="10885" y="103104"/>
                </a:cubicBezTo>
                <a:cubicBezTo>
                  <a:pt x="26280" y="113367"/>
                  <a:pt x="47990" y="107493"/>
                  <a:pt x="65314" y="113990"/>
                </a:cubicBezTo>
                <a:cubicBezTo>
                  <a:pt x="77564" y="118584"/>
                  <a:pt x="87085" y="128504"/>
                  <a:pt x="97971" y="135761"/>
                </a:cubicBezTo>
                <a:cubicBezTo>
                  <a:pt x="105228" y="124875"/>
                  <a:pt x="117893" y="116056"/>
                  <a:pt x="119743" y="103104"/>
                </a:cubicBezTo>
                <a:cubicBezTo>
                  <a:pt x="121859" y="88293"/>
                  <a:pt x="115548" y="72942"/>
                  <a:pt x="108857" y="59561"/>
                </a:cubicBezTo>
                <a:cubicBezTo>
                  <a:pt x="84519" y="10887"/>
                  <a:pt x="92528" y="46861"/>
                  <a:pt x="87085" y="3779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Volný tvar 9"/>
          <p:cNvSpPr/>
          <p:nvPr/>
        </p:nvSpPr>
        <p:spPr>
          <a:xfrm>
            <a:off x="8629650" y="2462213"/>
            <a:ext cx="49213" cy="120650"/>
          </a:xfrm>
          <a:custGeom>
            <a:avLst/>
            <a:gdLst>
              <a:gd name="connsiteX0" fmla="*/ 45556 w 49185"/>
              <a:gd name="connsiteY0" fmla="*/ 73525 h 120272"/>
              <a:gd name="connsiteX1" fmla="*/ 34671 w 49185"/>
              <a:gd name="connsiteY1" fmla="*/ 8211 h 120272"/>
              <a:gd name="connsiteX2" fmla="*/ 12899 w 49185"/>
              <a:gd name="connsiteY2" fmla="*/ 29983 h 120272"/>
              <a:gd name="connsiteX3" fmla="*/ 45556 w 49185"/>
              <a:gd name="connsiteY3" fmla="*/ 73525 h 12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85" h="120272">
                <a:moveTo>
                  <a:pt x="45556" y="73525"/>
                </a:moveTo>
                <a:cubicBezTo>
                  <a:pt x="49185" y="69896"/>
                  <a:pt x="47914" y="25868"/>
                  <a:pt x="34671" y="8211"/>
                </a:cubicBezTo>
                <a:cubicBezTo>
                  <a:pt x="28513" y="0"/>
                  <a:pt x="14351" y="19823"/>
                  <a:pt x="12899" y="29983"/>
                </a:cubicBezTo>
                <a:cubicBezTo>
                  <a:pt x="0" y="120272"/>
                  <a:pt x="41927" y="77154"/>
                  <a:pt x="45556" y="7352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" name="Volný tvar 10"/>
          <p:cNvSpPr/>
          <p:nvPr/>
        </p:nvSpPr>
        <p:spPr>
          <a:xfrm>
            <a:off x="8545513" y="2547938"/>
            <a:ext cx="57150" cy="76200"/>
          </a:xfrm>
          <a:custGeom>
            <a:avLst/>
            <a:gdLst>
              <a:gd name="connsiteX0" fmla="*/ 54428 w 58057"/>
              <a:gd name="connsiteY0" fmla="*/ 65314 h 76200"/>
              <a:gd name="connsiteX1" fmla="*/ 21771 w 58057"/>
              <a:gd name="connsiteY1" fmla="*/ 0 h 76200"/>
              <a:gd name="connsiteX2" fmla="*/ 0 w 58057"/>
              <a:gd name="connsiteY2" fmla="*/ 21772 h 76200"/>
              <a:gd name="connsiteX3" fmla="*/ 43543 w 58057"/>
              <a:gd name="connsiteY3" fmla="*/ 65314 h 76200"/>
              <a:gd name="connsiteX4" fmla="*/ 54428 w 58057"/>
              <a:gd name="connsiteY4" fmla="*/ 65314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57" h="76200">
                <a:moveTo>
                  <a:pt x="54428" y="65314"/>
                </a:moveTo>
                <a:cubicBezTo>
                  <a:pt x="50799" y="54428"/>
                  <a:pt x="46034" y="0"/>
                  <a:pt x="21771" y="0"/>
                </a:cubicBezTo>
                <a:cubicBezTo>
                  <a:pt x="11508" y="0"/>
                  <a:pt x="7257" y="14515"/>
                  <a:pt x="0" y="21772"/>
                </a:cubicBezTo>
                <a:cubicBezTo>
                  <a:pt x="13194" y="61357"/>
                  <a:pt x="1318" y="54759"/>
                  <a:pt x="43543" y="65314"/>
                </a:cubicBezTo>
                <a:cubicBezTo>
                  <a:pt x="47063" y="66194"/>
                  <a:pt x="58057" y="76200"/>
                  <a:pt x="54428" y="6531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2" name="Volný tvar 11"/>
          <p:cNvSpPr/>
          <p:nvPr/>
        </p:nvSpPr>
        <p:spPr>
          <a:xfrm>
            <a:off x="5538788" y="5429250"/>
            <a:ext cx="49212" cy="47625"/>
          </a:xfrm>
          <a:custGeom>
            <a:avLst/>
            <a:gdLst>
              <a:gd name="connsiteX0" fmla="*/ 46031 w 49659"/>
              <a:gd name="connsiteY0" fmla="*/ 35147 h 48045"/>
              <a:gd name="connsiteX1" fmla="*/ 24260 w 49659"/>
              <a:gd name="connsiteY1" fmla="*/ 2489 h 48045"/>
              <a:gd name="connsiteX2" fmla="*/ 2489 w 49659"/>
              <a:gd name="connsiteY2" fmla="*/ 24261 h 48045"/>
              <a:gd name="connsiteX3" fmla="*/ 46031 w 49659"/>
              <a:gd name="connsiteY3" fmla="*/ 35147 h 4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59" h="48045">
                <a:moveTo>
                  <a:pt x="46031" y="35147"/>
                </a:moveTo>
                <a:cubicBezTo>
                  <a:pt x="49659" y="31518"/>
                  <a:pt x="36952" y="5662"/>
                  <a:pt x="24260" y="2489"/>
                </a:cubicBezTo>
                <a:cubicBezTo>
                  <a:pt x="14303" y="0"/>
                  <a:pt x="0" y="14304"/>
                  <a:pt x="2489" y="24261"/>
                </a:cubicBezTo>
                <a:cubicBezTo>
                  <a:pt x="8435" y="48045"/>
                  <a:pt x="42403" y="38776"/>
                  <a:pt x="46031" y="3514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3" name="Volný tvar 12"/>
          <p:cNvSpPr/>
          <p:nvPr/>
        </p:nvSpPr>
        <p:spPr>
          <a:xfrm>
            <a:off x="5353050" y="5845175"/>
            <a:ext cx="104775" cy="82550"/>
          </a:xfrm>
          <a:custGeom>
            <a:avLst/>
            <a:gdLst>
              <a:gd name="connsiteX0" fmla="*/ 68345 w 104738"/>
              <a:gd name="connsiteY0" fmla="*/ 65314 h 81893"/>
              <a:gd name="connsiteX1" fmla="*/ 101002 w 104738"/>
              <a:gd name="connsiteY1" fmla="*/ 32657 h 81893"/>
              <a:gd name="connsiteX2" fmla="*/ 46573 w 104738"/>
              <a:gd name="connsiteY2" fmla="*/ 0 h 81893"/>
              <a:gd name="connsiteX3" fmla="*/ 35688 w 104738"/>
              <a:gd name="connsiteY3" fmla="*/ 76200 h 81893"/>
              <a:gd name="connsiteX4" fmla="*/ 57459 w 104738"/>
              <a:gd name="connsiteY4" fmla="*/ 54428 h 81893"/>
              <a:gd name="connsiteX5" fmla="*/ 68345 w 104738"/>
              <a:gd name="connsiteY5" fmla="*/ 65314 h 8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38" h="81893">
                <a:moveTo>
                  <a:pt x="68345" y="65314"/>
                </a:moveTo>
                <a:cubicBezTo>
                  <a:pt x="79231" y="54428"/>
                  <a:pt x="97983" y="47753"/>
                  <a:pt x="101002" y="32657"/>
                </a:cubicBezTo>
                <a:cubicBezTo>
                  <a:pt x="104738" y="13978"/>
                  <a:pt x="51379" y="1602"/>
                  <a:pt x="46573" y="0"/>
                </a:cubicBezTo>
                <a:cubicBezTo>
                  <a:pt x="35417" y="16735"/>
                  <a:pt x="0" y="52408"/>
                  <a:pt x="35688" y="76200"/>
                </a:cubicBezTo>
                <a:cubicBezTo>
                  <a:pt x="44228" y="81893"/>
                  <a:pt x="50202" y="61685"/>
                  <a:pt x="57459" y="54428"/>
                </a:cubicBezTo>
                <a:lnTo>
                  <a:pt x="68345" y="65314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Volný tvar 13"/>
          <p:cNvSpPr/>
          <p:nvPr/>
        </p:nvSpPr>
        <p:spPr>
          <a:xfrm>
            <a:off x="5334000" y="5921375"/>
            <a:ext cx="76200" cy="141288"/>
          </a:xfrm>
          <a:custGeom>
            <a:avLst/>
            <a:gdLst>
              <a:gd name="connsiteX0" fmla="*/ 76265 w 76265"/>
              <a:gd name="connsiteY0" fmla="*/ 99203 h 142746"/>
              <a:gd name="connsiteX1" fmla="*/ 10951 w 76265"/>
              <a:gd name="connsiteY1" fmla="*/ 77432 h 142746"/>
              <a:gd name="connsiteX2" fmla="*/ 21836 w 76265"/>
              <a:gd name="connsiteY2" fmla="*/ 142746 h 142746"/>
              <a:gd name="connsiteX3" fmla="*/ 76265 w 76265"/>
              <a:gd name="connsiteY3" fmla="*/ 99203 h 14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65" h="142746">
                <a:moveTo>
                  <a:pt x="76265" y="99203"/>
                </a:moveTo>
                <a:cubicBezTo>
                  <a:pt x="72820" y="88868"/>
                  <a:pt x="55198" y="0"/>
                  <a:pt x="10951" y="77432"/>
                </a:cubicBezTo>
                <a:cubicBezTo>
                  <a:pt x="0" y="96596"/>
                  <a:pt x="18208" y="120975"/>
                  <a:pt x="21836" y="142746"/>
                </a:cubicBezTo>
                <a:lnTo>
                  <a:pt x="76265" y="99203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" name="Volný tvar 14"/>
          <p:cNvSpPr/>
          <p:nvPr/>
        </p:nvSpPr>
        <p:spPr>
          <a:xfrm>
            <a:off x="7607300" y="925513"/>
            <a:ext cx="1462088" cy="1177925"/>
          </a:xfrm>
          <a:custGeom>
            <a:avLst/>
            <a:gdLst>
              <a:gd name="connsiteX0" fmla="*/ 99239 w 1462172"/>
              <a:gd name="connsiteY0" fmla="*/ 653143 h 1178146"/>
              <a:gd name="connsiteX1" fmla="*/ 66582 w 1462172"/>
              <a:gd name="connsiteY1" fmla="*/ 631371 h 1178146"/>
              <a:gd name="connsiteX2" fmla="*/ 44810 w 1462172"/>
              <a:gd name="connsiteY2" fmla="*/ 566057 h 1178146"/>
              <a:gd name="connsiteX3" fmla="*/ 55696 w 1462172"/>
              <a:gd name="connsiteY3" fmla="*/ 522514 h 1178146"/>
              <a:gd name="connsiteX4" fmla="*/ 66582 w 1462172"/>
              <a:gd name="connsiteY4" fmla="*/ 489857 h 1178146"/>
              <a:gd name="connsiteX5" fmla="*/ 44810 w 1462172"/>
              <a:gd name="connsiteY5" fmla="*/ 424543 h 1178146"/>
              <a:gd name="connsiteX6" fmla="*/ 12153 w 1462172"/>
              <a:gd name="connsiteY6" fmla="*/ 413657 h 1178146"/>
              <a:gd name="connsiteX7" fmla="*/ 1267 w 1462172"/>
              <a:gd name="connsiteY7" fmla="*/ 381000 h 1178146"/>
              <a:gd name="connsiteX8" fmla="*/ 55696 w 1462172"/>
              <a:gd name="connsiteY8" fmla="*/ 293914 h 1178146"/>
              <a:gd name="connsiteX9" fmla="*/ 77467 w 1462172"/>
              <a:gd name="connsiteY9" fmla="*/ 228600 h 1178146"/>
              <a:gd name="connsiteX10" fmla="*/ 99239 w 1462172"/>
              <a:gd name="connsiteY10" fmla="*/ 206828 h 1178146"/>
              <a:gd name="connsiteX11" fmla="*/ 240753 w 1462172"/>
              <a:gd name="connsiteY11" fmla="*/ 174171 h 1178146"/>
              <a:gd name="connsiteX12" fmla="*/ 273410 w 1462172"/>
              <a:gd name="connsiteY12" fmla="*/ 163285 h 1178146"/>
              <a:gd name="connsiteX13" fmla="*/ 295182 w 1462172"/>
              <a:gd name="connsiteY13" fmla="*/ 141514 h 1178146"/>
              <a:gd name="connsiteX14" fmla="*/ 327839 w 1462172"/>
              <a:gd name="connsiteY14" fmla="*/ 119743 h 1178146"/>
              <a:gd name="connsiteX15" fmla="*/ 338724 w 1462172"/>
              <a:gd name="connsiteY15" fmla="*/ 43543 h 1178146"/>
              <a:gd name="connsiteX16" fmla="*/ 349610 w 1462172"/>
              <a:gd name="connsiteY16" fmla="*/ 10885 h 1178146"/>
              <a:gd name="connsiteX17" fmla="*/ 382267 w 1462172"/>
              <a:gd name="connsiteY17" fmla="*/ 0 h 1178146"/>
              <a:gd name="connsiteX18" fmla="*/ 480239 w 1462172"/>
              <a:gd name="connsiteY18" fmla="*/ 10885 h 1178146"/>
              <a:gd name="connsiteX19" fmla="*/ 512896 w 1462172"/>
              <a:gd name="connsiteY19" fmla="*/ 32657 h 1178146"/>
              <a:gd name="connsiteX20" fmla="*/ 545553 w 1462172"/>
              <a:gd name="connsiteY20" fmla="*/ 43543 h 1178146"/>
              <a:gd name="connsiteX21" fmla="*/ 610867 w 1462172"/>
              <a:gd name="connsiteY21" fmla="*/ 76200 h 1178146"/>
              <a:gd name="connsiteX22" fmla="*/ 665296 w 1462172"/>
              <a:gd name="connsiteY22" fmla="*/ 21771 h 1178146"/>
              <a:gd name="connsiteX23" fmla="*/ 730610 w 1462172"/>
              <a:gd name="connsiteY23" fmla="*/ 0 h 1178146"/>
              <a:gd name="connsiteX24" fmla="*/ 795924 w 1462172"/>
              <a:gd name="connsiteY24" fmla="*/ 10885 h 1178146"/>
              <a:gd name="connsiteX25" fmla="*/ 839467 w 1462172"/>
              <a:gd name="connsiteY25" fmla="*/ 65314 h 1178146"/>
              <a:gd name="connsiteX26" fmla="*/ 872124 w 1462172"/>
              <a:gd name="connsiteY26" fmla="*/ 76200 h 1178146"/>
              <a:gd name="connsiteX27" fmla="*/ 1078953 w 1462172"/>
              <a:gd name="connsiteY27" fmla="*/ 65314 h 1178146"/>
              <a:gd name="connsiteX28" fmla="*/ 1111610 w 1462172"/>
              <a:gd name="connsiteY28" fmla="*/ 87085 h 1178146"/>
              <a:gd name="connsiteX29" fmla="*/ 1133382 w 1462172"/>
              <a:gd name="connsiteY29" fmla="*/ 108857 h 1178146"/>
              <a:gd name="connsiteX30" fmla="*/ 1209582 w 1462172"/>
              <a:gd name="connsiteY30" fmla="*/ 119743 h 1178146"/>
              <a:gd name="connsiteX31" fmla="*/ 1242239 w 1462172"/>
              <a:gd name="connsiteY31" fmla="*/ 130628 h 1178146"/>
              <a:gd name="connsiteX32" fmla="*/ 1285782 w 1462172"/>
              <a:gd name="connsiteY32" fmla="*/ 174171 h 1178146"/>
              <a:gd name="connsiteX33" fmla="*/ 1307553 w 1462172"/>
              <a:gd name="connsiteY33" fmla="*/ 195943 h 1178146"/>
              <a:gd name="connsiteX34" fmla="*/ 1340210 w 1462172"/>
              <a:gd name="connsiteY34" fmla="*/ 217714 h 1178146"/>
              <a:gd name="connsiteX35" fmla="*/ 1449067 w 1462172"/>
              <a:gd name="connsiteY35" fmla="*/ 228600 h 1178146"/>
              <a:gd name="connsiteX36" fmla="*/ 1438182 w 1462172"/>
              <a:gd name="connsiteY36" fmla="*/ 555171 h 1178146"/>
              <a:gd name="connsiteX37" fmla="*/ 1372867 w 1462172"/>
              <a:gd name="connsiteY37" fmla="*/ 566057 h 1178146"/>
              <a:gd name="connsiteX38" fmla="*/ 1351096 w 1462172"/>
              <a:gd name="connsiteY38" fmla="*/ 631371 h 1178146"/>
              <a:gd name="connsiteX39" fmla="*/ 1361982 w 1462172"/>
              <a:gd name="connsiteY39" fmla="*/ 696685 h 1178146"/>
              <a:gd name="connsiteX40" fmla="*/ 1361982 w 1462172"/>
              <a:gd name="connsiteY40" fmla="*/ 816428 h 1178146"/>
              <a:gd name="connsiteX41" fmla="*/ 1340210 w 1462172"/>
              <a:gd name="connsiteY41" fmla="*/ 838200 h 1178146"/>
              <a:gd name="connsiteX42" fmla="*/ 1329324 w 1462172"/>
              <a:gd name="connsiteY42" fmla="*/ 870857 h 1178146"/>
              <a:gd name="connsiteX43" fmla="*/ 1264010 w 1462172"/>
              <a:gd name="connsiteY43" fmla="*/ 903514 h 1178146"/>
              <a:gd name="connsiteX44" fmla="*/ 1253124 w 1462172"/>
              <a:gd name="connsiteY44" fmla="*/ 936171 h 1178146"/>
              <a:gd name="connsiteX45" fmla="*/ 1220467 w 1462172"/>
              <a:gd name="connsiteY45" fmla="*/ 947057 h 1178146"/>
              <a:gd name="connsiteX46" fmla="*/ 1187810 w 1462172"/>
              <a:gd name="connsiteY46" fmla="*/ 968828 h 1178146"/>
              <a:gd name="connsiteX47" fmla="*/ 1176924 w 1462172"/>
              <a:gd name="connsiteY47" fmla="*/ 1001485 h 1178146"/>
              <a:gd name="connsiteX48" fmla="*/ 1155153 w 1462172"/>
              <a:gd name="connsiteY48" fmla="*/ 1023257 h 1178146"/>
              <a:gd name="connsiteX49" fmla="*/ 1089839 w 1462172"/>
              <a:gd name="connsiteY49" fmla="*/ 1055914 h 1178146"/>
              <a:gd name="connsiteX50" fmla="*/ 1078953 w 1462172"/>
              <a:gd name="connsiteY50" fmla="*/ 1088571 h 1178146"/>
              <a:gd name="connsiteX51" fmla="*/ 1002753 w 1462172"/>
              <a:gd name="connsiteY51" fmla="*/ 1143000 h 1178146"/>
              <a:gd name="connsiteX52" fmla="*/ 980982 w 1462172"/>
              <a:gd name="connsiteY52" fmla="*/ 1175657 h 1178146"/>
              <a:gd name="connsiteX53" fmla="*/ 959210 w 1462172"/>
              <a:gd name="connsiteY53" fmla="*/ 1153885 h 1178146"/>
              <a:gd name="connsiteX54" fmla="*/ 926553 w 1462172"/>
              <a:gd name="connsiteY54" fmla="*/ 1088571 h 1178146"/>
              <a:gd name="connsiteX55" fmla="*/ 904782 w 1462172"/>
              <a:gd name="connsiteY55" fmla="*/ 1055914 h 1178146"/>
              <a:gd name="connsiteX56" fmla="*/ 861239 w 1462172"/>
              <a:gd name="connsiteY56" fmla="*/ 1066800 h 1178146"/>
              <a:gd name="connsiteX57" fmla="*/ 828582 w 1462172"/>
              <a:gd name="connsiteY57" fmla="*/ 1077685 h 1178146"/>
              <a:gd name="connsiteX58" fmla="*/ 817696 w 1462172"/>
              <a:gd name="connsiteY58" fmla="*/ 1045028 h 1178146"/>
              <a:gd name="connsiteX59" fmla="*/ 697953 w 1462172"/>
              <a:gd name="connsiteY59" fmla="*/ 1012371 h 1178146"/>
              <a:gd name="connsiteX60" fmla="*/ 632639 w 1462172"/>
              <a:gd name="connsiteY60" fmla="*/ 968828 h 1178146"/>
              <a:gd name="connsiteX61" fmla="*/ 610867 w 1462172"/>
              <a:gd name="connsiteY61" fmla="*/ 947057 h 1178146"/>
              <a:gd name="connsiteX62" fmla="*/ 578210 w 1462172"/>
              <a:gd name="connsiteY62" fmla="*/ 936171 h 1178146"/>
              <a:gd name="connsiteX63" fmla="*/ 545553 w 1462172"/>
              <a:gd name="connsiteY63" fmla="*/ 914400 h 1178146"/>
              <a:gd name="connsiteX64" fmla="*/ 523782 w 1462172"/>
              <a:gd name="connsiteY64" fmla="*/ 892628 h 1178146"/>
              <a:gd name="connsiteX65" fmla="*/ 491124 w 1462172"/>
              <a:gd name="connsiteY65" fmla="*/ 881743 h 1178146"/>
              <a:gd name="connsiteX66" fmla="*/ 404039 w 1462172"/>
              <a:gd name="connsiteY66" fmla="*/ 816428 h 1178146"/>
              <a:gd name="connsiteX67" fmla="*/ 371382 w 1462172"/>
              <a:gd name="connsiteY67" fmla="*/ 805543 h 1178146"/>
              <a:gd name="connsiteX68" fmla="*/ 316953 w 1462172"/>
              <a:gd name="connsiteY68" fmla="*/ 772885 h 1178146"/>
              <a:gd name="connsiteX69" fmla="*/ 251639 w 1462172"/>
              <a:gd name="connsiteY69" fmla="*/ 740228 h 1178146"/>
              <a:gd name="connsiteX70" fmla="*/ 142782 w 1462172"/>
              <a:gd name="connsiteY70" fmla="*/ 685800 h 1178146"/>
              <a:gd name="connsiteX71" fmla="*/ 110124 w 1462172"/>
              <a:gd name="connsiteY71" fmla="*/ 674914 h 1178146"/>
              <a:gd name="connsiteX72" fmla="*/ 99239 w 1462172"/>
              <a:gd name="connsiteY72" fmla="*/ 653143 h 117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462172" h="1178146">
                <a:moveTo>
                  <a:pt x="99239" y="653143"/>
                </a:moveTo>
                <a:cubicBezTo>
                  <a:pt x="91982" y="645886"/>
                  <a:pt x="73516" y="642465"/>
                  <a:pt x="66582" y="631371"/>
                </a:cubicBezTo>
                <a:cubicBezTo>
                  <a:pt x="54419" y="611910"/>
                  <a:pt x="44810" y="566057"/>
                  <a:pt x="44810" y="566057"/>
                </a:cubicBezTo>
                <a:cubicBezTo>
                  <a:pt x="48439" y="551543"/>
                  <a:pt x="51586" y="536899"/>
                  <a:pt x="55696" y="522514"/>
                </a:cubicBezTo>
                <a:cubicBezTo>
                  <a:pt x="58848" y="511481"/>
                  <a:pt x="67849" y="501261"/>
                  <a:pt x="66582" y="489857"/>
                </a:cubicBezTo>
                <a:cubicBezTo>
                  <a:pt x="64048" y="467048"/>
                  <a:pt x="66581" y="431800"/>
                  <a:pt x="44810" y="424543"/>
                </a:cubicBezTo>
                <a:lnTo>
                  <a:pt x="12153" y="413657"/>
                </a:lnTo>
                <a:cubicBezTo>
                  <a:pt x="8524" y="402771"/>
                  <a:pt x="0" y="392404"/>
                  <a:pt x="1267" y="381000"/>
                </a:cubicBezTo>
                <a:cubicBezTo>
                  <a:pt x="8522" y="315710"/>
                  <a:pt x="14578" y="321325"/>
                  <a:pt x="55696" y="293914"/>
                </a:cubicBezTo>
                <a:cubicBezTo>
                  <a:pt x="62953" y="272143"/>
                  <a:pt x="61240" y="244827"/>
                  <a:pt x="77467" y="228600"/>
                </a:cubicBezTo>
                <a:cubicBezTo>
                  <a:pt x="84724" y="221343"/>
                  <a:pt x="90059" y="211418"/>
                  <a:pt x="99239" y="206828"/>
                </a:cubicBezTo>
                <a:cubicBezTo>
                  <a:pt x="147053" y="182921"/>
                  <a:pt x="188614" y="181620"/>
                  <a:pt x="240753" y="174171"/>
                </a:cubicBezTo>
                <a:cubicBezTo>
                  <a:pt x="251639" y="170542"/>
                  <a:pt x="263571" y="169189"/>
                  <a:pt x="273410" y="163285"/>
                </a:cubicBezTo>
                <a:cubicBezTo>
                  <a:pt x="282211" y="158005"/>
                  <a:pt x="287168" y="147925"/>
                  <a:pt x="295182" y="141514"/>
                </a:cubicBezTo>
                <a:cubicBezTo>
                  <a:pt x="305398" y="133341"/>
                  <a:pt x="316953" y="127000"/>
                  <a:pt x="327839" y="119743"/>
                </a:cubicBezTo>
                <a:cubicBezTo>
                  <a:pt x="331467" y="94343"/>
                  <a:pt x="333692" y="68703"/>
                  <a:pt x="338724" y="43543"/>
                </a:cubicBezTo>
                <a:cubicBezTo>
                  <a:pt x="340974" y="32291"/>
                  <a:pt x="341496" y="18999"/>
                  <a:pt x="349610" y="10885"/>
                </a:cubicBezTo>
                <a:cubicBezTo>
                  <a:pt x="357724" y="2771"/>
                  <a:pt x="371381" y="3628"/>
                  <a:pt x="382267" y="0"/>
                </a:cubicBezTo>
                <a:cubicBezTo>
                  <a:pt x="414924" y="3628"/>
                  <a:pt x="448362" y="2916"/>
                  <a:pt x="480239" y="10885"/>
                </a:cubicBezTo>
                <a:cubicBezTo>
                  <a:pt x="492931" y="14058"/>
                  <a:pt x="501194" y="26806"/>
                  <a:pt x="512896" y="32657"/>
                </a:cubicBezTo>
                <a:cubicBezTo>
                  <a:pt x="523159" y="37789"/>
                  <a:pt x="535290" y="38411"/>
                  <a:pt x="545553" y="43543"/>
                </a:cubicBezTo>
                <a:cubicBezTo>
                  <a:pt x="629962" y="85747"/>
                  <a:pt x="528783" y="48838"/>
                  <a:pt x="610867" y="76200"/>
                </a:cubicBezTo>
                <a:cubicBezTo>
                  <a:pt x="629010" y="58057"/>
                  <a:pt x="640955" y="29885"/>
                  <a:pt x="665296" y="21771"/>
                </a:cubicBezTo>
                <a:lnTo>
                  <a:pt x="730610" y="0"/>
                </a:lnTo>
                <a:cubicBezTo>
                  <a:pt x="752381" y="3628"/>
                  <a:pt x="775258" y="3135"/>
                  <a:pt x="795924" y="10885"/>
                </a:cubicBezTo>
                <a:cubicBezTo>
                  <a:pt x="816812" y="18718"/>
                  <a:pt x="824922" y="53678"/>
                  <a:pt x="839467" y="65314"/>
                </a:cubicBezTo>
                <a:cubicBezTo>
                  <a:pt x="848427" y="72482"/>
                  <a:pt x="861238" y="72571"/>
                  <a:pt x="872124" y="76200"/>
                </a:cubicBezTo>
                <a:cubicBezTo>
                  <a:pt x="982322" y="39467"/>
                  <a:pt x="914557" y="52668"/>
                  <a:pt x="1078953" y="65314"/>
                </a:cubicBezTo>
                <a:cubicBezTo>
                  <a:pt x="1089839" y="72571"/>
                  <a:pt x="1101394" y="78912"/>
                  <a:pt x="1111610" y="87085"/>
                </a:cubicBezTo>
                <a:cubicBezTo>
                  <a:pt x="1119624" y="93496"/>
                  <a:pt x="1123645" y="105611"/>
                  <a:pt x="1133382" y="108857"/>
                </a:cubicBezTo>
                <a:cubicBezTo>
                  <a:pt x="1157723" y="116971"/>
                  <a:pt x="1184182" y="116114"/>
                  <a:pt x="1209582" y="119743"/>
                </a:cubicBezTo>
                <a:cubicBezTo>
                  <a:pt x="1220468" y="123371"/>
                  <a:pt x="1232902" y="123959"/>
                  <a:pt x="1242239" y="130628"/>
                </a:cubicBezTo>
                <a:cubicBezTo>
                  <a:pt x="1258942" y="142559"/>
                  <a:pt x="1271268" y="159657"/>
                  <a:pt x="1285782" y="174171"/>
                </a:cubicBezTo>
                <a:cubicBezTo>
                  <a:pt x="1293039" y="181428"/>
                  <a:pt x="1299013" y="190250"/>
                  <a:pt x="1307553" y="195943"/>
                </a:cubicBezTo>
                <a:cubicBezTo>
                  <a:pt x="1318439" y="203200"/>
                  <a:pt x="1327798" y="213577"/>
                  <a:pt x="1340210" y="217714"/>
                </a:cubicBezTo>
                <a:cubicBezTo>
                  <a:pt x="1380027" y="230986"/>
                  <a:pt x="1409634" y="228600"/>
                  <a:pt x="1449067" y="228600"/>
                </a:cubicBezTo>
                <a:cubicBezTo>
                  <a:pt x="1445439" y="337457"/>
                  <a:pt x="1462172" y="448928"/>
                  <a:pt x="1438182" y="555171"/>
                </a:cubicBezTo>
                <a:cubicBezTo>
                  <a:pt x="1433320" y="576701"/>
                  <a:pt x="1389478" y="551523"/>
                  <a:pt x="1372867" y="566057"/>
                </a:cubicBezTo>
                <a:cubicBezTo>
                  <a:pt x="1355596" y="581169"/>
                  <a:pt x="1351096" y="631371"/>
                  <a:pt x="1351096" y="631371"/>
                </a:cubicBezTo>
                <a:cubicBezTo>
                  <a:pt x="1354725" y="653142"/>
                  <a:pt x="1358861" y="674835"/>
                  <a:pt x="1361982" y="696685"/>
                </a:cubicBezTo>
                <a:cubicBezTo>
                  <a:pt x="1367812" y="737497"/>
                  <a:pt x="1384658" y="778633"/>
                  <a:pt x="1361982" y="816428"/>
                </a:cubicBezTo>
                <a:cubicBezTo>
                  <a:pt x="1356702" y="825229"/>
                  <a:pt x="1347467" y="830943"/>
                  <a:pt x="1340210" y="838200"/>
                </a:cubicBezTo>
                <a:cubicBezTo>
                  <a:pt x="1336581" y="849086"/>
                  <a:pt x="1336492" y="861897"/>
                  <a:pt x="1329324" y="870857"/>
                </a:cubicBezTo>
                <a:cubicBezTo>
                  <a:pt x="1313977" y="890040"/>
                  <a:pt x="1285522" y="896343"/>
                  <a:pt x="1264010" y="903514"/>
                </a:cubicBezTo>
                <a:cubicBezTo>
                  <a:pt x="1260381" y="914400"/>
                  <a:pt x="1261238" y="928057"/>
                  <a:pt x="1253124" y="936171"/>
                </a:cubicBezTo>
                <a:cubicBezTo>
                  <a:pt x="1245010" y="944285"/>
                  <a:pt x="1230730" y="941925"/>
                  <a:pt x="1220467" y="947057"/>
                </a:cubicBezTo>
                <a:cubicBezTo>
                  <a:pt x="1208765" y="952908"/>
                  <a:pt x="1198696" y="961571"/>
                  <a:pt x="1187810" y="968828"/>
                </a:cubicBezTo>
                <a:cubicBezTo>
                  <a:pt x="1184181" y="979714"/>
                  <a:pt x="1182828" y="991646"/>
                  <a:pt x="1176924" y="1001485"/>
                </a:cubicBezTo>
                <a:cubicBezTo>
                  <a:pt x="1171644" y="1010286"/>
                  <a:pt x="1163167" y="1016846"/>
                  <a:pt x="1155153" y="1023257"/>
                </a:cubicBezTo>
                <a:cubicBezTo>
                  <a:pt x="1125009" y="1047373"/>
                  <a:pt x="1124330" y="1044417"/>
                  <a:pt x="1089839" y="1055914"/>
                </a:cubicBezTo>
                <a:cubicBezTo>
                  <a:pt x="1086210" y="1066800"/>
                  <a:pt x="1085622" y="1079234"/>
                  <a:pt x="1078953" y="1088571"/>
                </a:cubicBezTo>
                <a:cubicBezTo>
                  <a:pt x="1046667" y="1133770"/>
                  <a:pt x="1044054" y="1129233"/>
                  <a:pt x="1002753" y="1143000"/>
                </a:cubicBezTo>
                <a:cubicBezTo>
                  <a:pt x="995496" y="1153886"/>
                  <a:pt x="993674" y="1172484"/>
                  <a:pt x="980982" y="1175657"/>
                </a:cubicBezTo>
                <a:cubicBezTo>
                  <a:pt x="971025" y="1178146"/>
                  <a:pt x="965621" y="1161899"/>
                  <a:pt x="959210" y="1153885"/>
                </a:cubicBezTo>
                <a:cubicBezTo>
                  <a:pt x="917617" y="1101893"/>
                  <a:pt x="953379" y="1142224"/>
                  <a:pt x="926553" y="1088571"/>
                </a:cubicBezTo>
                <a:cubicBezTo>
                  <a:pt x="920702" y="1076869"/>
                  <a:pt x="912039" y="1066800"/>
                  <a:pt x="904782" y="1055914"/>
                </a:cubicBezTo>
                <a:cubicBezTo>
                  <a:pt x="890268" y="1059543"/>
                  <a:pt x="872922" y="1057454"/>
                  <a:pt x="861239" y="1066800"/>
                </a:cubicBezTo>
                <a:cubicBezTo>
                  <a:pt x="829837" y="1091922"/>
                  <a:pt x="873914" y="1123019"/>
                  <a:pt x="828582" y="1077685"/>
                </a:cubicBezTo>
                <a:cubicBezTo>
                  <a:pt x="824953" y="1066799"/>
                  <a:pt x="823600" y="1054867"/>
                  <a:pt x="817696" y="1045028"/>
                </a:cubicBezTo>
                <a:cubicBezTo>
                  <a:pt x="791978" y="1002167"/>
                  <a:pt x="744370" y="1017529"/>
                  <a:pt x="697953" y="1012371"/>
                </a:cubicBezTo>
                <a:cubicBezTo>
                  <a:pt x="676182" y="997857"/>
                  <a:pt x="651142" y="987330"/>
                  <a:pt x="632639" y="968828"/>
                </a:cubicBezTo>
                <a:cubicBezTo>
                  <a:pt x="625382" y="961571"/>
                  <a:pt x="619668" y="952337"/>
                  <a:pt x="610867" y="947057"/>
                </a:cubicBezTo>
                <a:cubicBezTo>
                  <a:pt x="601028" y="941153"/>
                  <a:pt x="588473" y="941303"/>
                  <a:pt x="578210" y="936171"/>
                </a:cubicBezTo>
                <a:cubicBezTo>
                  <a:pt x="566508" y="930320"/>
                  <a:pt x="555769" y="922573"/>
                  <a:pt x="545553" y="914400"/>
                </a:cubicBezTo>
                <a:cubicBezTo>
                  <a:pt x="537539" y="907989"/>
                  <a:pt x="532583" y="897908"/>
                  <a:pt x="523782" y="892628"/>
                </a:cubicBezTo>
                <a:cubicBezTo>
                  <a:pt x="513942" y="886724"/>
                  <a:pt x="502010" y="885371"/>
                  <a:pt x="491124" y="881743"/>
                </a:cubicBezTo>
                <a:cubicBezTo>
                  <a:pt x="465335" y="855953"/>
                  <a:pt x="440967" y="828736"/>
                  <a:pt x="404039" y="816428"/>
                </a:cubicBezTo>
                <a:lnTo>
                  <a:pt x="371382" y="805543"/>
                </a:lnTo>
                <a:cubicBezTo>
                  <a:pt x="328857" y="763018"/>
                  <a:pt x="373477" y="801147"/>
                  <a:pt x="316953" y="772885"/>
                </a:cubicBezTo>
                <a:cubicBezTo>
                  <a:pt x="232544" y="730681"/>
                  <a:pt x="333723" y="767590"/>
                  <a:pt x="251639" y="740228"/>
                </a:cubicBezTo>
                <a:cubicBezTo>
                  <a:pt x="192489" y="681078"/>
                  <a:pt x="228343" y="700059"/>
                  <a:pt x="142782" y="685800"/>
                </a:cubicBezTo>
                <a:cubicBezTo>
                  <a:pt x="131896" y="682171"/>
                  <a:pt x="119084" y="682082"/>
                  <a:pt x="110124" y="674914"/>
                </a:cubicBezTo>
                <a:cubicBezTo>
                  <a:pt x="22544" y="604851"/>
                  <a:pt x="106496" y="660400"/>
                  <a:pt x="99239" y="653143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Volný tvar 15"/>
          <p:cNvSpPr/>
          <p:nvPr/>
        </p:nvSpPr>
        <p:spPr>
          <a:xfrm>
            <a:off x="5703888" y="1501775"/>
            <a:ext cx="185737" cy="182563"/>
          </a:xfrm>
          <a:custGeom>
            <a:avLst/>
            <a:gdLst>
              <a:gd name="connsiteX0" fmla="*/ 97971 w 185056"/>
              <a:gd name="connsiteY0" fmla="*/ 152400 h 181428"/>
              <a:gd name="connsiteX1" fmla="*/ 185056 w 185056"/>
              <a:gd name="connsiteY1" fmla="*/ 76200 h 181428"/>
              <a:gd name="connsiteX2" fmla="*/ 174171 w 185056"/>
              <a:gd name="connsiteY2" fmla="*/ 32657 h 181428"/>
              <a:gd name="connsiteX3" fmla="*/ 141514 w 185056"/>
              <a:gd name="connsiteY3" fmla="*/ 21771 h 181428"/>
              <a:gd name="connsiteX4" fmla="*/ 119742 w 185056"/>
              <a:gd name="connsiteY4" fmla="*/ 0 h 181428"/>
              <a:gd name="connsiteX5" fmla="*/ 65314 w 185056"/>
              <a:gd name="connsiteY5" fmla="*/ 10885 h 181428"/>
              <a:gd name="connsiteX6" fmla="*/ 54428 w 185056"/>
              <a:gd name="connsiteY6" fmla="*/ 43542 h 181428"/>
              <a:gd name="connsiteX7" fmla="*/ 43542 w 185056"/>
              <a:gd name="connsiteY7" fmla="*/ 108857 h 181428"/>
              <a:gd name="connsiteX8" fmla="*/ 21771 w 185056"/>
              <a:gd name="connsiteY8" fmla="*/ 174171 h 181428"/>
              <a:gd name="connsiteX9" fmla="*/ 97971 w 185056"/>
              <a:gd name="connsiteY9" fmla="*/ 152400 h 1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056" h="181428">
                <a:moveTo>
                  <a:pt x="97971" y="152400"/>
                </a:moveTo>
                <a:cubicBezTo>
                  <a:pt x="174171" y="101600"/>
                  <a:pt x="148771" y="130628"/>
                  <a:pt x="185056" y="76200"/>
                </a:cubicBezTo>
                <a:cubicBezTo>
                  <a:pt x="181428" y="61686"/>
                  <a:pt x="183517" y="44340"/>
                  <a:pt x="174171" y="32657"/>
                </a:cubicBezTo>
                <a:cubicBezTo>
                  <a:pt x="167003" y="23697"/>
                  <a:pt x="151353" y="27675"/>
                  <a:pt x="141514" y="21771"/>
                </a:cubicBezTo>
                <a:cubicBezTo>
                  <a:pt x="132713" y="16491"/>
                  <a:pt x="126999" y="7257"/>
                  <a:pt x="119742" y="0"/>
                </a:cubicBezTo>
                <a:cubicBezTo>
                  <a:pt x="101599" y="3628"/>
                  <a:pt x="80709" y="622"/>
                  <a:pt x="65314" y="10885"/>
                </a:cubicBezTo>
                <a:cubicBezTo>
                  <a:pt x="55767" y="17250"/>
                  <a:pt x="56917" y="32341"/>
                  <a:pt x="54428" y="43542"/>
                </a:cubicBezTo>
                <a:cubicBezTo>
                  <a:pt x="49640" y="65088"/>
                  <a:pt x="48895" y="87444"/>
                  <a:pt x="43542" y="108857"/>
                </a:cubicBezTo>
                <a:cubicBezTo>
                  <a:pt x="37976" y="131121"/>
                  <a:pt x="0" y="181428"/>
                  <a:pt x="21771" y="174171"/>
                </a:cubicBezTo>
                <a:lnTo>
                  <a:pt x="97971" y="15240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Volný tvar 16"/>
          <p:cNvSpPr/>
          <p:nvPr/>
        </p:nvSpPr>
        <p:spPr>
          <a:xfrm>
            <a:off x="5443538" y="119063"/>
            <a:ext cx="542925" cy="1447800"/>
          </a:xfrm>
          <a:custGeom>
            <a:avLst/>
            <a:gdLst>
              <a:gd name="connsiteX0" fmla="*/ 152400 w 544286"/>
              <a:gd name="connsiteY0" fmla="*/ 0 h 1447800"/>
              <a:gd name="connsiteX1" fmla="*/ 130629 w 544286"/>
              <a:gd name="connsiteY1" fmla="*/ 65314 h 1447800"/>
              <a:gd name="connsiteX2" fmla="*/ 87086 w 544286"/>
              <a:gd name="connsiteY2" fmla="*/ 119743 h 1447800"/>
              <a:gd name="connsiteX3" fmla="*/ 43543 w 544286"/>
              <a:gd name="connsiteY3" fmla="*/ 163286 h 1447800"/>
              <a:gd name="connsiteX4" fmla="*/ 21772 w 544286"/>
              <a:gd name="connsiteY4" fmla="*/ 195943 h 1447800"/>
              <a:gd name="connsiteX5" fmla="*/ 0 w 544286"/>
              <a:gd name="connsiteY5" fmla="*/ 261257 h 1447800"/>
              <a:gd name="connsiteX6" fmla="*/ 10886 w 544286"/>
              <a:gd name="connsiteY6" fmla="*/ 424543 h 1447800"/>
              <a:gd name="connsiteX7" fmla="*/ 21772 w 544286"/>
              <a:gd name="connsiteY7" fmla="*/ 468086 h 1447800"/>
              <a:gd name="connsiteX8" fmla="*/ 43543 w 544286"/>
              <a:gd name="connsiteY8" fmla="*/ 816428 h 1447800"/>
              <a:gd name="connsiteX9" fmla="*/ 54429 w 544286"/>
              <a:gd name="connsiteY9" fmla="*/ 936171 h 1447800"/>
              <a:gd name="connsiteX10" fmla="*/ 65314 w 544286"/>
              <a:gd name="connsiteY10" fmla="*/ 968828 h 1447800"/>
              <a:gd name="connsiteX11" fmla="*/ 97972 w 544286"/>
              <a:gd name="connsiteY11" fmla="*/ 979714 h 1447800"/>
              <a:gd name="connsiteX12" fmla="*/ 97972 w 544286"/>
              <a:gd name="connsiteY12" fmla="*/ 1077686 h 1447800"/>
              <a:gd name="connsiteX13" fmla="*/ 119743 w 544286"/>
              <a:gd name="connsiteY13" fmla="*/ 1197428 h 1447800"/>
              <a:gd name="connsiteX14" fmla="*/ 163286 w 544286"/>
              <a:gd name="connsiteY14" fmla="*/ 1186543 h 1447800"/>
              <a:gd name="connsiteX15" fmla="*/ 195943 w 544286"/>
              <a:gd name="connsiteY15" fmla="*/ 1175657 h 1447800"/>
              <a:gd name="connsiteX16" fmla="*/ 217714 w 544286"/>
              <a:gd name="connsiteY16" fmla="*/ 1208314 h 1447800"/>
              <a:gd name="connsiteX17" fmla="*/ 272143 w 544286"/>
              <a:gd name="connsiteY17" fmla="*/ 1240971 h 1447800"/>
              <a:gd name="connsiteX18" fmla="*/ 304800 w 544286"/>
              <a:gd name="connsiteY18" fmla="*/ 1230086 h 1447800"/>
              <a:gd name="connsiteX19" fmla="*/ 359229 w 544286"/>
              <a:gd name="connsiteY19" fmla="*/ 1197428 h 1447800"/>
              <a:gd name="connsiteX20" fmla="*/ 391886 w 544286"/>
              <a:gd name="connsiteY20" fmla="*/ 1251857 h 1447800"/>
              <a:gd name="connsiteX21" fmla="*/ 435429 w 544286"/>
              <a:gd name="connsiteY21" fmla="*/ 1306286 h 1447800"/>
              <a:gd name="connsiteX22" fmla="*/ 446314 w 544286"/>
              <a:gd name="connsiteY22" fmla="*/ 1338943 h 1447800"/>
              <a:gd name="connsiteX23" fmla="*/ 489857 w 544286"/>
              <a:gd name="connsiteY23" fmla="*/ 1382486 h 1447800"/>
              <a:gd name="connsiteX24" fmla="*/ 511629 w 544286"/>
              <a:gd name="connsiteY24" fmla="*/ 1404257 h 1447800"/>
              <a:gd name="connsiteX25" fmla="*/ 533400 w 544286"/>
              <a:gd name="connsiteY25" fmla="*/ 1447800 h 1447800"/>
              <a:gd name="connsiteX26" fmla="*/ 544286 w 544286"/>
              <a:gd name="connsiteY26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286" h="1447800">
                <a:moveTo>
                  <a:pt x="152400" y="0"/>
                </a:moveTo>
                <a:cubicBezTo>
                  <a:pt x="145143" y="21771"/>
                  <a:pt x="146856" y="49087"/>
                  <a:pt x="130629" y="65314"/>
                </a:cubicBezTo>
                <a:cubicBezTo>
                  <a:pt x="56514" y="139429"/>
                  <a:pt x="169479" y="23617"/>
                  <a:pt x="87086" y="119743"/>
                </a:cubicBezTo>
                <a:cubicBezTo>
                  <a:pt x="73728" y="135328"/>
                  <a:pt x="54929" y="146207"/>
                  <a:pt x="43543" y="163286"/>
                </a:cubicBezTo>
                <a:cubicBezTo>
                  <a:pt x="36286" y="174172"/>
                  <a:pt x="27085" y="183988"/>
                  <a:pt x="21772" y="195943"/>
                </a:cubicBezTo>
                <a:cubicBezTo>
                  <a:pt x="12451" y="216914"/>
                  <a:pt x="0" y="261257"/>
                  <a:pt x="0" y="261257"/>
                </a:cubicBezTo>
                <a:cubicBezTo>
                  <a:pt x="3629" y="315686"/>
                  <a:pt x="5175" y="370293"/>
                  <a:pt x="10886" y="424543"/>
                </a:cubicBezTo>
                <a:cubicBezTo>
                  <a:pt x="12452" y="439422"/>
                  <a:pt x="20206" y="453207"/>
                  <a:pt x="21772" y="468086"/>
                </a:cubicBezTo>
                <a:cubicBezTo>
                  <a:pt x="26728" y="515166"/>
                  <a:pt x="40826" y="778394"/>
                  <a:pt x="43543" y="816428"/>
                </a:cubicBezTo>
                <a:cubicBezTo>
                  <a:pt x="46399" y="856405"/>
                  <a:pt x="48761" y="896495"/>
                  <a:pt x="54429" y="936171"/>
                </a:cubicBezTo>
                <a:cubicBezTo>
                  <a:pt x="56052" y="947530"/>
                  <a:pt x="57200" y="960714"/>
                  <a:pt x="65314" y="968828"/>
                </a:cubicBezTo>
                <a:cubicBezTo>
                  <a:pt x="73428" y="976942"/>
                  <a:pt x="87086" y="976085"/>
                  <a:pt x="97972" y="979714"/>
                </a:cubicBezTo>
                <a:cubicBezTo>
                  <a:pt x="122476" y="1053230"/>
                  <a:pt x="97972" y="962737"/>
                  <a:pt x="97972" y="1077686"/>
                </a:cubicBezTo>
                <a:cubicBezTo>
                  <a:pt x="97972" y="1139234"/>
                  <a:pt x="104433" y="1151501"/>
                  <a:pt x="119743" y="1197428"/>
                </a:cubicBezTo>
                <a:cubicBezTo>
                  <a:pt x="134257" y="1193800"/>
                  <a:pt x="148901" y="1190653"/>
                  <a:pt x="163286" y="1186543"/>
                </a:cubicBezTo>
                <a:cubicBezTo>
                  <a:pt x="174319" y="1183391"/>
                  <a:pt x="185289" y="1171395"/>
                  <a:pt x="195943" y="1175657"/>
                </a:cubicBezTo>
                <a:cubicBezTo>
                  <a:pt x="208090" y="1180516"/>
                  <a:pt x="209541" y="1198098"/>
                  <a:pt x="217714" y="1208314"/>
                </a:cubicBezTo>
                <a:cubicBezTo>
                  <a:pt x="239449" y="1235483"/>
                  <a:pt x="238862" y="1229878"/>
                  <a:pt x="272143" y="1240971"/>
                </a:cubicBezTo>
                <a:cubicBezTo>
                  <a:pt x="283029" y="1237343"/>
                  <a:pt x="294961" y="1235989"/>
                  <a:pt x="304800" y="1230086"/>
                </a:cubicBezTo>
                <a:cubicBezTo>
                  <a:pt x="379518" y="1185256"/>
                  <a:pt x="266713" y="1228268"/>
                  <a:pt x="359229" y="1197428"/>
                </a:cubicBezTo>
                <a:cubicBezTo>
                  <a:pt x="401753" y="1239954"/>
                  <a:pt x="363623" y="1195332"/>
                  <a:pt x="391886" y="1251857"/>
                </a:cubicBezTo>
                <a:cubicBezTo>
                  <a:pt x="405619" y="1279322"/>
                  <a:pt x="415178" y="1286035"/>
                  <a:pt x="435429" y="1306286"/>
                </a:cubicBezTo>
                <a:cubicBezTo>
                  <a:pt x="439057" y="1317172"/>
                  <a:pt x="439645" y="1329606"/>
                  <a:pt x="446314" y="1338943"/>
                </a:cubicBezTo>
                <a:cubicBezTo>
                  <a:pt x="458245" y="1355646"/>
                  <a:pt x="475343" y="1367972"/>
                  <a:pt x="489857" y="1382486"/>
                </a:cubicBezTo>
                <a:cubicBezTo>
                  <a:pt x="497114" y="1389743"/>
                  <a:pt x="505936" y="1395717"/>
                  <a:pt x="511629" y="1404257"/>
                </a:cubicBezTo>
                <a:cubicBezTo>
                  <a:pt x="535413" y="1439933"/>
                  <a:pt x="533400" y="1423831"/>
                  <a:pt x="533400" y="1447800"/>
                </a:cubicBezTo>
                <a:lnTo>
                  <a:pt x="544286" y="1447800"/>
                </a:lnTo>
              </a:path>
            </a:pathLst>
          </a:cu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8" name="Volný tvar 17"/>
          <p:cNvSpPr/>
          <p:nvPr/>
        </p:nvSpPr>
        <p:spPr>
          <a:xfrm>
            <a:off x="4251325" y="87313"/>
            <a:ext cx="1320800" cy="3451225"/>
          </a:xfrm>
          <a:custGeom>
            <a:avLst/>
            <a:gdLst>
              <a:gd name="connsiteX0" fmla="*/ 65314 w 1469572"/>
              <a:gd name="connsiteY0" fmla="*/ 141514 h 3450771"/>
              <a:gd name="connsiteX1" fmla="*/ 119743 w 1469572"/>
              <a:gd name="connsiteY1" fmla="*/ 185057 h 3450771"/>
              <a:gd name="connsiteX2" fmla="*/ 174172 w 1469572"/>
              <a:gd name="connsiteY2" fmla="*/ 228600 h 3450771"/>
              <a:gd name="connsiteX3" fmla="*/ 239486 w 1469572"/>
              <a:gd name="connsiteY3" fmla="*/ 315685 h 3450771"/>
              <a:gd name="connsiteX4" fmla="*/ 250372 w 1469572"/>
              <a:gd name="connsiteY4" fmla="*/ 348343 h 3450771"/>
              <a:gd name="connsiteX5" fmla="*/ 283029 w 1469572"/>
              <a:gd name="connsiteY5" fmla="*/ 370114 h 3450771"/>
              <a:gd name="connsiteX6" fmla="*/ 315686 w 1469572"/>
              <a:gd name="connsiteY6" fmla="*/ 402771 h 3450771"/>
              <a:gd name="connsiteX7" fmla="*/ 348343 w 1469572"/>
              <a:gd name="connsiteY7" fmla="*/ 468085 h 3450771"/>
              <a:gd name="connsiteX8" fmla="*/ 391886 w 1469572"/>
              <a:gd name="connsiteY8" fmla="*/ 511628 h 3450771"/>
              <a:gd name="connsiteX9" fmla="*/ 435429 w 1469572"/>
              <a:gd name="connsiteY9" fmla="*/ 555171 h 3450771"/>
              <a:gd name="connsiteX10" fmla="*/ 457200 w 1469572"/>
              <a:gd name="connsiteY10" fmla="*/ 587828 h 3450771"/>
              <a:gd name="connsiteX11" fmla="*/ 478972 w 1469572"/>
              <a:gd name="connsiteY11" fmla="*/ 609600 h 3450771"/>
              <a:gd name="connsiteX12" fmla="*/ 500743 w 1469572"/>
              <a:gd name="connsiteY12" fmla="*/ 642257 h 3450771"/>
              <a:gd name="connsiteX13" fmla="*/ 533400 w 1469572"/>
              <a:gd name="connsiteY13" fmla="*/ 674914 h 3450771"/>
              <a:gd name="connsiteX14" fmla="*/ 555172 w 1469572"/>
              <a:gd name="connsiteY14" fmla="*/ 707571 h 3450771"/>
              <a:gd name="connsiteX15" fmla="*/ 598714 w 1469572"/>
              <a:gd name="connsiteY15" fmla="*/ 772885 h 3450771"/>
              <a:gd name="connsiteX16" fmla="*/ 620486 w 1469572"/>
              <a:gd name="connsiteY16" fmla="*/ 838200 h 3450771"/>
              <a:gd name="connsiteX17" fmla="*/ 653143 w 1469572"/>
              <a:gd name="connsiteY17" fmla="*/ 870857 h 3450771"/>
              <a:gd name="connsiteX18" fmla="*/ 707572 w 1469572"/>
              <a:gd name="connsiteY18" fmla="*/ 914400 h 3450771"/>
              <a:gd name="connsiteX19" fmla="*/ 729343 w 1469572"/>
              <a:gd name="connsiteY19" fmla="*/ 947057 h 3450771"/>
              <a:gd name="connsiteX20" fmla="*/ 762000 w 1469572"/>
              <a:gd name="connsiteY20" fmla="*/ 1012371 h 3450771"/>
              <a:gd name="connsiteX21" fmla="*/ 794657 w 1469572"/>
              <a:gd name="connsiteY21" fmla="*/ 1034143 h 3450771"/>
              <a:gd name="connsiteX22" fmla="*/ 827314 w 1469572"/>
              <a:gd name="connsiteY22" fmla="*/ 1099457 h 3450771"/>
              <a:gd name="connsiteX23" fmla="*/ 859972 w 1469572"/>
              <a:gd name="connsiteY23" fmla="*/ 1153885 h 3450771"/>
              <a:gd name="connsiteX24" fmla="*/ 892629 w 1469572"/>
              <a:gd name="connsiteY24" fmla="*/ 1230085 h 3450771"/>
              <a:gd name="connsiteX25" fmla="*/ 914400 w 1469572"/>
              <a:gd name="connsiteY25" fmla="*/ 1295400 h 3450771"/>
              <a:gd name="connsiteX26" fmla="*/ 925286 w 1469572"/>
              <a:gd name="connsiteY26" fmla="*/ 1328057 h 3450771"/>
              <a:gd name="connsiteX27" fmla="*/ 947057 w 1469572"/>
              <a:gd name="connsiteY27" fmla="*/ 1360714 h 3450771"/>
              <a:gd name="connsiteX28" fmla="*/ 979714 w 1469572"/>
              <a:gd name="connsiteY28" fmla="*/ 1426028 h 3450771"/>
              <a:gd name="connsiteX29" fmla="*/ 1001486 w 1469572"/>
              <a:gd name="connsiteY29" fmla="*/ 1545771 h 3450771"/>
              <a:gd name="connsiteX30" fmla="*/ 1012372 w 1469572"/>
              <a:gd name="connsiteY30" fmla="*/ 1578428 h 3450771"/>
              <a:gd name="connsiteX31" fmla="*/ 1023257 w 1469572"/>
              <a:gd name="connsiteY31" fmla="*/ 1621971 h 3450771"/>
              <a:gd name="connsiteX32" fmla="*/ 1034143 w 1469572"/>
              <a:gd name="connsiteY32" fmla="*/ 1828800 h 3450771"/>
              <a:gd name="connsiteX33" fmla="*/ 1023257 w 1469572"/>
              <a:gd name="connsiteY33" fmla="*/ 1959428 h 3450771"/>
              <a:gd name="connsiteX34" fmla="*/ 1012372 w 1469572"/>
              <a:gd name="connsiteY34" fmla="*/ 1992085 h 3450771"/>
              <a:gd name="connsiteX35" fmla="*/ 990600 w 1469572"/>
              <a:gd name="connsiteY35" fmla="*/ 2013857 h 3450771"/>
              <a:gd name="connsiteX36" fmla="*/ 957943 w 1469572"/>
              <a:gd name="connsiteY36" fmla="*/ 2079171 h 3450771"/>
              <a:gd name="connsiteX37" fmla="*/ 936172 w 1469572"/>
              <a:gd name="connsiteY37" fmla="*/ 2144485 h 3450771"/>
              <a:gd name="connsiteX38" fmla="*/ 914400 w 1469572"/>
              <a:gd name="connsiteY38" fmla="*/ 2220685 h 3450771"/>
              <a:gd name="connsiteX39" fmla="*/ 903514 w 1469572"/>
              <a:gd name="connsiteY39" fmla="*/ 2394857 h 3450771"/>
              <a:gd name="connsiteX40" fmla="*/ 892629 w 1469572"/>
              <a:gd name="connsiteY40" fmla="*/ 2460171 h 3450771"/>
              <a:gd name="connsiteX41" fmla="*/ 903514 w 1469572"/>
              <a:gd name="connsiteY41" fmla="*/ 2699657 h 3450771"/>
              <a:gd name="connsiteX42" fmla="*/ 914400 w 1469572"/>
              <a:gd name="connsiteY42" fmla="*/ 2732314 h 3450771"/>
              <a:gd name="connsiteX43" fmla="*/ 925286 w 1469572"/>
              <a:gd name="connsiteY43" fmla="*/ 2775857 h 3450771"/>
              <a:gd name="connsiteX44" fmla="*/ 957943 w 1469572"/>
              <a:gd name="connsiteY44" fmla="*/ 2928257 h 3450771"/>
              <a:gd name="connsiteX45" fmla="*/ 979714 w 1469572"/>
              <a:gd name="connsiteY45" fmla="*/ 2993571 h 3450771"/>
              <a:gd name="connsiteX46" fmla="*/ 1001486 w 1469572"/>
              <a:gd name="connsiteY46" fmla="*/ 3015343 h 3450771"/>
              <a:gd name="connsiteX47" fmla="*/ 1034143 w 1469572"/>
              <a:gd name="connsiteY47" fmla="*/ 3080657 h 3450771"/>
              <a:gd name="connsiteX48" fmla="*/ 1055914 w 1469572"/>
              <a:gd name="connsiteY48" fmla="*/ 3145971 h 3450771"/>
              <a:gd name="connsiteX49" fmla="*/ 1088572 w 1469572"/>
              <a:gd name="connsiteY49" fmla="*/ 3243943 h 3450771"/>
              <a:gd name="connsiteX50" fmla="*/ 1143000 w 1469572"/>
              <a:gd name="connsiteY50" fmla="*/ 3320143 h 3450771"/>
              <a:gd name="connsiteX51" fmla="*/ 1164772 w 1469572"/>
              <a:gd name="connsiteY51" fmla="*/ 3341914 h 3450771"/>
              <a:gd name="connsiteX52" fmla="*/ 1208314 w 1469572"/>
              <a:gd name="connsiteY52" fmla="*/ 3385457 h 3450771"/>
              <a:gd name="connsiteX53" fmla="*/ 1230086 w 1469572"/>
              <a:gd name="connsiteY53" fmla="*/ 3407228 h 3450771"/>
              <a:gd name="connsiteX54" fmla="*/ 1295400 w 1469572"/>
              <a:gd name="connsiteY54" fmla="*/ 3450771 h 3450771"/>
              <a:gd name="connsiteX55" fmla="*/ 1349829 w 1469572"/>
              <a:gd name="connsiteY55" fmla="*/ 3439885 h 3450771"/>
              <a:gd name="connsiteX56" fmla="*/ 1382486 w 1469572"/>
              <a:gd name="connsiteY56" fmla="*/ 3429000 h 3450771"/>
              <a:gd name="connsiteX57" fmla="*/ 1404257 w 1469572"/>
              <a:gd name="connsiteY57" fmla="*/ 3352800 h 3450771"/>
              <a:gd name="connsiteX58" fmla="*/ 1393372 w 1469572"/>
              <a:gd name="connsiteY58" fmla="*/ 3200400 h 3450771"/>
              <a:gd name="connsiteX59" fmla="*/ 1371600 w 1469572"/>
              <a:gd name="connsiteY59" fmla="*/ 3135085 h 3450771"/>
              <a:gd name="connsiteX60" fmla="*/ 1360714 w 1469572"/>
              <a:gd name="connsiteY60" fmla="*/ 3102428 h 3450771"/>
              <a:gd name="connsiteX61" fmla="*/ 1338943 w 1469572"/>
              <a:gd name="connsiteY61" fmla="*/ 3069771 h 3450771"/>
              <a:gd name="connsiteX62" fmla="*/ 1328057 w 1469572"/>
              <a:gd name="connsiteY62" fmla="*/ 3037114 h 3450771"/>
              <a:gd name="connsiteX63" fmla="*/ 1306286 w 1469572"/>
              <a:gd name="connsiteY63" fmla="*/ 3004457 h 3450771"/>
              <a:gd name="connsiteX64" fmla="*/ 1295400 w 1469572"/>
              <a:gd name="connsiteY64" fmla="*/ 2971800 h 3450771"/>
              <a:gd name="connsiteX65" fmla="*/ 1273629 w 1469572"/>
              <a:gd name="connsiteY65" fmla="*/ 2862943 h 3450771"/>
              <a:gd name="connsiteX66" fmla="*/ 1262743 w 1469572"/>
              <a:gd name="connsiteY66" fmla="*/ 2819400 h 3450771"/>
              <a:gd name="connsiteX67" fmla="*/ 1273629 w 1469572"/>
              <a:gd name="connsiteY67" fmla="*/ 2688771 h 3450771"/>
              <a:gd name="connsiteX68" fmla="*/ 1284514 w 1469572"/>
              <a:gd name="connsiteY68" fmla="*/ 2634343 h 3450771"/>
              <a:gd name="connsiteX69" fmla="*/ 1306286 w 1469572"/>
              <a:gd name="connsiteY69" fmla="*/ 2612571 h 3450771"/>
              <a:gd name="connsiteX70" fmla="*/ 1393372 w 1469572"/>
              <a:gd name="connsiteY70" fmla="*/ 2547257 h 3450771"/>
              <a:gd name="connsiteX71" fmla="*/ 1393372 w 1469572"/>
              <a:gd name="connsiteY71" fmla="*/ 2460171 h 3450771"/>
              <a:gd name="connsiteX72" fmla="*/ 1360714 w 1469572"/>
              <a:gd name="connsiteY72" fmla="*/ 2449285 h 3450771"/>
              <a:gd name="connsiteX73" fmla="*/ 1338943 w 1469572"/>
              <a:gd name="connsiteY73" fmla="*/ 2416628 h 3450771"/>
              <a:gd name="connsiteX74" fmla="*/ 1317172 w 1469572"/>
              <a:gd name="connsiteY74" fmla="*/ 2318657 h 3450771"/>
              <a:gd name="connsiteX75" fmla="*/ 1349829 w 1469572"/>
              <a:gd name="connsiteY75" fmla="*/ 1905000 h 3450771"/>
              <a:gd name="connsiteX76" fmla="*/ 1382486 w 1469572"/>
              <a:gd name="connsiteY76" fmla="*/ 1850571 h 3450771"/>
              <a:gd name="connsiteX77" fmla="*/ 1404257 w 1469572"/>
              <a:gd name="connsiteY77" fmla="*/ 1578428 h 3450771"/>
              <a:gd name="connsiteX78" fmla="*/ 1415143 w 1469572"/>
              <a:gd name="connsiteY78" fmla="*/ 1545771 h 3450771"/>
              <a:gd name="connsiteX79" fmla="*/ 1426029 w 1469572"/>
              <a:gd name="connsiteY79" fmla="*/ 1491343 h 3450771"/>
              <a:gd name="connsiteX80" fmla="*/ 1447800 w 1469572"/>
              <a:gd name="connsiteY80" fmla="*/ 1447800 h 3450771"/>
              <a:gd name="connsiteX81" fmla="*/ 1469572 w 1469572"/>
              <a:gd name="connsiteY81" fmla="*/ 1360714 h 3450771"/>
              <a:gd name="connsiteX82" fmla="*/ 1436914 w 1469572"/>
              <a:gd name="connsiteY82" fmla="*/ 1240971 h 3450771"/>
              <a:gd name="connsiteX83" fmla="*/ 1415143 w 1469572"/>
              <a:gd name="connsiteY83" fmla="*/ 1175657 h 3450771"/>
              <a:gd name="connsiteX84" fmla="*/ 1404257 w 1469572"/>
              <a:gd name="connsiteY84" fmla="*/ 1143000 h 3450771"/>
              <a:gd name="connsiteX85" fmla="*/ 1371600 w 1469572"/>
              <a:gd name="connsiteY85" fmla="*/ 1077685 h 3450771"/>
              <a:gd name="connsiteX86" fmla="*/ 1349829 w 1469572"/>
              <a:gd name="connsiteY86" fmla="*/ 1045028 h 3450771"/>
              <a:gd name="connsiteX87" fmla="*/ 1328057 w 1469572"/>
              <a:gd name="connsiteY87" fmla="*/ 968828 h 3450771"/>
              <a:gd name="connsiteX88" fmla="*/ 1284514 w 1469572"/>
              <a:gd name="connsiteY88" fmla="*/ 903514 h 3450771"/>
              <a:gd name="connsiteX89" fmla="*/ 1251857 w 1469572"/>
              <a:gd name="connsiteY89" fmla="*/ 827314 h 3450771"/>
              <a:gd name="connsiteX90" fmla="*/ 1230086 w 1469572"/>
              <a:gd name="connsiteY90" fmla="*/ 762000 h 3450771"/>
              <a:gd name="connsiteX91" fmla="*/ 1219200 w 1469572"/>
              <a:gd name="connsiteY91" fmla="*/ 729343 h 3450771"/>
              <a:gd name="connsiteX92" fmla="*/ 1208314 w 1469572"/>
              <a:gd name="connsiteY92" fmla="*/ 664028 h 3450771"/>
              <a:gd name="connsiteX93" fmla="*/ 1197429 w 1469572"/>
              <a:gd name="connsiteY93" fmla="*/ 631371 h 3450771"/>
              <a:gd name="connsiteX94" fmla="*/ 1186543 w 1469572"/>
              <a:gd name="connsiteY94" fmla="*/ 576943 h 3450771"/>
              <a:gd name="connsiteX95" fmla="*/ 1164772 w 1469572"/>
              <a:gd name="connsiteY95" fmla="*/ 500743 h 3450771"/>
              <a:gd name="connsiteX96" fmla="*/ 1175657 w 1469572"/>
              <a:gd name="connsiteY96" fmla="*/ 0 h 3450771"/>
              <a:gd name="connsiteX97" fmla="*/ 0 w 1469572"/>
              <a:gd name="connsiteY97" fmla="*/ 0 h 3450771"/>
              <a:gd name="connsiteX98" fmla="*/ 65314 w 1469572"/>
              <a:gd name="connsiteY98" fmla="*/ 141514 h 345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469572" h="3450771">
                <a:moveTo>
                  <a:pt x="65314" y="141514"/>
                </a:moveTo>
                <a:cubicBezTo>
                  <a:pt x="165822" y="208516"/>
                  <a:pt x="42194" y="123017"/>
                  <a:pt x="119743" y="185057"/>
                </a:cubicBezTo>
                <a:cubicBezTo>
                  <a:pt x="146524" y="206482"/>
                  <a:pt x="154458" y="202315"/>
                  <a:pt x="174172" y="228600"/>
                </a:cubicBezTo>
                <a:cubicBezTo>
                  <a:pt x="248022" y="327068"/>
                  <a:pt x="189557" y="265758"/>
                  <a:pt x="239486" y="315685"/>
                </a:cubicBezTo>
                <a:cubicBezTo>
                  <a:pt x="243115" y="326571"/>
                  <a:pt x="243204" y="339383"/>
                  <a:pt x="250372" y="348343"/>
                </a:cubicBezTo>
                <a:cubicBezTo>
                  <a:pt x="258545" y="358559"/>
                  <a:pt x="272978" y="361739"/>
                  <a:pt x="283029" y="370114"/>
                </a:cubicBezTo>
                <a:cubicBezTo>
                  <a:pt x="294856" y="379969"/>
                  <a:pt x="304800" y="391885"/>
                  <a:pt x="315686" y="402771"/>
                </a:cubicBezTo>
                <a:cubicBezTo>
                  <a:pt x="326222" y="434378"/>
                  <a:pt x="325323" y="441229"/>
                  <a:pt x="348343" y="468085"/>
                </a:cubicBezTo>
                <a:cubicBezTo>
                  <a:pt x="361701" y="483670"/>
                  <a:pt x="391886" y="511628"/>
                  <a:pt x="391886" y="511628"/>
                </a:cubicBezTo>
                <a:cubicBezTo>
                  <a:pt x="415637" y="582880"/>
                  <a:pt x="382650" y="512947"/>
                  <a:pt x="435429" y="555171"/>
                </a:cubicBezTo>
                <a:cubicBezTo>
                  <a:pt x="445645" y="563344"/>
                  <a:pt x="449027" y="577612"/>
                  <a:pt x="457200" y="587828"/>
                </a:cubicBezTo>
                <a:cubicBezTo>
                  <a:pt x="463611" y="595842"/>
                  <a:pt x="472561" y="601586"/>
                  <a:pt x="478972" y="609600"/>
                </a:cubicBezTo>
                <a:cubicBezTo>
                  <a:pt x="487145" y="619816"/>
                  <a:pt x="492368" y="632206"/>
                  <a:pt x="500743" y="642257"/>
                </a:cubicBezTo>
                <a:cubicBezTo>
                  <a:pt x="510598" y="654084"/>
                  <a:pt x="523545" y="663088"/>
                  <a:pt x="533400" y="674914"/>
                </a:cubicBezTo>
                <a:cubicBezTo>
                  <a:pt x="541776" y="684965"/>
                  <a:pt x="546999" y="697355"/>
                  <a:pt x="555172" y="707571"/>
                </a:cubicBezTo>
                <a:cubicBezTo>
                  <a:pt x="588396" y="749101"/>
                  <a:pt x="572386" y="707066"/>
                  <a:pt x="598714" y="772885"/>
                </a:cubicBezTo>
                <a:cubicBezTo>
                  <a:pt x="607237" y="794193"/>
                  <a:pt x="604258" y="821972"/>
                  <a:pt x="620486" y="838200"/>
                </a:cubicBezTo>
                <a:cubicBezTo>
                  <a:pt x="631372" y="849086"/>
                  <a:pt x="641316" y="861002"/>
                  <a:pt x="653143" y="870857"/>
                </a:cubicBezTo>
                <a:cubicBezTo>
                  <a:pt x="687091" y="899147"/>
                  <a:pt x="682235" y="882729"/>
                  <a:pt x="707572" y="914400"/>
                </a:cubicBezTo>
                <a:cubicBezTo>
                  <a:pt x="715745" y="924616"/>
                  <a:pt x="723492" y="935355"/>
                  <a:pt x="729343" y="947057"/>
                </a:cubicBezTo>
                <a:cubicBezTo>
                  <a:pt x="747050" y="982470"/>
                  <a:pt x="730805" y="981175"/>
                  <a:pt x="762000" y="1012371"/>
                </a:cubicBezTo>
                <a:cubicBezTo>
                  <a:pt x="771251" y="1021622"/>
                  <a:pt x="783771" y="1026886"/>
                  <a:pt x="794657" y="1034143"/>
                </a:cubicBezTo>
                <a:cubicBezTo>
                  <a:pt x="822019" y="1116227"/>
                  <a:pt x="785110" y="1015048"/>
                  <a:pt x="827314" y="1099457"/>
                </a:cubicBezTo>
                <a:cubicBezTo>
                  <a:pt x="855575" y="1155979"/>
                  <a:pt x="817448" y="1111363"/>
                  <a:pt x="859972" y="1153885"/>
                </a:cubicBezTo>
                <a:cubicBezTo>
                  <a:pt x="888766" y="1269069"/>
                  <a:pt x="849671" y="1133430"/>
                  <a:pt x="892629" y="1230085"/>
                </a:cubicBezTo>
                <a:cubicBezTo>
                  <a:pt x="901950" y="1251056"/>
                  <a:pt x="907143" y="1273628"/>
                  <a:pt x="914400" y="1295400"/>
                </a:cubicBezTo>
                <a:cubicBezTo>
                  <a:pt x="918029" y="1306286"/>
                  <a:pt x="918921" y="1318510"/>
                  <a:pt x="925286" y="1328057"/>
                </a:cubicBezTo>
                <a:cubicBezTo>
                  <a:pt x="932543" y="1338943"/>
                  <a:pt x="941206" y="1349012"/>
                  <a:pt x="947057" y="1360714"/>
                </a:cubicBezTo>
                <a:cubicBezTo>
                  <a:pt x="992125" y="1450851"/>
                  <a:pt x="917322" y="1332438"/>
                  <a:pt x="979714" y="1426028"/>
                </a:cubicBezTo>
                <a:cubicBezTo>
                  <a:pt x="984567" y="1455146"/>
                  <a:pt x="993878" y="1515340"/>
                  <a:pt x="1001486" y="1545771"/>
                </a:cubicBezTo>
                <a:cubicBezTo>
                  <a:pt x="1004269" y="1556903"/>
                  <a:pt x="1009220" y="1567395"/>
                  <a:pt x="1012372" y="1578428"/>
                </a:cubicBezTo>
                <a:cubicBezTo>
                  <a:pt x="1016482" y="1592813"/>
                  <a:pt x="1019629" y="1607457"/>
                  <a:pt x="1023257" y="1621971"/>
                </a:cubicBezTo>
                <a:cubicBezTo>
                  <a:pt x="1026886" y="1690914"/>
                  <a:pt x="1034143" y="1759762"/>
                  <a:pt x="1034143" y="1828800"/>
                </a:cubicBezTo>
                <a:cubicBezTo>
                  <a:pt x="1034143" y="1872494"/>
                  <a:pt x="1029032" y="1916118"/>
                  <a:pt x="1023257" y="1959428"/>
                </a:cubicBezTo>
                <a:cubicBezTo>
                  <a:pt x="1021741" y="1970802"/>
                  <a:pt x="1018275" y="1982246"/>
                  <a:pt x="1012372" y="1992085"/>
                </a:cubicBezTo>
                <a:cubicBezTo>
                  <a:pt x="1007092" y="2000886"/>
                  <a:pt x="997857" y="2006600"/>
                  <a:pt x="990600" y="2013857"/>
                </a:cubicBezTo>
                <a:cubicBezTo>
                  <a:pt x="950895" y="2132968"/>
                  <a:pt x="1014220" y="1952546"/>
                  <a:pt x="957943" y="2079171"/>
                </a:cubicBezTo>
                <a:cubicBezTo>
                  <a:pt x="948623" y="2100142"/>
                  <a:pt x="943429" y="2122714"/>
                  <a:pt x="936172" y="2144485"/>
                </a:cubicBezTo>
                <a:cubicBezTo>
                  <a:pt x="920555" y="2191338"/>
                  <a:pt x="928070" y="2166008"/>
                  <a:pt x="914400" y="2220685"/>
                </a:cubicBezTo>
                <a:cubicBezTo>
                  <a:pt x="910771" y="2278742"/>
                  <a:pt x="908780" y="2336925"/>
                  <a:pt x="903514" y="2394857"/>
                </a:cubicBezTo>
                <a:cubicBezTo>
                  <a:pt x="901516" y="2416838"/>
                  <a:pt x="892629" y="2438099"/>
                  <a:pt x="892629" y="2460171"/>
                </a:cubicBezTo>
                <a:cubicBezTo>
                  <a:pt x="892629" y="2540082"/>
                  <a:pt x="897142" y="2620000"/>
                  <a:pt x="903514" y="2699657"/>
                </a:cubicBezTo>
                <a:cubicBezTo>
                  <a:pt x="904429" y="2711095"/>
                  <a:pt x="911248" y="2721281"/>
                  <a:pt x="914400" y="2732314"/>
                </a:cubicBezTo>
                <a:cubicBezTo>
                  <a:pt x="918510" y="2746699"/>
                  <a:pt x="922151" y="2761228"/>
                  <a:pt x="925286" y="2775857"/>
                </a:cubicBezTo>
                <a:cubicBezTo>
                  <a:pt x="931611" y="2805372"/>
                  <a:pt x="945513" y="2886824"/>
                  <a:pt x="957943" y="2928257"/>
                </a:cubicBezTo>
                <a:cubicBezTo>
                  <a:pt x="964537" y="2950238"/>
                  <a:pt x="963487" y="2977344"/>
                  <a:pt x="979714" y="2993571"/>
                </a:cubicBezTo>
                <a:lnTo>
                  <a:pt x="1001486" y="3015343"/>
                </a:lnTo>
                <a:cubicBezTo>
                  <a:pt x="1041191" y="3134454"/>
                  <a:pt x="977866" y="2954032"/>
                  <a:pt x="1034143" y="3080657"/>
                </a:cubicBezTo>
                <a:cubicBezTo>
                  <a:pt x="1043463" y="3101628"/>
                  <a:pt x="1048657" y="3124200"/>
                  <a:pt x="1055914" y="3145971"/>
                </a:cubicBezTo>
                <a:lnTo>
                  <a:pt x="1088572" y="3243943"/>
                </a:lnTo>
                <a:cubicBezTo>
                  <a:pt x="1105948" y="3296073"/>
                  <a:pt x="1091342" y="3268486"/>
                  <a:pt x="1143000" y="3320143"/>
                </a:cubicBezTo>
                <a:lnTo>
                  <a:pt x="1164772" y="3341914"/>
                </a:lnTo>
                <a:cubicBezTo>
                  <a:pt x="1184123" y="3399970"/>
                  <a:pt x="1159934" y="3356429"/>
                  <a:pt x="1208314" y="3385457"/>
                </a:cubicBezTo>
                <a:cubicBezTo>
                  <a:pt x="1217115" y="3390737"/>
                  <a:pt x="1221875" y="3401070"/>
                  <a:pt x="1230086" y="3407228"/>
                </a:cubicBezTo>
                <a:cubicBezTo>
                  <a:pt x="1251019" y="3422927"/>
                  <a:pt x="1295400" y="3450771"/>
                  <a:pt x="1295400" y="3450771"/>
                </a:cubicBezTo>
                <a:cubicBezTo>
                  <a:pt x="1313543" y="3447142"/>
                  <a:pt x="1331879" y="3444372"/>
                  <a:pt x="1349829" y="3439885"/>
                </a:cubicBezTo>
                <a:cubicBezTo>
                  <a:pt x="1360961" y="3437102"/>
                  <a:pt x="1374372" y="3437114"/>
                  <a:pt x="1382486" y="3429000"/>
                </a:cubicBezTo>
                <a:cubicBezTo>
                  <a:pt x="1387693" y="3423793"/>
                  <a:pt x="1404162" y="3353179"/>
                  <a:pt x="1404257" y="3352800"/>
                </a:cubicBezTo>
                <a:cubicBezTo>
                  <a:pt x="1400629" y="3302000"/>
                  <a:pt x="1400927" y="3250766"/>
                  <a:pt x="1393372" y="3200400"/>
                </a:cubicBezTo>
                <a:cubicBezTo>
                  <a:pt x="1389968" y="3177705"/>
                  <a:pt x="1378857" y="3156857"/>
                  <a:pt x="1371600" y="3135085"/>
                </a:cubicBezTo>
                <a:cubicBezTo>
                  <a:pt x="1367971" y="3124199"/>
                  <a:pt x="1367079" y="3111975"/>
                  <a:pt x="1360714" y="3102428"/>
                </a:cubicBezTo>
                <a:cubicBezTo>
                  <a:pt x="1353457" y="3091542"/>
                  <a:pt x="1344794" y="3081473"/>
                  <a:pt x="1338943" y="3069771"/>
                </a:cubicBezTo>
                <a:cubicBezTo>
                  <a:pt x="1333811" y="3059508"/>
                  <a:pt x="1333189" y="3047377"/>
                  <a:pt x="1328057" y="3037114"/>
                </a:cubicBezTo>
                <a:cubicBezTo>
                  <a:pt x="1322206" y="3025412"/>
                  <a:pt x="1312137" y="3016159"/>
                  <a:pt x="1306286" y="3004457"/>
                </a:cubicBezTo>
                <a:cubicBezTo>
                  <a:pt x="1301154" y="2994194"/>
                  <a:pt x="1297980" y="2982981"/>
                  <a:pt x="1295400" y="2971800"/>
                </a:cubicBezTo>
                <a:cubicBezTo>
                  <a:pt x="1287079" y="2935743"/>
                  <a:pt x="1282604" y="2898842"/>
                  <a:pt x="1273629" y="2862943"/>
                </a:cubicBezTo>
                <a:lnTo>
                  <a:pt x="1262743" y="2819400"/>
                </a:lnTo>
                <a:cubicBezTo>
                  <a:pt x="1266372" y="2775857"/>
                  <a:pt x="1268524" y="2732166"/>
                  <a:pt x="1273629" y="2688771"/>
                </a:cubicBezTo>
                <a:cubicBezTo>
                  <a:pt x="1275791" y="2670396"/>
                  <a:pt x="1277226" y="2651349"/>
                  <a:pt x="1284514" y="2634343"/>
                </a:cubicBezTo>
                <a:cubicBezTo>
                  <a:pt x="1288557" y="2624909"/>
                  <a:pt x="1298075" y="2618729"/>
                  <a:pt x="1306286" y="2612571"/>
                </a:cubicBezTo>
                <a:cubicBezTo>
                  <a:pt x="1404763" y="2538713"/>
                  <a:pt x="1343439" y="2597187"/>
                  <a:pt x="1393372" y="2547257"/>
                </a:cubicBezTo>
                <a:cubicBezTo>
                  <a:pt x="1403771" y="2516057"/>
                  <a:pt x="1416724" y="2495199"/>
                  <a:pt x="1393372" y="2460171"/>
                </a:cubicBezTo>
                <a:cubicBezTo>
                  <a:pt x="1387007" y="2450623"/>
                  <a:pt x="1371600" y="2452914"/>
                  <a:pt x="1360714" y="2449285"/>
                </a:cubicBezTo>
                <a:cubicBezTo>
                  <a:pt x="1353457" y="2438399"/>
                  <a:pt x="1344097" y="2428653"/>
                  <a:pt x="1338943" y="2416628"/>
                </a:cubicBezTo>
                <a:cubicBezTo>
                  <a:pt x="1333176" y="2403173"/>
                  <a:pt x="1319110" y="2328349"/>
                  <a:pt x="1317172" y="2318657"/>
                </a:cubicBezTo>
                <a:cubicBezTo>
                  <a:pt x="1328775" y="1947346"/>
                  <a:pt x="1291319" y="2080529"/>
                  <a:pt x="1349829" y="1905000"/>
                </a:cubicBezTo>
                <a:cubicBezTo>
                  <a:pt x="1363961" y="1862605"/>
                  <a:pt x="1352599" y="1880458"/>
                  <a:pt x="1382486" y="1850571"/>
                </a:cubicBezTo>
                <a:cubicBezTo>
                  <a:pt x="1410884" y="1680190"/>
                  <a:pt x="1372939" y="1922932"/>
                  <a:pt x="1404257" y="1578428"/>
                </a:cubicBezTo>
                <a:cubicBezTo>
                  <a:pt x="1405296" y="1567001"/>
                  <a:pt x="1412360" y="1556903"/>
                  <a:pt x="1415143" y="1545771"/>
                </a:cubicBezTo>
                <a:cubicBezTo>
                  <a:pt x="1419631" y="1527821"/>
                  <a:pt x="1420178" y="1508896"/>
                  <a:pt x="1426029" y="1491343"/>
                </a:cubicBezTo>
                <a:cubicBezTo>
                  <a:pt x="1431161" y="1475948"/>
                  <a:pt x="1442668" y="1463195"/>
                  <a:pt x="1447800" y="1447800"/>
                </a:cubicBezTo>
                <a:cubicBezTo>
                  <a:pt x="1457262" y="1419413"/>
                  <a:pt x="1469572" y="1360714"/>
                  <a:pt x="1469572" y="1360714"/>
                </a:cubicBezTo>
                <a:cubicBezTo>
                  <a:pt x="1457164" y="1311084"/>
                  <a:pt x="1454171" y="1297054"/>
                  <a:pt x="1436914" y="1240971"/>
                </a:cubicBezTo>
                <a:cubicBezTo>
                  <a:pt x="1430165" y="1219037"/>
                  <a:pt x="1422400" y="1197428"/>
                  <a:pt x="1415143" y="1175657"/>
                </a:cubicBezTo>
                <a:cubicBezTo>
                  <a:pt x="1411514" y="1164771"/>
                  <a:pt x="1410622" y="1152547"/>
                  <a:pt x="1404257" y="1143000"/>
                </a:cubicBezTo>
                <a:cubicBezTo>
                  <a:pt x="1341866" y="1049412"/>
                  <a:pt x="1416668" y="1167823"/>
                  <a:pt x="1371600" y="1077685"/>
                </a:cubicBezTo>
                <a:cubicBezTo>
                  <a:pt x="1365749" y="1065983"/>
                  <a:pt x="1355680" y="1056730"/>
                  <a:pt x="1349829" y="1045028"/>
                </a:cubicBezTo>
                <a:cubicBezTo>
                  <a:pt x="1336670" y="1018710"/>
                  <a:pt x="1338521" y="996732"/>
                  <a:pt x="1328057" y="968828"/>
                </a:cubicBezTo>
                <a:cubicBezTo>
                  <a:pt x="1312240" y="926648"/>
                  <a:pt x="1311092" y="930091"/>
                  <a:pt x="1284514" y="903514"/>
                </a:cubicBezTo>
                <a:cubicBezTo>
                  <a:pt x="1249480" y="798407"/>
                  <a:pt x="1305656" y="961810"/>
                  <a:pt x="1251857" y="827314"/>
                </a:cubicBezTo>
                <a:cubicBezTo>
                  <a:pt x="1243334" y="806006"/>
                  <a:pt x="1237343" y="783771"/>
                  <a:pt x="1230086" y="762000"/>
                </a:cubicBezTo>
                <a:lnTo>
                  <a:pt x="1219200" y="729343"/>
                </a:lnTo>
                <a:cubicBezTo>
                  <a:pt x="1215571" y="707571"/>
                  <a:pt x="1213102" y="685574"/>
                  <a:pt x="1208314" y="664028"/>
                </a:cubicBezTo>
                <a:cubicBezTo>
                  <a:pt x="1205825" y="652827"/>
                  <a:pt x="1200212" y="642503"/>
                  <a:pt x="1197429" y="631371"/>
                </a:cubicBezTo>
                <a:cubicBezTo>
                  <a:pt x="1192942" y="613421"/>
                  <a:pt x="1190557" y="595004"/>
                  <a:pt x="1186543" y="576943"/>
                </a:cubicBezTo>
                <a:cubicBezTo>
                  <a:pt x="1177431" y="535940"/>
                  <a:pt x="1176893" y="537108"/>
                  <a:pt x="1164772" y="500743"/>
                </a:cubicBezTo>
                <a:cubicBezTo>
                  <a:pt x="1176201" y="43549"/>
                  <a:pt x="1175657" y="210502"/>
                  <a:pt x="1175657" y="0"/>
                </a:cubicBezTo>
                <a:lnTo>
                  <a:pt x="0" y="0"/>
                </a:lnTo>
                <a:lnTo>
                  <a:pt x="65314" y="141514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" name="Volný tvar 18"/>
          <p:cNvSpPr/>
          <p:nvPr/>
        </p:nvSpPr>
        <p:spPr>
          <a:xfrm>
            <a:off x="5613400" y="4248150"/>
            <a:ext cx="3138488" cy="2522538"/>
          </a:xfrm>
          <a:custGeom>
            <a:avLst/>
            <a:gdLst>
              <a:gd name="connsiteX0" fmla="*/ 111700 w 3137928"/>
              <a:gd name="connsiteY0" fmla="*/ 181869 h 2522297"/>
              <a:gd name="connsiteX1" fmla="*/ 133471 w 3137928"/>
              <a:gd name="connsiteY1" fmla="*/ 247183 h 2522297"/>
              <a:gd name="connsiteX2" fmla="*/ 155243 w 3137928"/>
              <a:gd name="connsiteY2" fmla="*/ 334269 h 2522297"/>
              <a:gd name="connsiteX3" fmla="*/ 166128 w 3137928"/>
              <a:gd name="connsiteY3" fmla="*/ 519326 h 2522297"/>
              <a:gd name="connsiteX4" fmla="*/ 198785 w 3137928"/>
              <a:gd name="connsiteY4" fmla="*/ 639069 h 2522297"/>
              <a:gd name="connsiteX5" fmla="*/ 220557 w 3137928"/>
              <a:gd name="connsiteY5" fmla="*/ 726154 h 2522297"/>
              <a:gd name="connsiteX6" fmla="*/ 242328 w 3137928"/>
              <a:gd name="connsiteY6" fmla="*/ 758812 h 2522297"/>
              <a:gd name="connsiteX7" fmla="*/ 253214 w 3137928"/>
              <a:gd name="connsiteY7" fmla="*/ 813240 h 2522297"/>
              <a:gd name="connsiteX8" fmla="*/ 318528 w 3137928"/>
              <a:gd name="connsiteY8" fmla="*/ 835012 h 2522297"/>
              <a:gd name="connsiteX9" fmla="*/ 329414 w 3137928"/>
              <a:gd name="connsiteY9" fmla="*/ 867669 h 2522297"/>
              <a:gd name="connsiteX10" fmla="*/ 438271 w 3137928"/>
              <a:gd name="connsiteY10" fmla="*/ 900326 h 2522297"/>
              <a:gd name="connsiteX11" fmla="*/ 503585 w 3137928"/>
              <a:gd name="connsiteY11" fmla="*/ 943869 h 2522297"/>
              <a:gd name="connsiteX12" fmla="*/ 558014 w 3137928"/>
              <a:gd name="connsiteY12" fmla="*/ 987412 h 2522297"/>
              <a:gd name="connsiteX13" fmla="*/ 601557 w 3137928"/>
              <a:gd name="connsiteY13" fmla="*/ 1041840 h 2522297"/>
              <a:gd name="connsiteX14" fmla="*/ 645100 w 3137928"/>
              <a:gd name="connsiteY14" fmla="*/ 1096269 h 2522297"/>
              <a:gd name="connsiteX15" fmla="*/ 688643 w 3137928"/>
              <a:gd name="connsiteY15" fmla="*/ 1118040 h 2522297"/>
              <a:gd name="connsiteX16" fmla="*/ 743071 w 3137928"/>
              <a:gd name="connsiteY16" fmla="*/ 1172469 h 2522297"/>
              <a:gd name="connsiteX17" fmla="*/ 764843 w 3137928"/>
              <a:gd name="connsiteY17" fmla="*/ 1194240 h 2522297"/>
              <a:gd name="connsiteX18" fmla="*/ 786614 w 3137928"/>
              <a:gd name="connsiteY18" fmla="*/ 1226897 h 2522297"/>
              <a:gd name="connsiteX19" fmla="*/ 830157 w 3137928"/>
              <a:gd name="connsiteY19" fmla="*/ 1281326 h 2522297"/>
              <a:gd name="connsiteX20" fmla="*/ 873700 w 3137928"/>
              <a:gd name="connsiteY20" fmla="*/ 1401069 h 2522297"/>
              <a:gd name="connsiteX21" fmla="*/ 884585 w 3137928"/>
              <a:gd name="connsiteY21" fmla="*/ 1433726 h 2522297"/>
              <a:gd name="connsiteX22" fmla="*/ 928128 w 3137928"/>
              <a:gd name="connsiteY22" fmla="*/ 1564354 h 2522297"/>
              <a:gd name="connsiteX23" fmla="*/ 939014 w 3137928"/>
              <a:gd name="connsiteY23" fmla="*/ 1607897 h 2522297"/>
              <a:gd name="connsiteX24" fmla="*/ 928128 w 3137928"/>
              <a:gd name="connsiteY24" fmla="*/ 1727640 h 2522297"/>
              <a:gd name="connsiteX25" fmla="*/ 906357 w 3137928"/>
              <a:gd name="connsiteY25" fmla="*/ 1749412 h 2522297"/>
              <a:gd name="connsiteX26" fmla="*/ 862814 w 3137928"/>
              <a:gd name="connsiteY26" fmla="*/ 1814726 h 2522297"/>
              <a:gd name="connsiteX27" fmla="*/ 753957 w 3137928"/>
              <a:gd name="connsiteY27" fmla="*/ 1880040 h 2522297"/>
              <a:gd name="connsiteX28" fmla="*/ 688643 w 3137928"/>
              <a:gd name="connsiteY28" fmla="*/ 1901812 h 2522297"/>
              <a:gd name="connsiteX29" fmla="*/ 558014 w 3137928"/>
              <a:gd name="connsiteY29" fmla="*/ 1890926 h 2522297"/>
              <a:gd name="connsiteX30" fmla="*/ 514471 w 3137928"/>
              <a:gd name="connsiteY30" fmla="*/ 1880040 h 2522297"/>
              <a:gd name="connsiteX31" fmla="*/ 394728 w 3137928"/>
              <a:gd name="connsiteY31" fmla="*/ 1890926 h 2522297"/>
              <a:gd name="connsiteX32" fmla="*/ 100814 w 3137928"/>
              <a:gd name="connsiteY32" fmla="*/ 1890926 h 2522297"/>
              <a:gd name="connsiteX33" fmla="*/ 57271 w 3137928"/>
              <a:gd name="connsiteY33" fmla="*/ 1923583 h 2522297"/>
              <a:gd name="connsiteX34" fmla="*/ 24614 w 3137928"/>
              <a:gd name="connsiteY34" fmla="*/ 2054212 h 2522297"/>
              <a:gd name="connsiteX35" fmla="*/ 2843 w 3137928"/>
              <a:gd name="connsiteY35" fmla="*/ 2195726 h 2522297"/>
              <a:gd name="connsiteX36" fmla="*/ 2843 w 3137928"/>
              <a:gd name="connsiteY36" fmla="*/ 2511412 h 2522297"/>
              <a:gd name="connsiteX37" fmla="*/ 2582757 w 3137928"/>
              <a:gd name="connsiteY37" fmla="*/ 2522297 h 2522297"/>
              <a:gd name="connsiteX38" fmla="*/ 2571871 w 3137928"/>
              <a:gd name="connsiteY38" fmla="*/ 2391669 h 2522297"/>
              <a:gd name="connsiteX39" fmla="*/ 2593643 w 3137928"/>
              <a:gd name="connsiteY39" fmla="*/ 2304583 h 2522297"/>
              <a:gd name="connsiteX40" fmla="*/ 2626300 w 3137928"/>
              <a:gd name="connsiteY40" fmla="*/ 2293697 h 2522297"/>
              <a:gd name="connsiteX41" fmla="*/ 2658957 w 3137928"/>
              <a:gd name="connsiteY41" fmla="*/ 2271926 h 2522297"/>
              <a:gd name="connsiteX42" fmla="*/ 2724271 w 3137928"/>
              <a:gd name="connsiteY42" fmla="*/ 2195726 h 2522297"/>
              <a:gd name="connsiteX43" fmla="*/ 2746043 w 3137928"/>
              <a:gd name="connsiteY43" fmla="*/ 2108640 h 2522297"/>
              <a:gd name="connsiteX44" fmla="*/ 2756928 w 3137928"/>
              <a:gd name="connsiteY44" fmla="*/ 2065097 h 2522297"/>
              <a:gd name="connsiteX45" fmla="*/ 2767814 w 3137928"/>
              <a:gd name="connsiteY45" fmla="*/ 2032440 h 2522297"/>
              <a:gd name="connsiteX46" fmla="*/ 2811357 w 3137928"/>
              <a:gd name="connsiteY46" fmla="*/ 1978012 h 2522297"/>
              <a:gd name="connsiteX47" fmla="*/ 2854900 w 3137928"/>
              <a:gd name="connsiteY47" fmla="*/ 1890926 h 2522297"/>
              <a:gd name="connsiteX48" fmla="*/ 2865785 w 3137928"/>
              <a:gd name="connsiteY48" fmla="*/ 1858269 h 2522297"/>
              <a:gd name="connsiteX49" fmla="*/ 2876671 w 3137928"/>
              <a:gd name="connsiteY49" fmla="*/ 1814726 h 2522297"/>
              <a:gd name="connsiteX50" fmla="*/ 2909328 w 3137928"/>
              <a:gd name="connsiteY50" fmla="*/ 1727640 h 2522297"/>
              <a:gd name="connsiteX51" fmla="*/ 2920214 w 3137928"/>
              <a:gd name="connsiteY51" fmla="*/ 1684097 h 2522297"/>
              <a:gd name="connsiteX52" fmla="*/ 2941985 w 3137928"/>
              <a:gd name="connsiteY52" fmla="*/ 1651440 h 2522297"/>
              <a:gd name="connsiteX53" fmla="*/ 2963757 w 3137928"/>
              <a:gd name="connsiteY53" fmla="*/ 1575240 h 2522297"/>
              <a:gd name="connsiteX54" fmla="*/ 2985528 w 3137928"/>
              <a:gd name="connsiteY54" fmla="*/ 1531697 h 2522297"/>
              <a:gd name="connsiteX55" fmla="*/ 3007300 w 3137928"/>
              <a:gd name="connsiteY55" fmla="*/ 1509926 h 2522297"/>
              <a:gd name="connsiteX56" fmla="*/ 3072614 w 3137928"/>
              <a:gd name="connsiteY56" fmla="*/ 1433726 h 2522297"/>
              <a:gd name="connsiteX57" fmla="*/ 3083500 w 3137928"/>
              <a:gd name="connsiteY57" fmla="*/ 1303097 h 2522297"/>
              <a:gd name="connsiteX58" fmla="*/ 3105271 w 3137928"/>
              <a:gd name="connsiteY58" fmla="*/ 1237783 h 2522297"/>
              <a:gd name="connsiteX59" fmla="*/ 3116157 w 3137928"/>
              <a:gd name="connsiteY59" fmla="*/ 1183354 h 2522297"/>
              <a:gd name="connsiteX60" fmla="*/ 3127043 w 3137928"/>
              <a:gd name="connsiteY60" fmla="*/ 1139812 h 2522297"/>
              <a:gd name="connsiteX61" fmla="*/ 3137928 w 3137928"/>
              <a:gd name="connsiteY61" fmla="*/ 1074497 h 2522297"/>
              <a:gd name="connsiteX62" fmla="*/ 3127043 w 3137928"/>
              <a:gd name="connsiteY62" fmla="*/ 943869 h 2522297"/>
              <a:gd name="connsiteX63" fmla="*/ 3116157 w 3137928"/>
              <a:gd name="connsiteY63" fmla="*/ 791469 h 2522297"/>
              <a:gd name="connsiteX64" fmla="*/ 3105271 w 3137928"/>
              <a:gd name="connsiteY64" fmla="*/ 737040 h 2522297"/>
              <a:gd name="connsiteX65" fmla="*/ 3072614 w 3137928"/>
              <a:gd name="connsiteY65" fmla="*/ 649954 h 2522297"/>
              <a:gd name="connsiteX66" fmla="*/ 3029071 w 3137928"/>
              <a:gd name="connsiteY66" fmla="*/ 595526 h 2522297"/>
              <a:gd name="connsiteX67" fmla="*/ 3007300 w 3137928"/>
              <a:gd name="connsiteY67" fmla="*/ 573754 h 2522297"/>
              <a:gd name="connsiteX68" fmla="*/ 2909328 w 3137928"/>
              <a:gd name="connsiteY68" fmla="*/ 562869 h 2522297"/>
              <a:gd name="connsiteX69" fmla="*/ 2876671 w 3137928"/>
              <a:gd name="connsiteY69" fmla="*/ 530212 h 2522297"/>
              <a:gd name="connsiteX70" fmla="*/ 2854900 w 3137928"/>
              <a:gd name="connsiteY70" fmla="*/ 464897 h 2522297"/>
              <a:gd name="connsiteX71" fmla="*/ 2833128 w 3137928"/>
              <a:gd name="connsiteY71" fmla="*/ 432240 h 2522297"/>
              <a:gd name="connsiteX72" fmla="*/ 2822243 w 3137928"/>
              <a:gd name="connsiteY72" fmla="*/ 399583 h 2522297"/>
              <a:gd name="connsiteX73" fmla="*/ 2735157 w 3137928"/>
              <a:gd name="connsiteY73" fmla="*/ 323383 h 2522297"/>
              <a:gd name="connsiteX74" fmla="*/ 2648071 w 3137928"/>
              <a:gd name="connsiteY74" fmla="*/ 334269 h 2522297"/>
              <a:gd name="connsiteX75" fmla="*/ 2593643 w 3137928"/>
              <a:gd name="connsiteY75" fmla="*/ 377812 h 2522297"/>
              <a:gd name="connsiteX76" fmla="*/ 2560985 w 3137928"/>
              <a:gd name="connsiteY76" fmla="*/ 464897 h 2522297"/>
              <a:gd name="connsiteX77" fmla="*/ 2539214 w 3137928"/>
              <a:gd name="connsiteY77" fmla="*/ 486669 h 2522297"/>
              <a:gd name="connsiteX78" fmla="*/ 2528328 w 3137928"/>
              <a:gd name="connsiteY78" fmla="*/ 519326 h 2522297"/>
              <a:gd name="connsiteX79" fmla="*/ 2495671 w 3137928"/>
              <a:gd name="connsiteY79" fmla="*/ 541097 h 2522297"/>
              <a:gd name="connsiteX80" fmla="*/ 2473900 w 3137928"/>
              <a:gd name="connsiteY80" fmla="*/ 562869 h 2522297"/>
              <a:gd name="connsiteX81" fmla="*/ 2365043 w 3137928"/>
              <a:gd name="connsiteY81" fmla="*/ 595526 h 2522297"/>
              <a:gd name="connsiteX82" fmla="*/ 2234414 w 3137928"/>
              <a:gd name="connsiteY82" fmla="*/ 584640 h 2522297"/>
              <a:gd name="connsiteX83" fmla="*/ 2201757 w 3137928"/>
              <a:gd name="connsiteY83" fmla="*/ 573754 h 2522297"/>
              <a:gd name="connsiteX84" fmla="*/ 2136443 w 3137928"/>
              <a:gd name="connsiteY84" fmla="*/ 562869 h 2522297"/>
              <a:gd name="connsiteX85" fmla="*/ 2103785 w 3137928"/>
              <a:gd name="connsiteY85" fmla="*/ 551983 h 2522297"/>
              <a:gd name="connsiteX86" fmla="*/ 2027585 w 3137928"/>
              <a:gd name="connsiteY86" fmla="*/ 519326 h 2522297"/>
              <a:gd name="connsiteX87" fmla="*/ 1973157 w 3137928"/>
              <a:gd name="connsiteY87" fmla="*/ 464897 h 2522297"/>
              <a:gd name="connsiteX88" fmla="*/ 1940500 w 3137928"/>
              <a:gd name="connsiteY88" fmla="*/ 432240 h 2522297"/>
              <a:gd name="connsiteX89" fmla="*/ 1907843 w 3137928"/>
              <a:gd name="connsiteY89" fmla="*/ 170983 h 2522297"/>
              <a:gd name="connsiteX90" fmla="*/ 1918728 w 3137928"/>
              <a:gd name="connsiteY90" fmla="*/ 51240 h 2522297"/>
              <a:gd name="connsiteX91" fmla="*/ 1907843 w 3137928"/>
              <a:gd name="connsiteY91" fmla="*/ 7697 h 2522297"/>
              <a:gd name="connsiteX92" fmla="*/ 1864300 w 3137928"/>
              <a:gd name="connsiteY92" fmla="*/ 18583 h 2522297"/>
              <a:gd name="connsiteX93" fmla="*/ 1820757 w 3137928"/>
              <a:gd name="connsiteY93" fmla="*/ 116554 h 2522297"/>
              <a:gd name="connsiteX94" fmla="*/ 1788100 w 3137928"/>
              <a:gd name="connsiteY94" fmla="*/ 247183 h 2522297"/>
              <a:gd name="connsiteX95" fmla="*/ 1755443 w 3137928"/>
              <a:gd name="connsiteY95" fmla="*/ 258069 h 2522297"/>
              <a:gd name="connsiteX96" fmla="*/ 1701014 w 3137928"/>
              <a:gd name="connsiteY96" fmla="*/ 301612 h 2522297"/>
              <a:gd name="connsiteX97" fmla="*/ 1657471 w 3137928"/>
              <a:gd name="connsiteY97" fmla="*/ 334269 h 2522297"/>
              <a:gd name="connsiteX98" fmla="*/ 1624814 w 3137928"/>
              <a:gd name="connsiteY98" fmla="*/ 356040 h 2522297"/>
              <a:gd name="connsiteX99" fmla="*/ 1603043 w 3137928"/>
              <a:gd name="connsiteY99" fmla="*/ 377812 h 2522297"/>
              <a:gd name="connsiteX100" fmla="*/ 1417985 w 3137928"/>
              <a:gd name="connsiteY100" fmla="*/ 410469 h 2522297"/>
              <a:gd name="connsiteX101" fmla="*/ 1385328 w 3137928"/>
              <a:gd name="connsiteY101" fmla="*/ 432240 h 2522297"/>
              <a:gd name="connsiteX102" fmla="*/ 1200271 w 3137928"/>
              <a:gd name="connsiteY102" fmla="*/ 454012 h 2522297"/>
              <a:gd name="connsiteX103" fmla="*/ 1134957 w 3137928"/>
              <a:gd name="connsiteY103" fmla="*/ 464897 h 2522297"/>
              <a:gd name="connsiteX104" fmla="*/ 1102300 w 3137928"/>
              <a:gd name="connsiteY104" fmla="*/ 475783 h 2522297"/>
              <a:gd name="connsiteX105" fmla="*/ 1047871 w 3137928"/>
              <a:gd name="connsiteY105" fmla="*/ 464897 h 2522297"/>
              <a:gd name="connsiteX106" fmla="*/ 982557 w 3137928"/>
              <a:gd name="connsiteY106" fmla="*/ 432240 h 2522297"/>
              <a:gd name="connsiteX107" fmla="*/ 710414 w 3137928"/>
              <a:gd name="connsiteY107" fmla="*/ 410469 h 2522297"/>
              <a:gd name="connsiteX108" fmla="*/ 655985 w 3137928"/>
              <a:gd name="connsiteY108" fmla="*/ 323383 h 2522297"/>
              <a:gd name="connsiteX109" fmla="*/ 601557 w 3137928"/>
              <a:gd name="connsiteY109" fmla="*/ 268954 h 2522297"/>
              <a:gd name="connsiteX110" fmla="*/ 547128 w 3137928"/>
              <a:gd name="connsiteY110" fmla="*/ 236297 h 2522297"/>
              <a:gd name="connsiteX111" fmla="*/ 318528 w 3137928"/>
              <a:gd name="connsiteY111" fmla="*/ 225412 h 2522297"/>
              <a:gd name="connsiteX112" fmla="*/ 231443 w 3137928"/>
              <a:gd name="connsiteY112" fmla="*/ 214526 h 2522297"/>
              <a:gd name="connsiteX113" fmla="*/ 209671 w 3137928"/>
              <a:gd name="connsiteY113" fmla="*/ 192754 h 2522297"/>
              <a:gd name="connsiteX114" fmla="*/ 166128 w 3137928"/>
              <a:gd name="connsiteY114" fmla="*/ 138326 h 2522297"/>
              <a:gd name="connsiteX115" fmla="*/ 111700 w 3137928"/>
              <a:gd name="connsiteY115" fmla="*/ 181869 h 2522297"/>
              <a:gd name="connsiteX116" fmla="*/ 111700 w 3137928"/>
              <a:gd name="connsiteY116" fmla="*/ 181869 h 252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3137928" h="2522297">
                <a:moveTo>
                  <a:pt x="111700" y="181869"/>
                </a:moveTo>
                <a:cubicBezTo>
                  <a:pt x="118957" y="203640"/>
                  <a:pt x="127905" y="224919"/>
                  <a:pt x="133471" y="247183"/>
                </a:cubicBezTo>
                <a:lnTo>
                  <a:pt x="155243" y="334269"/>
                </a:lnTo>
                <a:cubicBezTo>
                  <a:pt x="158871" y="395955"/>
                  <a:pt x="160534" y="457787"/>
                  <a:pt x="166128" y="519326"/>
                </a:cubicBezTo>
                <a:cubicBezTo>
                  <a:pt x="173550" y="600964"/>
                  <a:pt x="181043" y="550364"/>
                  <a:pt x="198785" y="639069"/>
                </a:cubicBezTo>
                <a:cubicBezTo>
                  <a:pt x="202926" y="659774"/>
                  <a:pt x="209399" y="703837"/>
                  <a:pt x="220557" y="726154"/>
                </a:cubicBezTo>
                <a:cubicBezTo>
                  <a:pt x="226408" y="737856"/>
                  <a:pt x="235071" y="747926"/>
                  <a:pt x="242328" y="758812"/>
                </a:cubicBezTo>
                <a:cubicBezTo>
                  <a:pt x="245957" y="776955"/>
                  <a:pt x="240131" y="800157"/>
                  <a:pt x="253214" y="813240"/>
                </a:cubicBezTo>
                <a:cubicBezTo>
                  <a:pt x="269441" y="829467"/>
                  <a:pt x="318528" y="835012"/>
                  <a:pt x="318528" y="835012"/>
                </a:cubicBezTo>
                <a:cubicBezTo>
                  <a:pt x="322157" y="845898"/>
                  <a:pt x="322246" y="858709"/>
                  <a:pt x="329414" y="867669"/>
                </a:cubicBezTo>
                <a:cubicBezTo>
                  <a:pt x="354965" y="899607"/>
                  <a:pt x="404925" y="895562"/>
                  <a:pt x="438271" y="900326"/>
                </a:cubicBezTo>
                <a:cubicBezTo>
                  <a:pt x="460042" y="914840"/>
                  <a:pt x="485082" y="925367"/>
                  <a:pt x="503585" y="943869"/>
                </a:cubicBezTo>
                <a:cubicBezTo>
                  <a:pt x="534608" y="974891"/>
                  <a:pt x="516818" y="959947"/>
                  <a:pt x="558014" y="987412"/>
                </a:cubicBezTo>
                <a:cubicBezTo>
                  <a:pt x="625023" y="1087926"/>
                  <a:pt x="539512" y="964285"/>
                  <a:pt x="601557" y="1041840"/>
                </a:cubicBezTo>
                <a:cubicBezTo>
                  <a:pt x="618195" y="1062638"/>
                  <a:pt x="622570" y="1081249"/>
                  <a:pt x="645100" y="1096269"/>
                </a:cubicBezTo>
                <a:cubicBezTo>
                  <a:pt x="658602" y="1105270"/>
                  <a:pt x="674129" y="1110783"/>
                  <a:pt x="688643" y="1118040"/>
                </a:cubicBezTo>
                <a:lnTo>
                  <a:pt x="743071" y="1172469"/>
                </a:lnTo>
                <a:cubicBezTo>
                  <a:pt x="750328" y="1179726"/>
                  <a:pt x="759150" y="1185700"/>
                  <a:pt x="764843" y="1194240"/>
                </a:cubicBezTo>
                <a:cubicBezTo>
                  <a:pt x="772100" y="1205126"/>
                  <a:pt x="778441" y="1216681"/>
                  <a:pt x="786614" y="1226897"/>
                </a:cubicBezTo>
                <a:cubicBezTo>
                  <a:pt x="813612" y="1260645"/>
                  <a:pt x="807822" y="1236657"/>
                  <a:pt x="830157" y="1281326"/>
                </a:cubicBezTo>
                <a:cubicBezTo>
                  <a:pt x="845302" y="1311615"/>
                  <a:pt x="863541" y="1370593"/>
                  <a:pt x="873700" y="1401069"/>
                </a:cubicBezTo>
                <a:cubicBezTo>
                  <a:pt x="877329" y="1411955"/>
                  <a:pt x="879453" y="1423463"/>
                  <a:pt x="884585" y="1433726"/>
                </a:cubicBezTo>
                <a:cubicBezTo>
                  <a:pt x="919739" y="1504032"/>
                  <a:pt x="902421" y="1461525"/>
                  <a:pt x="928128" y="1564354"/>
                </a:cubicBezTo>
                <a:lnTo>
                  <a:pt x="939014" y="1607897"/>
                </a:lnTo>
                <a:cubicBezTo>
                  <a:pt x="935385" y="1647811"/>
                  <a:pt x="937140" y="1688587"/>
                  <a:pt x="928128" y="1727640"/>
                </a:cubicBezTo>
                <a:cubicBezTo>
                  <a:pt x="925820" y="1737640"/>
                  <a:pt x="911637" y="1740611"/>
                  <a:pt x="906357" y="1749412"/>
                </a:cubicBezTo>
                <a:cubicBezTo>
                  <a:pt x="874570" y="1802390"/>
                  <a:pt x="925094" y="1766286"/>
                  <a:pt x="862814" y="1814726"/>
                </a:cubicBezTo>
                <a:cubicBezTo>
                  <a:pt x="835749" y="1835776"/>
                  <a:pt x="788809" y="1866099"/>
                  <a:pt x="753957" y="1880040"/>
                </a:cubicBezTo>
                <a:cubicBezTo>
                  <a:pt x="732649" y="1888563"/>
                  <a:pt x="688643" y="1901812"/>
                  <a:pt x="688643" y="1901812"/>
                </a:cubicBezTo>
                <a:cubicBezTo>
                  <a:pt x="645100" y="1898183"/>
                  <a:pt x="601371" y="1896346"/>
                  <a:pt x="558014" y="1890926"/>
                </a:cubicBezTo>
                <a:cubicBezTo>
                  <a:pt x="543168" y="1889070"/>
                  <a:pt x="529432" y="1880040"/>
                  <a:pt x="514471" y="1880040"/>
                </a:cubicBezTo>
                <a:cubicBezTo>
                  <a:pt x="474392" y="1880040"/>
                  <a:pt x="434642" y="1887297"/>
                  <a:pt x="394728" y="1890926"/>
                </a:cubicBezTo>
                <a:cubicBezTo>
                  <a:pt x="302018" y="1884304"/>
                  <a:pt x="193822" y="1869042"/>
                  <a:pt x="100814" y="1890926"/>
                </a:cubicBezTo>
                <a:cubicBezTo>
                  <a:pt x="83153" y="1895081"/>
                  <a:pt x="71785" y="1912697"/>
                  <a:pt x="57271" y="1923583"/>
                </a:cubicBezTo>
                <a:cubicBezTo>
                  <a:pt x="25472" y="2018983"/>
                  <a:pt x="42205" y="1957463"/>
                  <a:pt x="24614" y="2054212"/>
                </a:cubicBezTo>
                <a:cubicBezTo>
                  <a:pt x="15400" y="2104885"/>
                  <a:pt x="4306" y="2141576"/>
                  <a:pt x="2843" y="2195726"/>
                </a:cubicBezTo>
                <a:cubicBezTo>
                  <a:pt x="0" y="2300916"/>
                  <a:pt x="2843" y="2406183"/>
                  <a:pt x="2843" y="2511412"/>
                </a:cubicBezTo>
                <a:lnTo>
                  <a:pt x="2582757" y="2522297"/>
                </a:lnTo>
                <a:cubicBezTo>
                  <a:pt x="2537114" y="2476656"/>
                  <a:pt x="2553160" y="2503934"/>
                  <a:pt x="2571871" y="2391669"/>
                </a:cubicBezTo>
                <a:cubicBezTo>
                  <a:pt x="2576790" y="2362154"/>
                  <a:pt x="2565256" y="2314045"/>
                  <a:pt x="2593643" y="2304583"/>
                </a:cubicBezTo>
                <a:cubicBezTo>
                  <a:pt x="2604529" y="2300954"/>
                  <a:pt x="2616037" y="2298829"/>
                  <a:pt x="2626300" y="2293697"/>
                </a:cubicBezTo>
                <a:cubicBezTo>
                  <a:pt x="2638002" y="2287846"/>
                  <a:pt x="2649024" y="2280440"/>
                  <a:pt x="2658957" y="2271926"/>
                </a:cubicBezTo>
                <a:cubicBezTo>
                  <a:pt x="2682393" y="2251838"/>
                  <a:pt x="2709826" y="2224616"/>
                  <a:pt x="2724271" y="2195726"/>
                </a:cubicBezTo>
                <a:cubicBezTo>
                  <a:pt x="2735943" y="2172382"/>
                  <a:pt x="2741074" y="2131000"/>
                  <a:pt x="2746043" y="2108640"/>
                </a:cubicBezTo>
                <a:cubicBezTo>
                  <a:pt x="2749288" y="2094035"/>
                  <a:pt x="2752818" y="2079482"/>
                  <a:pt x="2756928" y="2065097"/>
                </a:cubicBezTo>
                <a:cubicBezTo>
                  <a:pt x="2760080" y="2054064"/>
                  <a:pt x="2762682" y="2042703"/>
                  <a:pt x="2767814" y="2032440"/>
                </a:cubicBezTo>
                <a:cubicBezTo>
                  <a:pt x="2781547" y="2004974"/>
                  <a:pt x="2791105" y="1998263"/>
                  <a:pt x="2811357" y="1978012"/>
                </a:cubicBezTo>
                <a:cubicBezTo>
                  <a:pt x="2836373" y="1902960"/>
                  <a:pt x="2816900" y="1928924"/>
                  <a:pt x="2854900" y="1890926"/>
                </a:cubicBezTo>
                <a:cubicBezTo>
                  <a:pt x="2858528" y="1880040"/>
                  <a:pt x="2862633" y="1869302"/>
                  <a:pt x="2865785" y="1858269"/>
                </a:cubicBezTo>
                <a:cubicBezTo>
                  <a:pt x="2869895" y="1843884"/>
                  <a:pt x="2871940" y="1828919"/>
                  <a:pt x="2876671" y="1814726"/>
                </a:cubicBezTo>
                <a:cubicBezTo>
                  <a:pt x="2899685" y="1745684"/>
                  <a:pt x="2894037" y="1781160"/>
                  <a:pt x="2909328" y="1727640"/>
                </a:cubicBezTo>
                <a:cubicBezTo>
                  <a:pt x="2913438" y="1713255"/>
                  <a:pt x="2914321" y="1697848"/>
                  <a:pt x="2920214" y="1684097"/>
                </a:cubicBezTo>
                <a:cubicBezTo>
                  <a:pt x="2925368" y="1672072"/>
                  <a:pt x="2936134" y="1663142"/>
                  <a:pt x="2941985" y="1651440"/>
                </a:cubicBezTo>
                <a:cubicBezTo>
                  <a:pt x="2955144" y="1625122"/>
                  <a:pt x="2953293" y="1603144"/>
                  <a:pt x="2963757" y="1575240"/>
                </a:cubicBezTo>
                <a:cubicBezTo>
                  <a:pt x="2969455" y="1560046"/>
                  <a:pt x="2976527" y="1545199"/>
                  <a:pt x="2985528" y="1531697"/>
                </a:cubicBezTo>
                <a:cubicBezTo>
                  <a:pt x="2991221" y="1523158"/>
                  <a:pt x="3000730" y="1517810"/>
                  <a:pt x="3007300" y="1509926"/>
                </a:cubicBezTo>
                <a:cubicBezTo>
                  <a:pt x="3077130" y="1426131"/>
                  <a:pt x="3003423" y="1502917"/>
                  <a:pt x="3072614" y="1433726"/>
                </a:cubicBezTo>
                <a:cubicBezTo>
                  <a:pt x="3076243" y="1390183"/>
                  <a:pt x="3076317" y="1346196"/>
                  <a:pt x="3083500" y="1303097"/>
                </a:cubicBezTo>
                <a:cubicBezTo>
                  <a:pt x="3087273" y="1280460"/>
                  <a:pt x="3100770" y="1260286"/>
                  <a:pt x="3105271" y="1237783"/>
                </a:cubicBezTo>
                <a:cubicBezTo>
                  <a:pt x="3108900" y="1219640"/>
                  <a:pt x="3112143" y="1201416"/>
                  <a:pt x="3116157" y="1183354"/>
                </a:cubicBezTo>
                <a:cubicBezTo>
                  <a:pt x="3119403" y="1168750"/>
                  <a:pt x="3124109" y="1154482"/>
                  <a:pt x="3127043" y="1139812"/>
                </a:cubicBezTo>
                <a:cubicBezTo>
                  <a:pt x="3131372" y="1118169"/>
                  <a:pt x="3134300" y="1096269"/>
                  <a:pt x="3137928" y="1074497"/>
                </a:cubicBezTo>
                <a:cubicBezTo>
                  <a:pt x="3134300" y="1030954"/>
                  <a:pt x="3130394" y="987434"/>
                  <a:pt x="3127043" y="943869"/>
                </a:cubicBezTo>
                <a:cubicBezTo>
                  <a:pt x="3123137" y="893090"/>
                  <a:pt x="3121489" y="842119"/>
                  <a:pt x="3116157" y="791469"/>
                </a:cubicBezTo>
                <a:cubicBezTo>
                  <a:pt x="3114220" y="773068"/>
                  <a:pt x="3108581" y="755244"/>
                  <a:pt x="3105271" y="737040"/>
                </a:cubicBezTo>
                <a:cubicBezTo>
                  <a:pt x="3091301" y="660205"/>
                  <a:pt x="3110641" y="687983"/>
                  <a:pt x="3072614" y="649954"/>
                </a:cubicBezTo>
                <a:cubicBezTo>
                  <a:pt x="3055347" y="598154"/>
                  <a:pt x="3073834" y="631337"/>
                  <a:pt x="3029071" y="595526"/>
                </a:cubicBezTo>
                <a:cubicBezTo>
                  <a:pt x="3021057" y="589115"/>
                  <a:pt x="3017202" y="576454"/>
                  <a:pt x="3007300" y="573754"/>
                </a:cubicBezTo>
                <a:cubicBezTo>
                  <a:pt x="2975600" y="565108"/>
                  <a:pt x="2941985" y="566497"/>
                  <a:pt x="2909328" y="562869"/>
                </a:cubicBezTo>
                <a:cubicBezTo>
                  <a:pt x="2898442" y="551983"/>
                  <a:pt x="2884147" y="543669"/>
                  <a:pt x="2876671" y="530212"/>
                </a:cubicBezTo>
                <a:cubicBezTo>
                  <a:pt x="2865526" y="510151"/>
                  <a:pt x="2864221" y="485868"/>
                  <a:pt x="2854900" y="464897"/>
                </a:cubicBezTo>
                <a:cubicBezTo>
                  <a:pt x="2849586" y="452942"/>
                  <a:pt x="2840385" y="443126"/>
                  <a:pt x="2833128" y="432240"/>
                </a:cubicBezTo>
                <a:cubicBezTo>
                  <a:pt x="2829500" y="421354"/>
                  <a:pt x="2829128" y="408763"/>
                  <a:pt x="2822243" y="399583"/>
                </a:cubicBezTo>
                <a:cubicBezTo>
                  <a:pt x="2790403" y="357129"/>
                  <a:pt x="2772928" y="348563"/>
                  <a:pt x="2735157" y="323383"/>
                </a:cubicBezTo>
                <a:cubicBezTo>
                  <a:pt x="2706128" y="327012"/>
                  <a:pt x="2676295" y="326572"/>
                  <a:pt x="2648071" y="334269"/>
                </a:cubicBezTo>
                <a:cubicBezTo>
                  <a:pt x="2629187" y="339419"/>
                  <a:pt x="2607161" y="364293"/>
                  <a:pt x="2593643" y="377812"/>
                </a:cubicBezTo>
                <a:cubicBezTo>
                  <a:pt x="2584069" y="416106"/>
                  <a:pt x="2583755" y="430741"/>
                  <a:pt x="2560985" y="464897"/>
                </a:cubicBezTo>
                <a:cubicBezTo>
                  <a:pt x="2555292" y="473437"/>
                  <a:pt x="2546471" y="479412"/>
                  <a:pt x="2539214" y="486669"/>
                </a:cubicBezTo>
                <a:cubicBezTo>
                  <a:pt x="2535585" y="497555"/>
                  <a:pt x="2535496" y="510366"/>
                  <a:pt x="2528328" y="519326"/>
                </a:cubicBezTo>
                <a:cubicBezTo>
                  <a:pt x="2520155" y="529542"/>
                  <a:pt x="2505887" y="532924"/>
                  <a:pt x="2495671" y="541097"/>
                </a:cubicBezTo>
                <a:cubicBezTo>
                  <a:pt x="2487657" y="547508"/>
                  <a:pt x="2483080" y="558279"/>
                  <a:pt x="2473900" y="562869"/>
                </a:cubicBezTo>
                <a:cubicBezTo>
                  <a:pt x="2447403" y="576117"/>
                  <a:pt x="2396291" y="587714"/>
                  <a:pt x="2365043" y="595526"/>
                </a:cubicBezTo>
                <a:cubicBezTo>
                  <a:pt x="2321500" y="591897"/>
                  <a:pt x="2277725" y="590415"/>
                  <a:pt x="2234414" y="584640"/>
                </a:cubicBezTo>
                <a:cubicBezTo>
                  <a:pt x="2223040" y="583123"/>
                  <a:pt x="2212958" y="576243"/>
                  <a:pt x="2201757" y="573754"/>
                </a:cubicBezTo>
                <a:cubicBezTo>
                  <a:pt x="2180211" y="568966"/>
                  <a:pt x="2158214" y="566497"/>
                  <a:pt x="2136443" y="562869"/>
                </a:cubicBezTo>
                <a:cubicBezTo>
                  <a:pt x="2125557" y="559240"/>
                  <a:pt x="2114818" y="555135"/>
                  <a:pt x="2103785" y="551983"/>
                </a:cubicBezTo>
                <a:cubicBezTo>
                  <a:pt x="2062381" y="540153"/>
                  <a:pt x="2059722" y="547446"/>
                  <a:pt x="2027585" y="519326"/>
                </a:cubicBezTo>
                <a:cubicBezTo>
                  <a:pt x="2008275" y="502430"/>
                  <a:pt x="1991300" y="483040"/>
                  <a:pt x="1973157" y="464897"/>
                </a:cubicBezTo>
                <a:lnTo>
                  <a:pt x="1940500" y="432240"/>
                </a:lnTo>
                <a:cubicBezTo>
                  <a:pt x="1904619" y="288721"/>
                  <a:pt x="1920594" y="375018"/>
                  <a:pt x="1907843" y="170983"/>
                </a:cubicBezTo>
                <a:cubicBezTo>
                  <a:pt x="1911471" y="131069"/>
                  <a:pt x="1918728" y="91319"/>
                  <a:pt x="1918728" y="51240"/>
                </a:cubicBezTo>
                <a:cubicBezTo>
                  <a:pt x="1918728" y="36279"/>
                  <a:pt x="1920672" y="15394"/>
                  <a:pt x="1907843" y="7697"/>
                </a:cubicBezTo>
                <a:cubicBezTo>
                  <a:pt x="1895014" y="0"/>
                  <a:pt x="1878814" y="14954"/>
                  <a:pt x="1864300" y="18583"/>
                </a:cubicBezTo>
                <a:cubicBezTo>
                  <a:pt x="1838391" y="96308"/>
                  <a:pt x="1855258" y="64802"/>
                  <a:pt x="1820757" y="116554"/>
                </a:cubicBezTo>
                <a:cubicBezTo>
                  <a:pt x="1817002" y="150348"/>
                  <a:pt x="1824683" y="217916"/>
                  <a:pt x="1788100" y="247183"/>
                </a:cubicBezTo>
                <a:cubicBezTo>
                  <a:pt x="1779140" y="254351"/>
                  <a:pt x="1766329" y="254440"/>
                  <a:pt x="1755443" y="258069"/>
                </a:cubicBezTo>
                <a:cubicBezTo>
                  <a:pt x="1714130" y="320037"/>
                  <a:pt x="1757639" y="269255"/>
                  <a:pt x="1701014" y="301612"/>
                </a:cubicBezTo>
                <a:cubicBezTo>
                  <a:pt x="1685262" y="310613"/>
                  <a:pt x="1672235" y="323724"/>
                  <a:pt x="1657471" y="334269"/>
                </a:cubicBezTo>
                <a:cubicBezTo>
                  <a:pt x="1646825" y="341873"/>
                  <a:pt x="1635030" y="347867"/>
                  <a:pt x="1624814" y="356040"/>
                </a:cubicBezTo>
                <a:cubicBezTo>
                  <a:pt x="1616800" y="362451"/>
                  <a:pt x="1612223" y="373222"/>
                  <a:pt x="1603043" y="377812"/>
                </a:cubicBezTo>
                <a:cubicBezTo>
                  <a:pt x="1541809" y="408429"/>
                  <a:pt x="1487053" y="404190"/>
                  <a:pt x="1417985" y="410469"/>
                </a:cubicBezTo>
                <a:cubicBezTo>
                  <a:pt x="1407099" y="417726"/>
                  <a:pt x="1397030" y="426389"/>
                  <a:pt x="1385328" y="432240"/>
                </a:cubicBezTo>
                <a:cubicBezTo>
                  <a:pt x="1335843" y="456983"/>
                  <a:pt x="1224359" y="452291"/>
                  <a:pt x="1200271" y="454012"/>
                </a:cubicBezTo>
                <a:cubicBezTo>
                  <a:pt x="1178500" y="457640"/>
                  <a:pt x="1156503" y="460109"/>
                  <a:pt x="1134957" y="464897"/>
                </a:cubicBezTo>
                <a:cubicBezTo>
                  <a:pt x="1123756" y="467386"/>
                  <a:pt x="1113775" y="475783"/>
                  <a:pt x="1102300" y="475783"/>
                </a:cubicBezTo>
                <a:cubicBezTo>
                  <a:pt x="1083798" y="475783"/>
                  <a:pt x="1066014" y="468526"/>
                  <a:pt x="1047871" y="464897"/>
                </a:cubicBezTo>
                <a:cubicBezTo>
                  <a:pt x="1026441" y="450610"/>
                  <a:pt x="1009405" y="435117"/>
                  <a:pt x="982557" y="432240"/>
                </a:cubicBezTo>
                <a:cubicBezTo>
                  <a:pt x="892071" y="422545"/>
                  <a:pt x="710414" y="410469"/>
                  <a:pt x="710414" y="410469"/>
                </a:cubicBezTo>
                <a:cubicBezTo>
                  <a:pt x="675605" y="306039"/>
                  <a:pt x="712813" y="373107"/>
                  <a:pt x="655985" y="323383"/>
                </a:cubicBezTo>
                <a:cubicBezTo>
                  <a:pt x="636675" y="306487"/>
                  <a:pt x="619700" y="287097"/>
                  <a:pt x="601557" y="268954"/>
                </a:cubicBezTo>
                <a:cubicBezTo>
                  <a:pt x="582014" y="249411"/>
                  <a:pt x="577957" y="238866"/>
                  <a:pt x="547128" y="236297"/>
                </a:cubicBezTo>
                <a:cubicBezTo>
                  <a:pt x="471105" y="229962"/>
                  <a:pt x="394728" y="229040"/>
                  <a:pt x="318528" y="225412"/>
                </a:cubicBezTo>
                <a:cubicBezTo>
                  <a:pt x="289500" y="221783"/>
                  <a:pt x="259463" y="222932"/>
                  <a:pt x="231443" y="214526"/>
                </a:cubicBezTo>
                <a:cubicBezTo>
                  <a:pt x="221612" y="211577"/>
                  <a:pt x="216082" y="200768"/>
                  <a:pt x="209671" y="192754"/>
                </a:cubicBezTo>
                <a:cubicBezTo>
                  <a:pt x="154747" y="124099"/>
                  <a:pt x="218693" y="190889"/>
                  <a:pt x="166128" y="138326"/>
                </a:cubicBezTo>
                <a:cubicBezTo>
                  <a:pt x="128462" y="150882"/>
                  <a:pt x="131395" y="142478"/>
                  <a:pt x="111700" y="181869"/>
                </a:cubicBezTo>
                <a:lnTo>
                  <a:pt x="111700" y="181869"/>
                </a:ln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" name="Volný tvar 19"/>
          <p:cNvSpPr/>
          <p:nvPr/>
        </p:nvSpPr>
        <p:spPr>
          <a:xfrm>
            <a:off x="5737225" y="65088"/>
            <a:ext cx="3311525" cy="882650"/>
          </a:xfrm>
          <a:custGeom>
            <a:avLst/>
            <a:gdLst>
              <a:gd name="connsiteX0" fmla="*/ 32658 w 3312277"/>
              <a:gd name="connsiteY0" fmla="*/ 97972 h 881743"/>
              <a:gd name="connsiteX1" fmla="*/ 54429 w 3312277"/>
              <a:gd name="connsiteY1" fmla="*/ 130629 h 881743"/>
              <a:gd name="connsiteX2" fmla="*/ 97972 w 3312277"/>
              <a:gd name="connsiteY2" fmla="*/ 141515 h 881743"/>
              <a:gd name="connsiteX3" fmla="*/ 359229 w 3312277"/>
              <a:gd name="connsiteY3" fmla="*/ 130629 h 881743"/>
              <a:gd name="connsiteX4" fmla="*/ 391886 w 3312277"/>
              <a:gd name="connsiteY4" fmla="*/ 119743 h 881743"/>
              <a:gd name="connsiteX5" fmla="*/ 664029 w 3312277"/>
              <a:gd name="connsiteY5" fmla="*/ 119743 h 881743"/>
              <a:gd name="connsiteX6" fmla="*/ 772886 w 3312277"/>
              <a:gd name="connsiteY6" fmla="*/ 130629 h 881743"/>
              <a:gd name="connsiteX7" fmla="*/ 816429 w 3312277"/>
              <a:gd name="connsiteY7" fmla="*/ 152400 h 881743"/>
              <a:gd name="connsiteX8" fmla="*/ 870858 w 3312277"/>
              <a:gd name="connsiteY8" fmla="*/ 185057 h 881743"/>
              <a:gd name="connsiteX9" fmla="*/ 892629 w 3312277"/>
              <a:gd name="connsiteY9" fmla="*/ 206829 h 881743"/>
              <a:gd name="connsiteX10" fmla="*/ 925286 w 3312277"/>
              <a:gd name="connsiteY10" fmla="*/ 228600 h 881743"/>
              <a:gd name="connsiteX11" fmla="*/ 947058 w 3312277"/>
              <a:gd name="connsiteY11" fmla="*/ 261257 h 881743"/>
              <a:gd name="connsiteX12" fmla="*/ 957943 w 3312277"/>
              <a:gd name="connsiteY12" fmla="*/ 293915 h 881743"/>
              <a:gd name="connsiteX13" fmla="*/ 979715 w 3312277"/>
              <a:gd name="connsiteY13" fmla="*/ 315686 h 881743"/>
              <a:gd name="connsiteX14" fmla="*/ 990600 w 3312277"/>
              <a:gd name="connsiteY14" fmla="*/ 413657 h 881743"/>
              <a:gd name="connsiteX15" fmla="*/ 1001486 w 3312277"/>
              <a:gd name="connsiteY15" fmla="*/ 446315 h 881743"/>
              <a:gd name="connsiteX16" fmla="*/ 1023258 w 3312277"/>
              <a:gd name="connsiteY16" fmla="*/ 424543 h 881743"/>
              <a:gd name="connsiteX17" fmla="*/ 1088572 w 3312277"/>
              <a:gd name="connsiteY17" fmla="*/ 402772 h 881743"/>
              <a:gd name="connsiteX18" fmla="*/ 1164772 w 3312277"/>
              <a:gd name="connsiteY18" fmla="*/ 348343 h 881743"/>
              <a:gd name="connsiteX19" fmla="*/ 1491343 w 3312277"/>
              <a:gd name="connsiteY19" fmla="*/ 359229 h 881743"/>
              <a:gd name="connsiteX20" fmla="*/ 1534886 w 3312277"/>
              <a:gd name="connsiteY20" fmla="*/ 402772 h 881743"/>
              <a:gd name="connsiteX21" fmla="*/ 1545772 w 3312277"/>
              <a:gd name="connsiteY21" fmla="*/ 446315 h 881743"/>
              <a:gd name="connsiteX22" fmla="*/ 1556658 w 3312277"/>
              <a:gd name="connsiteY22" fmla="*/ 500743 h 881743"/>
              <a:gd name="connsiteX23" fmla="*/ 1611086 w 3312277"/>
              <a:gd name="connsiteY23" fmla="*/ 555172 h 881743"/>
              <a:gd name="connsiteX24" fmla="*/ 1632858 w 3312277"/>
              <a:gd name="connsiteY24" fmla="*/ 642257 h 881743"/>
              <a:gd name="connsiteX25" fmla="*/ 1665515 w 3312277"/>
              <a:gd name="connsiteY25" fmla="*/ 772886 h 881743"/>
              <a:gd name="connsiteX26" fmla="*/ 1687286 w 3312277"/>
              <a:gd name="connsiteY26" fmla="*/ 805543 h 881743"/>
              <a:gd name="connsiteX27" fmla="*/ 1698172 w 3312277"/>
              <a:gd name="connsiteY27" fmla="*/ 838200 h 881743"/>
              <a:gd name="connsiteX28" fmla="*/ 1741715 w 3312277"/>
              <a:gd name="connsiteY28" fmla="*/ 881743 h 881743"/>
              <a:gd name="connsiteX29" fmla="*/ 1796143 w 3312277"/>
              <a:gd name="connsiteY29" fmla="*/ 870857 h 881743"/>
              <a:gd name="connsiteX30" fmla="*/ 1861458 w 3312277"/>
              <a:gd name="connsiteY30" fmla="*/ 859972 h 881743"/>
              <a:gd name="connsiteX31" fmla="*/ 1926772 w 3312277"/>
              <a:gd name="connsiteY31" fmla="*/ 838200 h 881743"/>
              <a:gd name="connsiteX32" fmla="*/ 1959429 w 3312277"/>
              <a:gd name="connsiteY32" fmla="*/ 816429 h 881743"/>
              <a:gd name="connsiteX33" fmla="*/ 2013858 w 3312277"/>
              <a:gd name="connsiteY33" fmla="*/ 762000 h 881743"/>
              <a:gd name="connsiteX34" fmla="*/ 2046515 w 3312277"/>
              <a:gd name="connsiteY34" fmla="*/ 729343 h 881743"/>
              <a:gd name="connsiteX35" fmla="*/ 2177143 w 3312277"/>
              <a:gd name="connsiteY35" fmla="*/ 642257 h 881743"/>
              <a:gd name="connsiteX36" fmla="*/ 2209800 w 3312277"/>
              <a:gd name="connsiteY36" fmla="*/ 631372 h 881743"/>
              <a:gd name="connsiteX37" fmla="*/ 2340429 w 3312277"/>
              <a:gd name="connsiteY37" fmla="*/ 609600 h 881743"/>
              <a:gd name="connsiteX38" fmla="*/ 2405743 w 3312277"/>
              <a:gd name="connsiteY38" fmla="*/ 587829 h 881743"/>
              <a:gd name="connsiteX39" fmla="*/ 2514600 w 3312277"/>
              <a:gd name="connsiteY39" fmla="*/ 609600 h 881743"/>
              <a:gd name="connsiteX40" fmla="*/ 2547258 w 3312277"/>
              <a:gd name="connsiteY40" fmla="*/ 631372 h 881743"/>
              <a:gd name="connsiteX41" fmla="*/ 2558143 w 3312277"/>
              <a:gd name="connsiteY41" fmla="*/ 674915 h 881743"/>
              <a:gd name="connsiteX42" fmla="*/ 2579915 w 3312277"/>
              <a:gd name="connsiteY42" fmla="*/ 696686 h 881743"/>
              <a:gd name="connsiteX43" fmla="*/ 2677886 w 3312277"/>
              <a:gd name="connsiteY43" fmla="*/ 751115 h 881743"/>
              <a:gd name="connsiteX44" fmla="*/ 2764972 w 3312277"/>
              <a:gd name="connsiteY44" fmla="*/ 762000 h 881743"/>
              <a:gd name="connsiteX45" fmla="*/ 2917372 w 3312277"/>
              <a:gd name="connsiteY45" fmla="*/ 772886 h 881743"/>
              <a:gd name="connsiteX46" fmla="*/ 2928258 w 3312277"/>
              <a:gd name="connsiteY46" fmla="*/ 805543 h 881743"/>
              <a:gd name="connsiteX47" fmla="*/ 2960915 w 3312277"/>
              <a:gd name="connsiteY47" fmla="*/ 783772 h 881743"/>
              <a:gd name="connsiteX48" fmla="*/ 3037115 w 3312277"/>
              <a:gd name="connsiteY48" fmla="*/ 772886 h 881743"/>
              <a:gd name="connsiteX49" fmla="*/ 3069772 w 3312277"/>
              <a:gd name="connsiteY49" fmla="*/ 751115 h 881743"/>
              <a:gd name="connsiteX50" fmla="*/ 3189515 w 3312277"/>
              <a:gd name="connsiteY50" fmla="*/ 718457 h 881743"/>
              <a:gd name="connsiteX51" fmla="*/ 3222172 w 3312277"/>
              <a:gd name="connsiteY51" fmla="*/ 707572 h 881743"/>
              <a:gd name="connsiteX52" fmla="*/ 3276600 w 3312277"/>
              <a:gd name="connsiteY52" fmla="*/ 696686 h 881743"/>
              <a:gd name="connsiteX53" fmla="*/ 3309258 w 3312277"/>
              <a:gd name="connsiteY53" fmla="*/ 664029 h 881743"/>
              <a:gd name="connsiteX54" fmla="*/ 3298372 w 3312277"/>
              <a:gd name="connsiteY54" fmla="*/ 0 h 881743"/>
              <a:gd name="connsiteX55" fmla="*/ 0 w 3312277"/>
              <a:gd name="connsiteY55" fmla="*/ 21772 h 881743"/>
              <a:gd name="connsiteX56" fmla="*/ 10886 w 3312277"/>
              <a:gd name="connsiteY56" fmla="*/ 54429 h 881743"/>
              <a:gd name="connsiteX57" fmla="*/ 32658 w 3312277"/>
              <a:gd name="connsiteY57" fmla="*/ 76200 h 881743"/>
              <a:gd name="connsiteX58" fmla="*/ 32658 w 3312277"/>
              <a:gd name="connsiteY58" fmla="*/ 97972 h 88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312277" h="881743">
                <a:moveTo>
                  <a:pt x="32658" y="97972"/>
                </a:moveTo>
                <a:cubicBezTo>
                  <a:pt x="36286" y="107043"/>
                  <a:pt x="43543" y="123372"/>
                  <a:pt x="54429" y="130629"/>
                </a:cubicBezTo>
                <a:cubicBezTo>
                  <a:pt x="66877" y="138928"/>
                  <a:pt x="83011" y="141515"/>
                  <a:pt x="97972" y="141515"/>
                </a:cubicBezTo>
                <a:cubicBezTo>
                  <a:pt x="185133" y="141515"/>
                  <a:pt x="272143" y="134258"/>
                  <a:pt x="359229" y="130629"/>
                </a:cubicBezTo>
                <a:cubicBezTo>
                  <a:pt x="370115" y="127000"/>
                  <a:pt x="380597" y="121796"/>
                  <a:pt x="391886" y="119743"/>
                </a:cubicBezTo>
                <a:cubicBezTo>
                  <a:pt x="501291" y="99851"/>
                  <a:pt x="532137" y="109973"/>
                  <a:pt x="664029" y="119743"/>
                </a:cubicBezTo>
                <a:cubicBezTo>
                  <a:pt x="700396" y="122437"/>
                  <a:pt x="736600" y="127000"/>
                  <a:pt x="772886" y="130629"/>
                </a:cubicBezTo>
                <a:cubicBezTo>
                  <a:pt x="787400" y="137886"/>
                  <a:pt x="802927" y="143399"/>
                  <a:pt x="816429" y="152400"/>
                </a:cubicBezTo>
                <a:cubicBezTo>
                  <a:pt x="876199" y="192247"/>
                  <a:pt x="795050" y="159790"/>
                  <a:pt x="870858" y="185057"/>
                </a:cubicBezTo>
                <a:cubicBezTo>
                  <a:pt x="878115" y="192314"/>
                  <a:pt x="884615" y="200418"/>
                  <a:pt x="892629" y="206829"/>
                </a:cubicBezTo>
                <a:cubicBezTo>
                  <a:pt x="902845" y="215002"/>
                  <a:pt x="916035" y="219349"/>
                  <a:pt x="925286" y="228600"/>
                </a:cubicBezTo>
                <a:cubicBezTo>
                  <a:pt x="934537" y="237851"/>
                  <a:pt x="939801" y="250371"/>
                  <a:pt x="947058" y="261257"/>
                </a:cubicBezTo>
                <a:cubicBezTo>
                  <a:pt x="950686" y="272143"/>
                  <a:pt x="952039" y="284075"/>
                  <a:pt x="957943" y="293915"/>
                </a:cubicBezTo>
                <a:cubicBezTo>
                  <a:pt x="963223" y="302716"/>
                  <a:pt x="977015" y="305784"/>
                  <a:pt x="979715" y="315686"/>
                </a:cubicBezTo>
                <a:cubicBezTo>
                  <a:pt x="988361" y="347386"/>
                  <a:pt x="985198" y="381246"/>
                  <a:pt x="990600" y="413657"/>
                </a:cubicBezTo>
                <a:cubicBezTo>
                  <a:pt x="992486" y="424976"/>
                  <a:pt x="997857" y="435429"/>
                  <a:pt x="1001486" y="446315"/>
                </a:cubicBezTo>
                <a:cubicBezTo>
                  <a:pt x="1008743" y="439058"/>
                  <a:pt x="1014078" y="429133"/>
                  <a:pt x="1023258" y="424543"/>
                </a:cubicBezTo>
                <a:cubicBezTo>
                  <a:pt x="1043784" y="414280"/>
                  <a:pt x="1088572" y="402772"/>
                  <a:pt x="1088572" y="402772"/>
                </a:cubicBezTo>
                <a:cubicBezTo>
                  <a:pt x="1140229" y="351115"/>
                  <a:pt x="1112642" y="365720"/>
                  <a:pt x="1164772" y="348343"/>
                </a:cubicBezTo>
                <a:cubicBezTo>
                  <a:pt x="1273629" y="351972"/>
                  <a:pt x="1383585" y="343382"/>
                  <a:pt x="1491343" y="359229"/>
                </a:cubicBezTo>
                <a:cubicBezTo>
                  <a:pt x="1511651" y="362215"/>
                  <a:pt x="1534886" y="402772"/>
                  <a:pt x="1534886" y="402772"/>
                </a:cubicBezTo>
                <a:cubicBezTo>
                  <a:pt x="1538515" y="417286"/>
                  <a:pt x="1542526" y="431710"/>
                  <a:pt x="1545772" y="446315"/>
                </a:cubicBezTo>
                <a:cubicBezTo>
                  <a:pt x="1549786" y="464376"/>
                  <a:pt x="1547139" y="484878"/>
                  <a:pt x="1556658" y="500743"/>
                </a:cubicBezTo>
                <a:cubicBezTo>
                  <a:pt x="1569859" y="522744"/>
                  <a:pt x="1611086" y="555172"/>
                  <a:pt x="1611086" y="555172"/>
                </a:cubicBezTo>
                <a:cubicBezTo>
                  <a:pt x="1618343" y="584200"/>
                  <a:pt x="1629147" y="612566"/>
                  <a:pt x="1632858" y="642257"/>
                </a:cubicBezTo>
                <a:cubicBezTo>
                  <a:pt x="1643243" y="725341"/>
                  <a:pt x="1632054" y="714329"/>
                  <a:pt x="1665515" y="772886"/>
                </a:cubicBezTo>
                <a:cubicBezTo>
                  <a:pt x="1672006" y="784245"/>
                  <a:pt x="1681435" y="793841"/>
                  <a:pt x="1687286" y="805543"/>
                </a:cubicBezTo>
                <a:cubicBezTo>
                  <a:pt x="1692418" y="815806"/>
                  <a:pt x="1691503" y="828863"/>
                  <a:pt x="1698172" y="838200"/>
                </a:cubicBezTo>
                <a:cubicBezTo>
                  <a:pt x="1710103" y="854903"/>
                  <a:pt x="1741715" y="881743"/>
                  <a:pt x="1741715" y="881743"/>
                </a:cubicBezTo>
                <a:lnTo>
                  <a:pt x="1796143" y="870857"/>
                </a:lnTo>
                <a:cubicBezTo>
                  <a:pt x="1817859" y="866909"/>
                  <a:pt x="1840045" y="865325"/>
                  <a:pt x="1861458" y="859972"/>
                </a:cubicBezTo>
                <a:cubicBezTo>
                  <a:pt x="1883722" y="854406"/>
                  <a:pt x="1907677" y="850930"/>
                  <a:pt x="1926772" y="838200"/>
                </a:cubicBezTo>
                <a:lnTo>
                  <a:pt x="1959429" y="816429"/>
                </a:lnTo>
                <a:cubicBezTo>
                  <a:pt x="1999342" y="756558"/>
                  <a:pt x="1959429" y="807357"/>
                  <a:pt x="2013858" y="762000"/>
                </a:cubicBezTo>
                <a:cubicBezTo>
                  <a:pt x="2025685" y="752145"/>
                  <a:pt x="2034600" y="739091"/>
                  <a:pt x="2046515" y="729343"/>
                </a:cubicBezTo>
                <a:cubicBezTo>
                  <a:pt x="2097911" y="687292"/>
                  <a:pt x="2122912" y="665499"/>
                  <a:pt x="2177143" y="642257"/>
                </a:cubicBezTo>
                <a:cubicBezTo>
                  <a:pt x="2187690" y="637737"/>
                  <a:pt x="2198548" y="633622"/>
                  <a:pt x="2209800" y="631372"/>
                </a:cubicBezTo>
                <a:cubicBezTo>
                  <a:pt x="2253086" y="622715"/>
                  <a:pt x="2298551" y="623559"/>
                  <a:pt x="2340429" y="609600"/>
                </a:cubicBezTo>
                <a:lnTo>
                  <a:pt x="2405743" y="587829"/>
                </a:lnTo>
                <a:cubicBezTo>
                  <a:pt x="2433817" y="591840"/>
                  <a:pt x="2484204" y="594402"/>
                  <a:pt x="2514600" y="609600"/>
                </a:cubicBezTo>
                <a:cubicBezTo>
                  <a:pt x="2526302" y="615451"/>
                  <a:pt x="2536372" y="624115"/>
                  <a:pt x="2547258" y="631372"/>
                </a:cubicBezTo>
                <a:cubicBezTo>
                  <a:pt x="2550886" y="645886"/>
                  <a:pt x="2551452" y="661534"/>
                  <a:pt x="2558143" y="674915"/>
                </a:cubicBezTo>
                <a:cubicBezTo>
                  <a:pt x="2562733" y="684095"/>
                  <a:pt x="2571704" y="690528"/>
                  <a:pt x="2579915" y="696686"/>
                </a:cubicBezTo>
                <a:cubicBezTo>
                  <a:pt x="2608841" y="718381"/>
                  <a:pt x="2640550" y="744327"/>
                  <a:pt x="2677886" y="751115"/>
                </a:cubicBezTo>
                <a:cubicBezTo>
                  <a:pt x="2706669" y="756348"/>
                  <a:pt x="2735838" y="759351"/>
                  <a:pt x="2764972" y="762000"/>
                </a:cubicBezTo>
                <a:cubicBezTo>
                  <a:pt x="2815692" y="766611"/>
                  <a:pt x="2866572" y="769257"/>
                  <a:pt x="2917372" y="772886"/>
                </a:cubicBezTo>
                <a:cubicBezTo>
                  <a:pt x="2921001" y="783772"/>
                  <a:pt x="2917126" y="802760"/>
                  <a:pt x="2928258" y="805543"/>
                </a:cubicBezTo>
                <a:cubicBezTo>
                  <a:pt x="2940950" y="808716"/>
                  <a:pt x="2948384" y="787531"/>
                  <a:pt x="2960915" y="783772"/>
                </a:cubicBezTo>
                <a:cubicBezTo>
                  <a:pt x="2985491" y="776399"/>
                  <a:pt x="3011715" y="776515"/>
                  <a:pt x="3037115" y="772886"/>
                </a:cubicBezTo>
                <a:cubicBezTo>
                  <a:pt x="3048001" y="765629"/>
                  <a:pt x="3057817" y="756428"/>
                  <a:pt x="3069772" y="751115"/>
                </a:cubicBezTo>
                <a:cubicBezTo>
                  <a:pt x="3129823" y="724426"/>
                  <a:pt x="3130978" y="733091"/>
                  <a:pt x="3189515" y="718457"/>
                </a:cubicBezTo>
                <a:cubicBezTo>
                  <a:pt x="3200647" y="715674"/>
                  <a:pt x="3211040" y="710355"/>
                  <a:pt x="3222172" y="707572"/>
                </a:cubicBezTo>
                <a:cubicBezTo>
                  <a:pt x="3240122" y="703085"/>
                  <a:pt x="3258457" y="700315"/>
                  <a:pt x="3276600" y="696686"/>
                </a:cubicBezTo>
                <a:cubicBezTo>
                  <a:pt x="3312277" y="672902"/>
                  <a:pt x="3309258" y="687998"/>
                  <a:pt x="3309258" y="664029"/>
                </a:cubicBezTo>
                <a:lnTo>
                  <a:pt x="3298372" y="0"/>
                </a:lnTo>
                <a:lnTo>
                  <a:pt x="0" y="21772"/>
                </a:lnTo>
                <a:cubicBezTo>
                  <a:pt x="3629" y="32658"/>
                  <a:pt x="4982" y="44590"/>
                  <a:pt x="10886" y="54429"/>
                </a:cubicBezTo>
                <a:cubicBezTo>
                  <a:pt x="16167" y="63230"/>
                  <a:pt x="28068" y="67020"/>
                  <a:pt x="32658" y="76200"/>
                </a:cubicBezTo>
                <a:cubicBezTo>
                  <a:pt x="39349" y="89581"/>
                  <a:pt x="29030" y="88901"/>
                  <a:pt x="32658" y="97972"/>
                </a:cubicBez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1" name="Volný tvar 20"/>
          <p:cNvSpPr/>
          <p:nvPr/>
        </p:nvSpPr>
        <p:spPr>
          <a:xfrm>
            <a:off x="5314950" y="2513013"/>
            <a:ext cx="1357313" cy="820737"/>
          </a:xfrm>
          <a:custGeom>
            <a:avLst/>
            <a:gdLst>
              <a:gd name="connsiteX0" fmla="*/ 7697 w 1356187"/>
              <a:gd name="connsiteY0" fmla="*/ 165229 h 821719"/>
              <a:gd name="connsiteX1" fmla="*/ 40354 w 1356187"/>
              <a:gd name="connsiteY1" fmla="*/ 143457 h 821719"/>
              <a:gd name="connsiteX2" fmla="*/ 62126 w 1356187"/>
              <a:gd name="connsiteY2" fmla="*/ 121686 h 821719"/>
              <a:gd name="connsiteX3" fmla="*/ 105669 w 1356187"/>
              <a:gd name="connsiteY3" fmla="*/ 110800 h 821719"/>
              <a:gd name="connsiteX4" fmla="*/ 181869 w 1356187"/>
              <a:gd name="connsiteY4" fmla="*/ 121686 h 821719"/>
              <a:gd name="connsiteX5" fmla="*/ 258069 w 1356187"/>
              <a:gd name="connsiteY5" fmla="*/ 187000 h 821719"/>
              <a:gd name="connsiteX6" fmla="*/ 301612 w 1356187"/>
              <a:gd name="connsiteY6" fmla="*/ 230543 h 821719"/>
              <a:gd name="connsiteX7" fmla="*/ 334269 w 1356187"/>
              <a:gd name="connsiteY7" fmla="*/ 252314 h 821719"/>
              <a:gd name="connsiteX8" fmla="*/ 356040 w 1356187"/>
              <a:gd name="connsiteY8" fmla="*/ 274086 h 821719"/>
              <a:gd name="connsiteX9" fmla="*/ 399583 w 1356187"/>
              <a:gd name="connsiteY9" fmla="*/ 284972 h 821719"/>
              <a:gd name="connsiteX10" fmla="*/ 432240 w 1356187"/>
              <a:gd name="connsiteY10" fmla="*/ 306743 h 821719"/>
              <a:gd name="connsiteX11" fmla="*/ 475783 w 1356187"/>
              <a:gd name="connsiteY11" fmla="*/ 350286 h 821719"/>
              <a:gd name="connsiteX12" fmla="*/ 562869 w 1356187"/>
              <a:gd name="connsiteY12" fmla="*/ 426486 h 821719"/>
              <a:gd name="connsiteX13" fmla="*/ 704383 w 1356187"/>
              <a:gd name="connsiteY13" fmla="*/ 459143 h 821719"/>
              <a:gd name="connsiteX14" fmla="*/ 737040 w 1356187"/>
              <a:gd name="connsiteY14" fmla="*/ 480914 h 821719"/>
              <a:gd name="connsiteX15" fmla="*/ 813240 w 1356187"/>
              <a:gd name="connsiteY15" fmla="*/ 502686 h 821719"/>
              <a:gd name="connsiteX16" fmla="*/ 878554 w 1356187"/>
              <a:gd name="connsiteY16" fmla="*/ 524457 h 821719"/>
              <a:gd name="connsiteX17" fmla="*/ 911212 w 1356187"/>
              <a:gd name="connsiteY17" fmla="*/ 546229 h 821719"/>
              <a:gd name="connsiteX18" fmla="*/ 943869 w 1356187"/>
              <a:gd name="connsiteY18" fmla="*/ 578886 h 821719"/>
              <a:gd name="connsiteX19" fmla="*/ 976526 w 1356187"/>
              <a:gd name="connsiteY19" fmla="*/ 589772 h 821719"/>
              <a:gd name="connsiteX20" fmla="*/ 1009183 w 1356187"/>
              <a:gd name="connsiteY20" fmla="*/ 611543 h 821719"/>
              <a:gd name="connsiteX21" fmla="*/ 1074497 w 1356187"/>
              <a:gd name="connsiteY21" fmla="*/ 633314 h 821719"/>
              <a:gd name="connsiteX22" fmla="*/ 1107154 w 1356187"/>
              <a:gd name="connsiteY22" fmla="*/ 644200 h 821719"/>
              <a:gd name="connsiteX23" fmla="*/ 1128926 w 1356187"/>
              <a:gd name="connsiteY23" fmla="*/ 665972 h 821719"/>
              <a:gd name="connsiteX24" fmla="*/ 1161583 w 1356187"/>
              <a:gd name="connsiteY24" fmla="*/ 687743 h 821719"/>
              <a:gd name="connsiteX25" fmla="*/ 1183354 w 1356187"/>
              <a:gd name="connsiteY25" fmla="*/ 720400 h 821719"/>
              <a:gd name="connsiteX26" fmla="*/ 1205126 w 1356187"/>
              <a:gd name="connsiteY26" fmla="*/ 742172 h 821719"/>
              <a:gd name="connsiteX27" fmla="*/ 1226897 w 1356187"/>
              <a:gd name="connsiteY27" fmla="*/ 774829 h 821719"/>
              <a:gd name="connsiteX28" fmla="*/ 1270440 w 1356187"/>
              <a:gd name="connsiteY28" fmla="*/ 818372 h 821719"/>
              <a:gd name="connsiteX29" fmla="*/ 1346640 w 1356187"/>
              <a:gd name="connsiteY29" fmla="*/ 807486 h 821719"/>
              <a:gd name="connsiteX30" fmla="*/ 1335754 w 1356187"/>
              <a:gd name="connsiteY30" fmla="*/ 774829 h 821719"/>
              <a:gd name="connsiteX31" fmla="*/ 1259554 w 1356187"/>
              <a:gd name="connsiteY31" fmla="*/ 687743 h 821719"/>
              <a:gd name="connsiteX32" fmla="*/ 1248669 w 1356187"/>
              <a:gd name="connsiteY32" fmla="*/ 655086 h 821719"/>
              <a:gd name="connsiteX33" fmla="*/ 1216012 w 1356187"/>
              <a:gd name="connsiteY33" fmla="*/ 633314 h 821719"/>
              <a:gd name="connsiteX34" fmla="*/ 1161583 w 1356187"/>
              <a:gd name="connsiteY34" fmla="*/ 600657 h 821719"/>
              <a:gd name="connsiteX35" fmla="*/ 1128926 w 1356187"/>
              <a:gd name="connsiteY35" fmla="*/ 578886 h 821719"/>
              <a:gd name="connsiteX36" fmla="*/ 1063612 w 1356187"/>
              <a:gd name="connsiteY36" fmla="*/ 557114 h 821719"/>
              <a:gd name="connsiteX37" fmla="*/ 1041840 w 1356187"/>
              <a:gd name="connsiteY37" fmla="*/ 535343 h 821719"/>
              <a:gd name="connsiteX38" fmla="*/ 998297 w 1356187"/>
              <a:gd name="connsiteY38" fmla="*/ 524457 h 821719"/>
              <a:gd name="connsiteX39" fmla="*/ 965640 w 1356187"/>
              <a:gd name="connsiteY39" fmla="*/ 513572 h 821719"/>
              <a:gd name="connsiteX40" fmla="*/ 878554 w 1356187"/>
              <a:gd name="connsiteY40" fmla="*/ 470029 h 821719"/>
              <a:gd name="connsiteX41" fmla="*/ 845897 w 1356187"/>
              <a:gd name="connsiteY41" fmla="*/ 459143 h 821719"/>
              <a:gd name="connsiteX42" fmla="*/ 813240 w 1356187"/>
              <a:gd name="connsiteY42" fmla="*/ 393829 h 821719"/>
              <a:gd name="connsiteX43" fmla="*/ 802354 w 1356187"/>
              <a:gd name="connsiteY43" fmla="*/ 350286 h 821719"/>
              <a:gd name="connsiteX44" fmla="*/ 737040 w 1356187"/>
              <a:gd name="connsiteY44" fmla="*/ 339400 h 821719"/>
              <a:gd name="connsiteX45" fmla="*/ 671726 w 1356187"/>
              <a:gd name="connsiteY45" fmla="*/ 306743 h 821719"/>
              <a:gd name="connsiteX46" fmla="*/ 573754 w 1356187"/>
              <a:gd name="connsiteY46" fmla="*/ 284972 h 821719"/>
              <a:gd name="connsiteX47" fmla="*/ 541097 w 1356187"/>
              <a:gd name="connsiteY47" fmla="*/ 263200 h 821719"/>
              <a:gd name="connsiteX48" fmla="*/ 475783 w 1356187"/>
              <a:gd name="connsiteY48" fmla="*/ 241429 h 821719"/>
              <a:gd name="connsiteX49" fmla="*/ 432240 w 1356187"/>
              <a:gd name="connsiteY49" fmla="*/ 187000 h 821719"/>
              <a:gd name="connsiteX50" fmla="*/ 366926 w 1356187"/>
              <a:gd name="connsiteY50" fmla="*/ 110800 h 821719"/>
              <a:gd name="connsiteX51" fmla="*/ 334269 w 1356187"/>
              <a:gd name="connsiteY51" fmla="*/ 89029 h 821719"/>
              <a:gd name="connsiteX52" fmla="*/ 268954 w 1356187"/>
              <a:gd name="connsiteY52" fmla="*/ 67257 h 821719"/>
              <a:gd name="connsiteX53" fmla="*/ 203640 w 1356187"/>
              <a:gd name="connsiteY53" fmla="*/ 45486 h 821719"/>
              <a:gd name="connsiteX54" fmla="*/ 116554 w 1356187"/>
              <a:gd name="connsiteY54" fmla="*/ 23714 h 821719"/>
              <a:gd name="connsiteX55" fmla="*/ 51240 w 1356187"/>
              <a:gd name="connsiteY55" fmla="*/ 1943 h 821719"/>
              <a:gd name="connsiteX56" fmla="*/ 7697 w 1356187"/>
              <a:gd name="connsiteY56" fmla="*/ 12829 h 821719"/>
              <a:gd name="connsiteX57" fmla="*/ 18583 w 1356187"/>
              <a:gd name="connsiteY57" fmla="*/ 56372 h 821719"/>
              <a:gd name="connsiteX58" fmla="*/ 62126 w 1356187"/>
              <a:gd name="connsiteY58" fmla="*/ 110800 h 821719"/>
              <a:gd name="connsiteX59" fmla="*/ 18583 w 1356187"/>
              <a:gd name="connsiteY59" fmla="*/ 154343 h 821719"/>
              <a:gd name="connsiteX60" fmla="*/ 7697 w 1356187"/>
              <a:gd name="connsiteY60" fmla="*/ 165229 h 82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356187" h="821719">
                <a:moveTo>
                  <a:pt x="7697" y="165229"/>
                </a:moveTo>
                <a:cubicBezTo>
                  <a:pt x="11325" y="163415"/>
                  <a:pt x="30138" y="151630"/>
                  <a:pt x="40354" y="143457"/>
                </a:cubicBezTo>
                <a:cubicBezTo>
                  <a:pt x="48368" y="137046"/>
                  <a:pt x="52946" y="126276"/>
                  <a:pt x="62126" y="121686"/>
                </a:cubicBezTo>
                <a:cubicBezTo>
                  <a:pt x="75508" y="114995"/>
                  <a:pt x="91155" y="114429"/>
                  <a:pt x="105669" y="110800"/>
                </a:cubicBezTo>
                <a:cubicBezTo>
                  <a:pt x="131069" y="114429"/>
                  <a:pt x="157293" y="114313"/>
                  <a:pt x="181869" y="121686"/>
                </a:cubicBezTo>
                <a:cubicBezTo>
                  <a:pt x="205553" y="128791"/>
                  <a:pt x="246149" y="175080"/>
                  <a:pt x="258069" y="187000"/>
                </a:cubicBezTo>
                <a:lnTo>
                  <a:pt x="301612" y="230543"/>
                </a:lnTo>
                <a:cubicBezTo>
                  <a:pt x="312498" y="237800"/>
                  <a:pt x="324053" y="244141"/>
                  <a:pt x="334269" y="252314"/>
                </a:cubicBezTo>
                <a:cubicBezTo>
                  <a:pt x="342283" y="258725"/>
                  <a:pt x="346860" y="269496"/>
                  <a:pt x="356040" y="274086"/>
                </a:cubicBezTo>
                <a:cubicBezTo>
                  <a:pt x="369421" y="280777"/>
                  <a:pt x="385069" y="281343"/>
                  <a:pt x="399583" y="284972"/>
                </a:cubicBezTo>
                <a:cubicBezTo>
                  <a:pt x="410469" y="292229"/>
                  <a:pt x="424067" y="296527"/>
                  <a:pt x="432240" y="306743"/>
                </a:cubicBezTo>
                <a:cubicBezTo>
                  <a:pt x="474464" y="359522"/>
                  <a:pt x="404531" y="326535"/>
                  <a:pt x="475783" y="350286"/>
                </a:cubicBezTo>
                <a:cubicBezTo>
                  <a:pt x="497093" y="371596"/>
                  <a:pt x="530468" y="412086"/>
                  <a:pt x="562869" y="426486"/>
                </a:cubicBezTo>
                <a:cubicBezTo>
                  <a:pt x="619491" y="451651"/>
                  <a:pt x="642397" y="450288"/>
                  <a:pt x="704383" y="459143"/>
                </a:cubicBezTo>
                <a:cubicBezTo>
                  <a:pt x="715269" y="466400"/>
                  <a:pt x="725338" y="475063"/>
                  <a:pt x="737040" y="480914"/>
                </a:cubicBezTo>
                <a:cubicBezTo>
                  <a:pt x="755333" y="490060"/>
                  <a:pt x="795800" y="497454"/>
                  <a:pt x="813240" y="502686"/>
                </a:cubicBezTo>
                <a:cubicBezTo>
                  <a:pt x="835221" y="509280"/>
                  <a:pt x="878554" y="524457"/>
                  <a:pt x="878554" y="524457"/>
                </a:cubicBezTo>
                <a:cubicBezTo>
                  <a:pt x="889440" y="531714"/>
                  <a:pt x="901161" y="537853"/>
                  <a:pt x="911212" y="546229"/>
                </a:cubicBezTo>
                <a:cubicBezTo>
                  <a:pt x="923039" y="556084"/>
                  <a:pt x="931060" y="570347"/>
                  <a:pt x="943869" y="578886"/>
                </a:cubicBezTo>
                <a:cubicBezTo>
                  <a:pt x="953416" y="585251"/>
                  <a:pt x="966263" y="584640"/>
                  <a:pt x="976526" y="589772"/>
                </a:cubicBezTo>
                <a:cubicBezTo>
                  <a:pt x="988228" y="595623"/>
                  <a:pt x="997228" y="606230"/>
                  <a:pt x="1009183" y="611543"/>
                </a:cubicBezTo>
                <a:cubicBezTo>
                  <a:pt x="1030154" y="620863"/>
                  <a:pt x="1052726" y="626057"/>
                  <a:pt x="1074497" y="633314"/>
                </a:cubicBezTo>
                <a:lnTo>
                  <a:pt x="1107154" y="644200"/>
                </a:lnTo>
                <a:cubicBezTo>
                  <a:pt x="1114411" y="651457"/>
                  <a:pt x="1120912" y="659561"/>
                  <a:pt x="1128926" y="665972"/>
                </a:cubicBezTo>
                <a:cubicBezTo>
                  <a:pt x="1139142" y="674145"/>
                  <a:pt x="1152332" y="678492"/>
                  <a:pt x="1161583" y="687743"/>
                </a:cubicBezTo>
                <a:cubicBezTo>
                  <a:pt x="1170834" y="696994"/>
                  <a:pt x="1175181" y="710184"/>
                  <a:pt x="1183354" y="720400"/>
                </a:cubicBezTo>
                <a:cubicBezTo>
                  <a:pt x="1189765" y="728414"/>
                  <a:pt x="1198715" y="734158"/>
                  <a:pt x="1205126" y="742172"/>
                </a:cubicBezTo>
                <a:cubicBezTo>
                  <a:pt x="1213299" y="752388"/>
                  <a:pt x="1218383" y="764896"/>
                  <a:pt x="1226897" y="774829"/>
                </a:cubicBezTo>
                <a:cubicBezTo>
                  <a:pt x="1240255" y="790414"/>
                  <a:pt x="1270440" y="818372"/>
                  <a:pt x="1270440" y="818372"/>
                </a:cubicBezTo>
                <a:cubicBezTo>
                  <a:pt x="1295840" y="814743"/>
                  <a:pt x="1325291" y="821719"/>
                  <a:pt x="1346640" y="807486"/>
                </a:cubicBezTo>
                <a:cubicBezTo>
                  <a:pt x="1356187" y="801121"/>
                  <a:pt x="1341326" y="784860"/>
                  <a:pt x="1335754" y="774829"/>
                </a:cubicBezTo>
                <a:cubicBezTo>
                  <a:pt x="1298400" y="707591"/>
                  <a:pt x="1307261" y="719546"/>
                  <a:pt x="1259554" y="687743"/>
                </a:cubicBezTo>
                <a:cubicBezTo>
                  <a:pt x="1255926" y="676857"/>
                  <a:pt x="1255837" y="664046"/>
                  <a:pt x="1248669" y="655086"/>
                </a:cubicBezTo>
                <a:cubicBezTo>
                  <a:pt x="1240496" y="644870"/>
                  <a:pt x="1226228" y="641487"/>
                  <a:pt x="1216012" y="633314"/>
                </a:cubicBezTo>
                <a:cubicBezTo>
                  <a:pt x="1145142" y="576618"/>
                  <a:pt x="1249798" y="644765"/>
                  <a:pt x="1161583" y="600657"/>
                </a:cubicBezTo>
                <a:cubicBezTo>
                  <a:pt x="1149881" y="594806"/>
                  <a:pt x="1140881" y="584199"/>
                  <a:pt x="1128926" y="578886"/>
                </a:cubicBezTo>
                <a:cubicBezTo>
                  <a:pt x="1107955" y="569565"/>
                  <a:pt x="1063612" y="557114"/>
                  <a:pt x="1063612" y="557114"/>
                </a:cubicBezTo>
                <a:cubicBezTo>
                  <a:pt x="1056355" y="549857"/>
                  <a:pt x="1051020" y="539933"/>
                  <a:pt x="1041840" y="535343"/>
                </a:cubicBezTo>
                <a:cubicBezTo>
                  <a:pt x="1028458" y="528652"/>
                  <a:pt x="1012682" y="528567"/>
                  <a:pt x="998297" y="524457"/>
                </a:cubicBezTo>
                <a:cubicBezTo>
                  <a:pt x="987264" y="521305"/>
                  <a:pt x="976526" y="517200"/>
                  <a:pt x="965640" y="513572"/>
                </a:cubicBezTo>
                <a:cubicBezTo>
                  <a:pt x="927641" y="475572"/>
                  <a:pt x="953606" y="495046"/>
                  <a:pt x="878554" y="470029"/>
                </a:cubicBezTo>
                <a:lnTo>
                  <a:pt x="845897" y="459143"/>
                </a:lnTo>
                <a:cubicBezTo>
                  <a:pt x="822044" y="423362"/>
                  <a:pt x="824507" y="433263"/>
                  <a:pt x="813240" y="393829"/>
                </a:cubicBezTo>
                <a:cubicBezTo>
                  <a:pt x="809130" y="379444"/>
                  <a:pt x="814528" y="358982"/>
                  <a:pt x="802354" y="350286"/>
                </a:cubicBezTo>
                <a:cubicBezTo>
                  <a:pt x="784394" y="337457"/>
                  <a:pt x="758586" y="344188"/>
                  <a:pt x="737040" y="339400"/>
                </a:cubicBezTo>
                <a:cubicBezTo>
                  <a:pt x="687791" y="328455"/>
                  <a:pt x="718697" y="330228"/>
                  <a:pt x="671726" y="306743"/>
                </a:cubicBezTo>
                <a:cubicBezTo>
                  <a:pt x="644925" y="293343"/>
                  <a:pt x="598845" y="289153"/>
                  <a:pt x="573754" y="284972"/>
                </a:cubicBezTo>
                <a:cubicBezTo>
                  <a:pt x="562868" y="277715"/>
                  <a:pt x="553052" y="268514"/>
                  <a:pt x="541097" y="263200"/>
                </a:cubicBezTo>
                <a:cubicBezTo>
                  <a:pt x="520126" y="253879"/>
                  <a:pt x="475783" y="241429"/>
                  <a:pt x="475783" y="241429"/>
                </a:cubicBezTo>
                <a:cubicBezTo>
                  <a:pt x="454590" y="177852"/>
                  <a:pt x="481479" y="236240"/>
                  <a:pt x="432240" y="187000"/>
                </a:cubicBezTo>
                <a:cubicBezTo>
                  <a:pt x="382999" y="137758"/>
                  <a:pt x="444955" y="162819"/>
                  <a:pt x="366926" y="110800"/>
                </a:cubicBezTo>
                <a:cubicBezTo>
                  <a:pt x="356040" y="103543"/>
                  <a:pt x="346224" y="94342"/>
                  <a:pt x="334269" y="89029"/>
                </a:cubicBezTo>
                <a:cubicBezTo>
                  <a:pt x="313298" y="79708"/>
                  <a:pt x="290726" y="74514"/>
                  <a:pt x="268954" y="67257"/>
                </a:cubicBezTo>
                <a:lnTo>
                  <a:pt x="203640" y="45486"/>
                </a:lnTo>
                <a:cubicBezTo>
                  <a:pt x="104564" y="12459"/>
                  <a:pt x="261031" y="63117"/>
                  <a:pt x="116554" y="23714"/>
                </a:cubicBezTo>
                <a:cubicBezTo>
                  <a:pt x="94414" y="17676"/>
                  <a:pt x="51240" y="1943"/>
                  <a:pt x="51240" y="1943"/>
                </a:cubicBezTo>
                <a:cubicBezTo>
                  <a:pt x="36726" y="5572"/>
                  <a:pt x="15394" y="0"/>
                  <a:pt x="7697" y="12829"/>
                </a:cubicBezTo>
                <a:cubicBezTo>
                  <a:pt x="0" y="25658"/>
                  <a:pt x="12690" y="42621"/>
                  <a:pt x="18583" y="56372"/>
                </a:cubicBezTo>
                <a:cubicBezTo>
                  <a:pt x="28883" y="80405"/>
                  <a:pt x="44567" y="93242"/>
                  <a:pt x="62126" y="110800"/>
                </a:cubicBezTo>
                <a:cubicBezTo>
                  <a:pt x="48931" y="150384"/>
                  <a:pt x="60806" y="143787"/>
                  <a:pt x="18583" y="154343"/>
                </a:cubicBezTo>
                <a:cubicBezTo>
                  <a:pt x="15063" y="155223"/>
                  <a:pt x="4069" y="167043"/>
                  <a:pt x="7697" y="165229"/>
                </a:cubicBez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2" name="Volný tvar 21"/>
          <p:cNvSpPr/>
          <p:nvPr/>
        </p:nvSpPr>
        <p:spPr>
          <a:xfrm>
            <a:off x="5540375" y="109538"/>
            <a:ext cx="522288" cy="1233487"/>
          </a:xfrm>
          <a:custGeom>
            <a:avLst/>
            <a:gdLst>
              <a:gd name="connsiteX0" fmla="*/ 315712 w 522541"/>
              <a:gd name="connsiteY0" fmla="*/ 1175657 h 1234817"/>
              <a:gd name="connsiteX1" fmla="*/ 283055 w 522541"/>
              <a:gd name="connsiteY1" fmla="*/ 1153886 h 1234817"/>
              <a:gd name="connsiteX2" fmla="*/ 261284 w 522541"/>
              <a:gd name="connsiteY2" fmla="*/ 1132114 h 1234817"/>
              <a:gd name="connsiteX3" fmla="*/ 228627 w 522541"/>
              <a:gd name="connsiteY3" fmla="*/ 1121229 h 1234817"/>
              <a:gd name="connsiteX4" fmla="*/ 185084 w 522541"/>
              <a:gd name="connsiteY4" fmla="*/ 1066800 h 1234817"/>
              <a:gd name="connsiteX5" fmla="*/ 174198 w 522541"/>
              <a:gd name="connsiteY5" fmla="*/ 1034143 h 1234817"/>
              <a:gd name="connsiteX6" fmla="*/ 141541 w 522541"/>
              <a:gd name="connsiteY6" fmla="*/ 1012372 h 1234817"/>
              <a:gd name="connsiteX7" fmla="*/ 97998 w 522541"/>
              <a:gd name="connsiteY7" fmla="*/ 914400 h 1234817"/>
              <a:gd name="connsiteX8" fmla="*/ 76227 w 522541"/>
              <a:gd name="connsiteY8" fmla="*/ 805543 h 1234817"/>
              <a:gd name="connsiteX9" fmla="*/ 54455 w 522541"/>
              <a:gd name="connsiteY9" fmla="*/ 718457 h 1234817"/>
              <a:gd name="connsiteX10" fmla="*/ 43569 w 522541"/>
              <a:gd name="connsiteY10" fmla="*/ 631372 h 1234817"/>
              <a:gd name="connsiteX11" fmla="*/ 32684 w 522541"/>
              <a:gd name="connsiteY11" fmla="*/ 598714 h 1234817"/>
              <a:gd name="connsiteX12" fmla="*/ 21798 w 522541"/>
              <a:gd name="connsiteY12" fmla="*/ 511629 h 1234817"/>
              <a:gd name="connsiteX13" fmla="*/ 27 w 522541"/>
              <a:gd name="connsiteY13" fmla="*/ 424543 h 1234817"/>
              <a:gd name="connsiteX14" fmla="*/ 21798 w 522541"/>
              <a:gd name="connsiteY14" fmla="*/ 261257 h 1234817"/>
              <a:gd name="connsiteX15" fmla="*/ 65341 w 522541"/>
              <a:gd name="connsiteY15" fmla="*/ 195943 h 1234817"/>
              <a:gd name="connsiteX16" fmla="*/ 87112 w 522541"/>
              <a:gd name="connsiteY16" fmla="*/ 130629 h 1234817"/>
              <a:gd name="connsiteX17" fmla="*/ 97998 w 522541"/>
              <a:gd name="connsiteY17" fmla="*/ 97972 h 1234817"/>
              <a:gd name="connsiteX18" fmla="*/ 108884 w 522541"/>
              <a:gd name="connsiteY18" fmla="*/ 54429 h 1234817"/>
              <a:gd name="connsiteX19" fmla="*/ 119769 w 522541"/>
              <a:gd name="connsiteY19" fmla="*/ 21772 h 1234817"/>
              <a:gd name="connsiteX20" fmla="*/ 185084 w 522541"/>
              <a:gd name="connsiteY20" fmla="*/ 0 h 1234817"/>
              <a:gd name="connsiteX21" fmla="*/ 217741 w 522541"/>
              <a:gd name="connsiteY21" fmla="*/ 10886 h 1234817"/>
              <a:gd name="connsiteX22" fmla="*/ 228627 w 522541"/>
              <a:gd name="connsiteY22" fmla="*/ 43543 h 1234817"/>
              <a:gd name="connsiteX23" fmla="*/ 195969 w 522541"/>
              <a:gd name="connsiteY23" fmla="*/ 206829 h 1234817"/>
              <a:gd name="connsiteX24" fmla="*/ 174198 w 522541"/>
              <a:gd name="connsiteY24" fmla="*/ 239486 h 1234817"/>
              <a:gd name="connsiteX25" fmla="*/ 163312 w 522541"/>
              <a:gd name="connsiteY25" fmla="*/ 326572 h 1234817"/>
              <a:gd name="connsiteX26" fmla="*/ 185084 w 522541"/>
              <a:gd name="connsiteY26" fmla="*/ 468086 h 1234817"/>
              <a:gd name="connsiteX27" fmla="*/ 195969 w 522541"/>
              <a:gd name="connsiteY27" fmla="*/ 609600 h 1234817"/>
              <a:gd name="connsiteX28" fmla="*/ 217741 w 522541"/>
              <a:gd name="connsiteY28" fmla="*/ 674914 h 1234817"/>
              <a:gd name="connsiteX29" fmla="*/ 228627 w 522541"/>
              <a:gd name="connsiteY29" fmla="*/ 707572 h 1234817"/>
              <a:gd name="connsiteX30" fmla="*/ 239512 w 522541"/>
              <a:gd name="connsiteY30" fmla="*/ 794657 h 1234817"/>
              <a:gd name="connsiteX31" fmla="*/ 261284 w 522541"/>
              <a:gd name="connsiteY31" fmla="*/ 827314 h 1234817"/>
              <a:gd name="connsiteX32" fmla="*/ 293941 w 522541"/>
              <a:gd name="connsiteY32" fmla="*/ 936172 h 1234817"/>
              <a:gd name="connsiteX33" fmla="*/ 283055 w 522541"/>
              <a:gd name="connsiteY33" fmla="*/ 979714 h 1234817"/>
              <a:gd name="connsiteX34" fmla="*/ 293941 w 522541"/>
              <a:gd name="connsiteY34" fmla="*/ 1077686 h 1234817"/>
              <a:gd name="connsiteX35" fmla="*/ 315712 w 522541"/>
              <a:gd name="connsiteY35" fmla="*/ 1110343 h 1234817"/>
              <a:gd name="connsiteX36" fmla="*/ 359255 w 522541"/>
              <a:gd name="connsiteY36" fmla="*/ 1153886 h 1234817"/>
              <a:gd name="connsiteX37" fmla="*/ 522541 w 522541"/>
              <a:gd name="connsiteY37" fmla="*/ 1175657 h 1234817"/>
              <a:gd name="connsiteX38" fmla="*/ 500769 w 522541"/>
              <a:gd name="connsiteY38" fmla="*/ 1197429 h 1234817"/>
              <a:gd name="connsiteX39" fmla="*/ 478998 w 522541"/>
              <a:gd name="connsiteY39" fmla="*/ 1230086 h 1234817"/>
              <a:gd name="connsiteX40" fmla="*/ 435455 w 522541"/>
              <a:gd name="connsiteY40" fmla="*/ 1219200 h 1234817"/>
              <a:gd name="connsiteX41" fmla="*/ 370141 w 522541"/>
              <a:gd name="connsiteY41" fmla="*/ 1197429 h 1234817"/>
              <a:gd name="connsiteX42" fmla="*/ 315712 w 522541"/>
              <a:gd name="connsiteY42" fmla="*/ 1175657 h 123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22541" h="1234817">
                <a:moveTo>
                  <a:pt x="315712" y="1175657"/>
                </a:moveTo>
                <a:cubicBezTo>
                  <a:pt x="301198" y="1168400"/>
                  <a:pt x="293271" y="1162059"/>
                  <a:pt x="283055" y="1153886"/>
                </a:cubicBezTo>
                <a:cubicBezTo>
                  <a:pt x="275041" y="1147475"/>
                  <a:pt x="270085" y="1137394"/>
                  <a:pt x="261284" y="1132114"/>
                </a:cubicBezTo>
                <a:cubicBezTo>
                  <a:pt x="251445" y="1126210"/>
                  <a:pt x="239513" y="1124857"/>
                  <a:pt x="228627" y="1121229"/>
                </a:cubicBezTo>
                <a:cubicBezTo>
                  <a:pt x="208376" y="1100978"/>
                  <a:pt x="198817" y="1094265"/>
                  <a:pt x="185084" y="1066800"/>
                </a:cubicBezTo>
                <a:cubicBezTo>
                  <a:pt x="179952" y="1056537"/>
                  <a:pt x="181366" y="1043103"/>
                  <a:pt x="174198" y="1034143"/>
                </a:cubicBezTo>
                <a:cubicBezTo>
                  <a:pt x="166025" y="1023927"/>
                  <a:pt x="152427" y="1019629"/>
                  <a:pt x="141541" y="1012372"/>
                </a:cubicBezTo>
                <a:cubicBezTo>
                  <a:pt x="115632" y="934646"/>
                  <a:pt x="132499" y="966152"/>
                  <a:pt x="97998" y="914400"/>
                </a:cubicBezTo>
                <a:cubicBezTo>
                  <a:pt x="71329" y="727719"/>
                  <a:pt x="101558" y="906870"/>
                  <a:pt x="76227" y="805543"/>
                </a:cubicBezTo>
                <a:lnTo>
                  <a:pt x="54455" y="718457"/>
                </a:lnTo>
                <a:cubicBezTo>
                  <a:pt x="50826" y="689429"/>
                  <a:pt x="48802" y="660154"/>
                  <a:pt x="43569" y="631372"/>
                </a:cubicBezTo>
                <a:cubicBezTo>
                  <a:pt x="41516" y="620082"/>
                  <a:pt x="34737" y="610004"/>
                  <a:pt x="32684" y="598714"/>
                </a:cubicBezTo>
                <a:cubicBezTo>
                  <a:pt x="27451" y="569932"/>
                  <a:pt x="27189" y="540382"/>
                  <a:pt x="21798" y="511629"/>
                </a:cubicBezTo>
                <a:cubicBezTo>
                  <a:pt x="16284" y="482219"/>
                  <a:pt x="27" y="424543"/>
                  <a:pt x="27" y="424543"/>
                </a:cubicBezTo>
                <a:cubicBezTo>
                  <a:pt x="799" y="415273"/>
                  <a:pt x="0" y="300492"/>
                  <a:pt x="21798" y="261257"/>
                </a:cubicBezTo>
                <a:cubicBezTo>
                  <a:pt x="34505" y="238384"/>
                  <a:pt x="57067" y="220766"/>
                  <a:pt x="65341" y="195943"/>
                </a:cubicBezTo>
                <a:lnTo>
                  <a:pt x="87112" y="130629"/>
                </a:lnTo>
                <a:cubicBezTo>
                  <a:pt x="90741" y="119743"/>
                  <a:pt x="95215" y="109104"/>
                  <a:pt x="97998" y="97972"/>
                </a:cubicBezTo>
                <a:cubicBezTo>
                  <a:pt x="101627" y="83458"/>
                  <a:pt x="104774" y="68814"/>
                  <a:pt x="108884" y="54429"/>
                </a:cubicBezTo>
                <a:cubicBezTo>
                  <a:pt x="112036" y="43396"/>
                  <a:pt x="110432" y="28441"/>
                  <a:pt x="119769" y="21772"/>
                </a:cubicBezTo>
                <a:cubicBezTo>
                  <a:pt x="138444" y="8433"/>
                  <a:pt x="185084" y="0"/>
                  <a:pt x="185084" y="0"/>
                </a:cubicBezTo>
                <a:cubicBezTo>
                  <a:pt x="195970" y="3629"/>
                  <a:pt x="209627" y="2772"/>
                  <a:pt x="217741" y="10886"/>
                </a:cubicBezTo>
                <a:cubicBezTo>
                  <a:pt x="225855" y="19000"/>
                  <a:pt x="228627" y="32068"/>
                  <a:pt x="228627" y="43543"/>
                </a:cubicBezTo>
                <a:cubicBezTo>
                  <a:pt x="228627" y="75121"/>
                  <a:pt x="218758" y="172644"/>
                  <a:pt x="195969" y="206829"/>
                </a:cubicBezTo>
                <a:lnTo>
                  <a:pt x="174198" y="239486"/>
                </a:lnTo>
                <a:cubicBezTo>
                  <a:pt x="170569" y="268515"/>
                  <a:pt x="163312" y="297317"/>
                  <a:pt x="163312" y="326572"/>
                </a:cubicBezTo>
                <a:cubicBezTo>
                  <a:pt x="163312" y="410764"/>
                  <a:pt x="166451" y="412187"/>
                  <a:pt x="185084" y="468086"/>
                </a:cubicBezTo>
                <a:cubicBezTo>
                  <a:pt x="188712" y="515257"/>
                  <a:pt x="188590" y="562868"/>
                  <a:pt x="195969" y="609600"/>
                </a:cubicBezTo>
                <a:cubicBezTo>
                  <a:pt x="199548" y="632268"/>
                  <a:pt x="210484" y="653143"/>
                  <a:pt x="217741" y="674914"/>
                </a:cubicBezTo>
                <a:lnTo>
                  <a:pt x="228627" y="707572"/>
                </a:lnTo>
                <a:cubicBezTo>
                  <a:pt x="232255" y="736600"/>
                  <a:pt x="231815" y="766434"/>
                  <a:pt x="239512" y="794657"/>
                </a:cubicBezTo>
                <a:cubicBezTo>
                  <a:pt x="242954" y="807279"/>
                  <a:pt x="255970" y="815359"/>
                  <a:pt x="261284" y="827314"/>
                </a:cubicBezTo>
                <a:cubicBezTo>
                  <a:pt x="276426" y="861384"/>
                  <a:pt x="284895" y="899987"/>
                  <a:pt x="293941" y="936172"/>
                </a:cubicBezTo>
                <a:cubicBezTo>
                  <a:pt x="290312" y="950686"/>
                  <a:pt x="283055" y="964753"/>
                  <a:pt x="283055" y="979714"/>
                </a:cubicBezTo>
                <a:cubicBezTo>
                  <a:pt x="283055" y="1012572"/>
                  <a:pt x="285972" y="1045809"/>
                  <a:pt x="293941" y="1077686"/>
                </a:cubicBezTo>
                <a:cubicBezTo>
                  <a:pt x="297114" y="1090378"/>
                  <a:pt x="307198" y="1100410"/>
                  <a:pt x="315712" y="1110343"/>
                </a:cubicBezTo>
                <a:cubicBezTo>
                  <a:pt x="329070" y="1125928"/>
                  <a:pt x="339342" y="1148908"/>
                  <a:pt x="359255" y="1153886"/>
                </a:cubicBezTo>
                <a:cubicBezTo>
                  <a:pt x="441680" y="1174493"/>
                  <a:pt x="387898" y="1163418"/>
                  <a:pt x="522541" y="1175657"/>
                </a:cubicBezTo>
                <a:cubicBezTo>
                  <a:pt x="515284" y="1182914"/>
                  <a:pt x="507180" y="1189415"/>
                  <a:pt x="500769" y="1197429"/>
                </a:cubicBezTo>
                <a:cubicBezTo>
                  <a:pt x="492596" y="1207645"/>
                  <a:pt x="491410" y="1225949"/>
                  <a:pt x="478998" y="1230086"/>
                </a:cubicBezTo>
                <a:cubicBezTo>
                  <a:pt x="464805" y="1234817"/>
                  <a:pt x="449785" y="1223499"/>
                  <a:pt x="435455" y="1219200"/>
                </a:cubicBezTo>
                <a:cubicBezTo>
                  <a:pt x="413474" y="1212606"/>
                  <a:pt x="391912" y="1204686"/>
                  <a:pt x="370141" y="1197429"/>
                </a:cubicBezTo>
                <a:cubicBezTo>
                  <a:pt x="329789" y="1183978"/>
                  <a:pt x="330226" y="1182914"/>
                  <a:pt x="315712" y="1175657"/>
                </a:cubicBez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" name="Volný tvar 22"/>
          <p:cNvSpPr/>
          <p:nvPr/>
        </p:nvSpPr>
        <p:spPr>
          <a:xfrm>
            <a:off x="7466013" y="558800"/>
            <a:ext cx="1597025" cy="806450"/>
          </a:xfrm>
          <a:custGeom>
            <a:avLst/>
            <a:gdLst>
              <a:gd name="connsiteX0" fmla="*/ 24066 w 1597248"/>
              <a:gd name="connsiteY0" fmla="*/ 387774 h 806043"/>
              <a:gd name="connsiteX1" fmla="*/ 56724 w 1597248"/>
              <a:gd name="connsiteY1" fmla="*/ 409546 h 806043"/>
              <a:gd name="connsiteX2" fmla="*/ 78495 w 1597248"/>
              <a:gd name="connsiteY2" fmla="*/ 474860 h 806043"/>
              <a:gd name="connsiteX3" fmla="*/ 67609 w 1597248"/>
              <a:gd name="connsiteY3" fmla="*/ 540174 h 806043"/>
              <a:gd name="connsiteX4" fmla="*/ 56724 w 1597248"/>
              <a:gd name="connsiteY4" fmla="*/ 572831 h 806043"/>
              <a:gd name="connsiteX5" fmla="*/ 45838 w 1597248"/>
              <a:gd name="connsiteY5" fmla="*/ 627260 h 806043"/>
              <a:gd name="connsiteX6" fmla="*/ 67609 w 1597248"/>
              <a:gd name="connsiteY6" fmla="*/ 692574 h 806043"/>
              <a:gd name="connsiteX7" fmla="*/ 111152 w 1597248"/>
              <a:gd name="connsiteY7" fmla="*/ 605488 h 806043"/>
              <a:gd name="connsiteX8" fmla="*/ 154695 w 1597248"/>
              <a:gd name="connsiteY8" fmla="*/ 507517 h 806043"/>
              <a:gd name="connsiteX9" fmla="*/ 209124 w 1597248"/>
              <a:gd name="connsiteY9" fmla="*/ 453088 h 806043"/>
              <a:gd name="connsiteX10" fmla="*/ 252666 w 1597248"/>
              <a:gd name="connsiteY10" fmla="*/ 387774 h 806043"/>
              <a:gd name="connsiteX11" fmla="*/ 317981 w 1597248"/>
              <a:gd name="connsiteY11" fmla="*/ 376888 h 806043"/>
              <a:gd name="connsiteX12" fmla="*/ 350638 w 1597248"/>
              <a:gd name="connsiteY12" fmla="*/ 366003 h 806043"/>
              <a:gd name="connsiteX13" fmla="*/ 394181 w 1597248"/>
              <a:gd name="connsiteY13" fmla="*/ 355117 h 806043"/>
              <a:gd name="connsiteX14" fmla="*/ 448609 w 1597248"/>
              <a:gd name="connsiteY14" fmla="*/ 300688 h 806043"/>
              <a:gd name="connsiteX15" fmla="*/ 470381 w 1597248"/>
              <a:gd name="connsiteY15" fmla="*/ 278917 h 806043"/>
              <a:gd name="connsiteX16" fmla="*/ 503038 w 1597248"/>
              <a:gd name="connsiteY16" fmla="*/ 268031 h 806043"/>
              <a:gd name="connsiteX17" fmla="*/ 590124 w 1597248"/>
              <a:gd name="connsiteY17" fmla="*/ 278917 h 806043"/>
              <a:gd name="connsiteX18" fmla="*/ 622781 w 1597248"/>
              <a:gd name="connsiteY18" fmla="*/ 289803 h 806043"/>
              <a:gd name="connsiteX19" fmla="*/ 698981 w 1597248"/>
              <a:gd name="connsiteY19" fmla="*/ 311574 h 806043"/>
              <a:gd name="connsiteX20" fmla="*/ 720752 w 1597248"/>
              <a:gd name="connsiteY20" fmla="*/ 333346 h 806043"/>
              <a:gd name="connsiteX21" fmla="*/ 775181 w 1597248"/>
              <a:gd name="connsiteY21" fmla="*/ 300688 h 806043"/>
              <a:gd name="connsiteX22" fmla="*/ 807838 w 1597248"/>
              <a:gd name="connsiteY22" fmla="*/ 278917 h 806043"/>
              <a:gd name="connsiteX23" fmla="*/ 851381 w 1597248"/>
              <a:gd name="connsiteY23" fmla="*/ 289803 h 806043"/>
              <a:gd name="connsiteX24" fmla="*/ 884038 w 1597248"/>
              <a:gd name="connsiteY24" fmla="*/ 300688 h 806043"/>
              <a:gd name="connsiteX25" fmla="*/ 1014666 w 1597248"/>
              <a:gd name="connsiteY25" fmla="*/ 322460 h 806043"/>
              <a:gd name="connsiteX26" fmla="*/ 1177952 w 1597248"/>
              <a:gd name="connsiteY26" fmla="*/ 322460 h 806043"/>
              <a:gd name="connsiteX27" fmla="*/ 1210609 w 1597248"/>
              <a:gd name="connsiteY27" fmla="*/ 344231 h 806043"/>
              <a:gd name="connsiteX28" fmla="*/ 1373895 w 1597248"/>
              <a:gd name="connsiteY28" fmla="*/ 355117 h 806043"/>
              <a:gd name="connsiteX29" fmla="*/ 1406552 w 1597248"/>
              <a:gd name="connsiteY29" fmla="*/ 376888 h 806043"/>
              <a:gd name="connsiteX30" fmla="*/ 1428324 w 1597248"/>
              <a:gd name="connsiteY30" fmla="*/ 409546 h 806043"/>
              <a:gd name="connsiteX31" fmla="*/ 1515409 w 1597248"/>
              <a:gd name="connsiteY31" fmla="*/ 398660 h 806043"/>
              <a:gd name="connsiteX32" fmla="*/ 1569838 w 1597248"/>
              <a:gd name="connsiteY32" fmla="*/ 376888 h 806043"/>
              <a:gd name="connsiteX33" fmla="*/ 1558952 w 1597248"/>
              <a:gd name="connsiteY33" fmla="*/ 170060 h 806043"/>
              <a:gd name="connsiteX34" fmla="*/ 1439209 w 1597248"/>
              <a:gd name="connsiteY34" fmla="*/ 180946 h 806043"/>
              <a:gd name="connsiteX35" fmla="*/ 1406552 w 1597248"/>
              <a:gd name="connsiteY35" fmla="*/ 191831 h 806043"/>
              <a:gd name="connsiteX36" fmla="*/ 1330352 w 1597248"/>
              <a:gd name="connsiteY36" fmla="*/ 213603 h 806043"/>
              <a:gd name="connsiteX37" fmla="*/ 1243266 w 1597248"/>
              <a:gd name="connsiteY37" fmla="*/ 202717 h 806043"/>
              <a:gd name="connsiteX38" fmla="*/ 1210609 w 1597248"/>
              <a:gd name="connsiteY38" fmla="*/ 180946 h 806043"/>
              <a:gd name="connsiteX39" fmla="*/ 1090866 w 1597248"/>
              <a:gd name="connsiteY39" fmla="*/ 170060 h 806043"/>
              <a:gd name="connsiteX40" fmla="*/ 1069095 w 1597248"/>
              <a:gd name="connsiteY40" fmla="*/ 148288 h 806043"/>
              <a:gd name="connsiteX41" fmla="*/ 992895 w 1597248"/>
              <a:gd name="connsiteY41" fmla="*/ 126517 h 806043"/>
              <a:gd name="connsiteX42" fmla="*/ 927581 w 1597248"/>
              <a:gd name="connsiteY42" fmla="*/ 104746 h 806043"/>
              <a:gd name="connsiteX43" fmla="*/ 873152 w 1597248"/>
              <a:gd name="connsiteY43" fmla="*/ 50317 h 806043"/>
              <a:gd name="connsiteX44" fmla="*/ 796952 w 1597248"/>
              <a:gd name="connsiteY44" fmla="*/ 17660 h 806043"/>
              <a:gd name="connsiteX45" fmla="*/ 524809 w 1597248"/>
              <a:gd name="connsiteY45" fmla="*/ 39431 h 806043"/>
              <a:gd name="connsiteX46" fmla="*/ 459495 w 1597248"/>
              <a:gd name="connsiteY46" fmla="*/ 61203 h 806043"/>
              <a:gd name="connsiteX47" fmla="*/ 350638 w 1597248"/>
              <a:gd name="connsiteY47" fmla="*/ 72088 h 806043"/>
              <a:gd name="connsiteX48" fmla="*/ 328866 w 1597248"/>
              <a:gd name="connsiteY48" fmla="*/ 93860 h 806043"/>
              <a:gd name="connsiteX49" fmla="*/ 285324 w 1597248"/>
              <a:gd name="connsiteY49" fmla="*/ 180946 h 806043"/>
              <a:gd name="connsiteX50" fmla="*/ 220009 w 1597248"/>
              <a:gd name="connsiteY50" fmla="*/ 213603 h 806043"/>
              <a:gd name="connsiteX51" fmla="*/ 187352 w 1597248"/>
              <a:gd name="connsiteY51" fmla="*/ 235374 h 806043"/>
              <a:gd name="connsiteX52" fmla="*/ 89381 w 1597248"/>
              <a:gd name="connsiteY52" fmla="*/ 268031 h 806043"/>
              <a:gd name="connsiteX53" fmla="*/ 56724 w 1597248"/>
              <a:gd name="connsiteY53" fmla="*/ 278917 h 806043"/>
              <a:gd name="connsiteX54" fmla="*/ 13181 w 1597248"/>
              <a:gd name="connsiteY54" fmla="*/ 333346 h 806043"/>
              <a:gd name="connsiteX55" fmla="*/ 24066 w 1597248"/>
              <a:gd name="connsiteY55" fmla="*/ 387774 h 80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597248" h="806043">
                <a:moveTo>
                  <a:pt x="24066" y="387774"/>
                </a:moveTo>
                <a:cubicBezTo>
                  <a:pt x="31323" y="400474"/>
                  <a:pt x="49790" y="398451"/>
                  <a:pt x="56724" y="409546"/>
                </a:cubicBezTo>
                <a:cubicBezTo>
                  <a:pt x="68887" y="429007"/>
                  <a:pt x="78495" y="474860"/>
                  <a:pt x="78495" y="474860"/>
                </a:cubicBezTo>
                <a:cubicBezTo>
                  <a:pt x="74866" y="496631"/>
                  <a:pt x="72397" y="518628"/>
                  <a:pt x="67609" y="540174"/>
                </a:cubicBezTo>
                <a:cubicBezTo>
                  <a:pt x="65120" y="551375"/>
                  <a:pt x="59507" y="561699"/>
                  <a:pt x="56724" y="572831"/>
                </a:cubicBezTo>
                <a:cubicBezTo>
                  <a:pt x="52237" y="590781"/>
                  <a:pt x="49467" y="609117"/>
                  <a:pt x="45838" y="627260"/>
                </a:cubicBezTo>
                <a:cubicBezTo>
                  <a:pt x="62091" y="806043"/>
                  <a:pt x="47160" y="767554"/>
                  <a:pt x="67609" y="692574"/>
                </a:cubicBezTo>
                <a:cubicBezTo>
                  <a:pt x="86371" y="623779"/>
                  <a:pt x="75951" y="640690"/>
                  <a:pt x="111152" y="605488"/>
                </a:cubicBezTo>
                <a:cubicBezTo>
                  <a:pt x="125422" y="562680"/>
                  <a:pt x="126830" y="539363"/>
                  <a:pt x="154695" y="507517"/>
                </a:cubicBezTo>
                <a:cubicBezTo>
                  <a:pt x="171591" y="488207"/>
                  <a:pt x="194892" y="474437"/>
                  <a:pt x="209124" y="453088"/>
                </a:cubicBezTo>
                <a:cubicBezTo>
                  <a:pt x="223638" y="431317"/>
                  <a:pt x="226856" y="392076"/>
                  <a:pt x="252666" y="387774"/>
                </a:cubicBezTo>
                <a:cubicBezTo>
                  <a:pt x="274438" y="384145"/>
                  <a:pt x="296435" y="381676"/>
                  <a:pt x="317981" y="376888"/>
                </a:cubicBezTo>
                <a:cubicBezTo>
                  <a:pt x="329182" y="374399"/>
                  <a:pt x="339605" y="369155"/>
                  <a:pt x="350638" y="366003"/>
                </a:cubicBezTo>
                <a:cubicBezTo>
                  <a:pt x="365023" y="361893"/>
                  <a:pt x="379667" y="358746"/>
                  <a:pt x="394181" y="355117"/>
                </a:cubicBezTo>
                <a:lnTo>
                  <a:pt x="448609" y="300688"/>
                </a:lnTo>
                <a:cubicBezTo>
                  <a:pt x="455866" y="293431"/>
                  <a:pt x="460645" y="282163"/>
                  <a:pt x="470381" y="278917"/>
                </a:cubicBezTo>
                <a:lnTo>
                  <a:pt x="503038" y="268031"/>
                </a:lnTo>
                <a:cubicBezTo>
                  <a:pt x="532067" y="271660"/>
                  <a:pt x="561341" y="273684"/>
                  <a:pt x="590124" y="278917"/>
                </a:cubicBezTo>
                <a:cubicBezTo>
                  <a:pt x="601413" y="280970"/>
                  <a:pt x="611748" y="286651"/>
                  <a:pt x="622781" y="289803"/>
                </a:cubicBezTo>
                <a:cubicBezTo>
                  <a:pt x="718462" y="317140"/>
                  <a:pt x="620681" y="285473"/>
                  <a:pt x="698981" y="311574"/>
                </a:cubicBezTo>
                <a:cubicBezTo>
                  <a:pt x="706238" y="318831"/>
                  <a:pt x="710688" y="331333"/>
                  <a:pt x="720752" y="333346"/>
                </a:cubicBezTo>
                <a:cubicBezTo>
                  <a:pt x="747218" y="338639"/>
                  <a:pt x="759542" y="313199"/>
                  <a:pt x="775181" y="300688"/>
                </a:cubicBezTo>
                <a:cubicBezTo>
                  <a:pt x="785397" y="292515"/>
                  <a:pt x="796952" y="286174"/>
                  <a:pt x="807838" y="278917"/>
                </a:cubicBezTo>
                <a:cubicBezTo>
                  <a:pt x="822352" y="282546"/>
                  <a:pt x="836996" y="285693"/>
                  <a:pt x="851381" y="289803"/>
                </a:cubicBezTo>
                <a:cubicBezTo>
                  <a:pt x="862414" y="292955"/>
                  <a:pt x="872786" y="298438"/>
                  <a:pt x="884038" y="300688"/>
                </a:cubicBezTo>
                <a:cubicBezTo>
                  <a:pt x="927324" y="309345"/>
                  <a:pt x="1014666" y="322460"/>
                  <a:pt x="1014666" y="322460"/>
                </a:cubicBezTo>
                <a:cubicBezTo>
                  <a:pt x="1080614" y="300477"/>
                  <a:pt x="1066964" y="300262"/>
                  <a:pt x="1177952" y="322460"/>
                </a:cubicBezTo>
                <a:cubicBezTo>
                  <a:pt x="1190781" y="325026"/>
                  <a:pt x="1197704" y="342080"/>
                  <a:pt x="1210609" y="344231"/>
                </a:cubicBezTo>
                <a:cubicBezTo>
                  <a:pt x="1264416" y="353199"/>
                  <a:pt x="1319466" y="351488"/>
                  <a:pt x="1373895" y="355117"/>
                </a:cubicBezTo>
                <a:cubicBezTo>
                  <a:pt x="1384781" y="362374"/>
                  <a:pt x="1397301" y="367637"/>
                  <a:pt x="1406552" y="376888"/>
                </a:cubicBezTo>
                <a:cubicBezTo>
                  <a:pt x="1415803" y="386139"/>
                  <a:pt x="1415495" y="406980"/>
                  <a:pt x="1428324" y="409546"/>
                </a:cubicBezTo>
                <a:cubicBezTo>
                  <a:pt x="1457010" y="415283"/>
                  <a:pt x="1486381" y="402289"/>
                  <a:pt x="1515409" y="398660"/>
                </a:cubicBezTo>
                <a:cubicBezTo>
                  <a:pt x="1555764" y="385208"/>
                  <a:pt x="1537803" y="392906"/>
                  <a:pt x="1569838" y="376888"/>
                </a:cubicBezTo>
                <a:cubicBezTo>
                  <a:pt x="1566209" y="307945"/>
                  <a:pt x="1597248" y="227503"/>
                  <a:pt x="1558952" y="170060"/>
                </a:cubicBezTo>
                <a:cubicBezTo>
                  <a:pt x="1536720" y="136712"/>
                  <a:pt x="1478885" y="175278"/>
                  <a:pt x="1439209" y="180946"/>
                </a:cubicBezTo>
                <a:cubicBezTo>
                  <a:pt x="1427850" y="182569"/>
                  <a:pt x="1417585" y="188679"/>
                  <a:pt x="1406552" y="191831"/>
                </a:cubicBezTo>
                <a:cubicBezTo>
                  <a:pt x="1310898" y="219160"/>
                  <a:pt x="1408632" y="187509"/>
                  <a:pt x="1330352" y="213603"/>
                </a:cubicBezTo>
                <a:cubicBezTo>
                  <a:pt x="1301323" y="209974"/>
                  <a:pt x="1271490" y="210414"/>
                  <a:pt x="1243266" y="202717"/>
                </a:cubicBezTo>
                <a:cubicBezTo>
                  <a:pt x="1230644" y="199275"/>
                  <a:pt x="1223401" y="183687"/>
                  <a:pt x="1210609" y="180946"/>
                </a:cubicBezTo>
                <a:cubicBezTo>
                  <a:pt x="1171420" y="172548"/>
                  <a:pt x="1130780" y="173689"/>
                  <a:pt x="1090866" y="170060"/>
                </a:cubicBezTo>
                <a:cubicBezTo>
                  <a:pt x="1083609" y="162803"/>
                  <a:pt x="1077896" y="153568"/>
                  <a:pt x="1069095" y="148288"/>
                </a:cubicBezTo>
                <a:cubicBezTo>
                  <a:pt x="1056905" y="140974"/>
                  <a:pt x="1002378" y="129362"/>
                  <a:pt x="992895" y="126517"/>
                </a:cubicBezTo>
                <a:cubicBezTo>
                  <a:pt x="970914" y="119923"/>
                  <a:pt x="927581" y="104746"/>
                  <a:pt x="927581" y="104746"/>
                </a:cubicBezTo>
                <a:cubicBezTo>
                  <a:pt x="840492" y="46685"/>
                  <a:pt x="945728" y="122892"/>
                  <a:pt x="873152" y="50317"/>
                </a:cubicBezTo>
                <a:cubicBezTo>
                  <a:pt x="848094" y="25259"/>
                  <a:pt x="830262" y="25988"/>
                  <a:pt x="796952" y="17660"/>
                </a:cubicBezTo>
                <a:cubicBezTo>
                  <a:pt x="657566" y="52507"/>
                  <a:pt x="879687" y="0"/>
                  <a:pt x="524809" y="39431"/>
                </a:cubicBezTo>
                <a:cubicBezTo>
                  <a:pt x="502000" y="41965"/>
                  <a:pt x="481266" y="53946"/>
                  <a:pt x="459495" y="61203"/>
                </a:cubicBezTo>
                <a:cubicBezTo>
                  <a:pt x="424900" y="72735"/>
                  <a:pt x="386924" y="68460"/>
                  <a:pt x="350638" y="72088"/>
                </a:cubicBezTo>
                <a:cubicBezTo>
                  <a:pt x="343381" y="79345"/>
                  <a:pt x="334146" y="85059"/>
                  <a:pt x="328866" y="93860"/>
                </a:cubicBezTo>
                <a:cubicBezTo>
                  <a:pt x="312168" y="121690"/>
                  <a:pt x="312328" y="162944"/>
                  <a:pt x="285324" y="180946"/>
                </a:cubicBezTo>
                <a:cubicBezTo>
                  <a:pt x="191725" y="243342"/>
                  <a:pt x="310152" y="168532"/>
                  <a:pt x="220009" y="213603"/>
                </a:cubicBezTo>
                <a:cubicBezTo>
                  <a:pt x="208307" y="219454"/>
                  <a:pt x="199307" y="230061"/>
                  <a:pt x="187352" y="235374"/>
                </a:cubicBezTo>
                <a:cubicBezTo>
                  <a:pt x="187327" y="235385"/>
                  <a:pt x="105723" y="262584"/>
                  <a:pt x="89381" y="268031"/>
                </a:cubicBezTo>
                <a:lnTo>
                  <a:pt x="56724" y="278917"/>
                </a:lnTo>
                <a:cubicBezTo>
                  <a:pt x="10615" y="325026"/>
                  <a:pt x="13181" y="301934"/>
                  <a:pt x="13181" y="333346"/>
                </a:cubicBezTo>
                <a:cubicBezTo>
                  <a:pt x="0" y="372888"/>
                  <a:pt x="16809" y="375074"/>
                  <a:pt x="24066" y="387774"/>
                </a:cubicBez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4" name="Volný tvar 23"/>
          <p:cNvSpPr/>
          <p:nvPr/>
        </p:nvSpPr>
        <p:spPr>
          <a:xfrm>
            <a:off x="8128000" y="3973513"/>
            <a:ext cx="919163" cy="2801937"/>
          </a:xfrm>
          <a:custGeom>
            <a:avLst/>
            <a:gdLst>
              <a:gd name="connsiteX0" fmla="*/ 514962 w 918638"/>
              <a:gd name="connsiteY0" fmla="*/ 881743 h 2802596"/>
              <a:gd name="connsiteX1" fmla="*/ 569391 w 918638"/>
              <a:gd name="connsiteY1" fmla="*/ 870857 h 2802596"/>
              <a:gd name="connsiteX2" fmla="*/ 602048 w 918638"/>
              <a:gd name="connsiteY2" fmla="*/ 849085 h 2802596"/>
              <a:gd name="connsiteX3" fmla="*/ 689134 w 918638"/>
              <a:gd name="connsiteY3" fmla="*/ 827314 h 2802596"/>
              <a:gd name="connsiteX4" fmla="*/ 743562 w 918638"/>
              <a:gd name="connsiteY4" fmla="*/ 751114 h 2802596"/>
              <a:gd name="connsiteX5" fmla="*/ 754448 w 918638"/>
              <a:gd name="connsiteY5" fmla="*/ 718457 h 2802596"/>
              <a:gd name="connsiteX6" fmla="*/ 776219 w 918638"/>
              <a:gd name="connsiteY6" fmla="*/ 609600 h 2802596"/>
              <a:gd name="connsiteX7" fmla="*/ 787105 w 918638"/>
              <a:gd name="connsiteY7" fmla="*/ 566057 h 2802596"/>
              <a:gd name="connsiteX8" fmla="*/ 830648 w 918638"/>
              <a:gd name="connsiteY8" fmla="*/ 522514 h 2802596"/>
              <a:gd name="connsiteX9" fmla="*/ 895962 w 918638"/>
              <a:gd name="connsiteY9" fmla="*/ 478971 h 2802596"/>
              <a:gd name="connsiteX10" fmla="*/ 841534 w 918638"/>
              <a:gd name="connsiteY10" fmla="*/ 413657 h 2802596"/>
              <a:gd name="connsiteX11" fmla="*/ 819762 w 918638"/>
              <a:gd name="connsiteY11" fmla="*/ 348343 h 2802596"/>
              <a:gd name="connsiteX12" fmla="*/ 808876 w 918638"/>
              <a:gd name="connsiteY12" fmla="*/ 228600 h 2802596"/>
              <a:gd name="connsiteX13" fmla="*/ 797991 w 918638"/>
              <a:gd name="connsiteY13" fmla="*/ 163285 h 2802596"/>
              <a:gd name="connsiteX14" fmla="*/ 776219 w 918638"/>
              <a:gd name="connsiteY14" fmla="*/ 185057 h 2802596"/>
              <a:gd name="connsiteX15" fmla="*/ 808876 w 918638"/>
              <a:gd name="connsiteY15" fmla="*/ 130628 h 2802596"/>
              <a:gd name="connsiteX16" fmla="*/ 819762 w 918638"/>
              <a:gd name="connsiteY16" fmla="*/ 97971 h 2802596"/>
              <a:gd name="connsiteX17" fmla="*/ 863305 w 918638"/>
              <a:gd name="connsiteY17" fmla="*/ 0 h 2802596"/>
              <a:gd name="connsiteX18" fmla="*/ 895962 w 918638"/>
              <a:gd name="connsiteY18" fmla="*/ 21771 h 2802596"/>
              <a:gd name="connsiteX19" fmla="*/ 906848 w 918638"/>
              <a:gd name="connsiteY19" fmla="*/ 195943 h 2802596"/>
              <a:gd name="connsiteX20" fmla="*/ 917734 w 918638"/>
              <a:gd name="connsiteY20" fmla="*/ 359228 h 2802596"/>
              <a:gd name="connsiteX21" fmla="*/ 917734 w 918638"/>
              <a:gd name="connsiteY21" fmla="*/ 2786743 h 2802596"/>
              <a:gd name="connsiteX22" fmla="*/ 3334 w 918638"/>
              <a:gd name="connsiteY22" fmla="*/ 2797628 h 2802596"/>
              <a:gd name="connsiteX23" fmla="*/ 25105 w 918638"/>
              <a:gd name="connsiteY23" fmla="*/ 2710543 h 2802596"/>
              <a:gd name="connsiteX24" fmla="*/ 79534 w 918638"/>
              <a:gd name="connsiteY24" fmla="*/ 2612571 h 2802596"/>
              <a:gd name="connsiteX25" fmla="*/ 112191 w 918638"/>
              <a:gd name="connsiteY25" fmla="*/ 2558143 h 2802596"/>
              <a:gd name="connsiteX26" fmla="*/ 123076 w 918638"/>
              <a:gd name="connsiteY26" fmla="*/ 2525485 h 2802596"/>
              <a:gd name="connsiteX27" fmla="*/ 155734 w 918638"/>
              <a:gd name="connsiteY27" fmla="*/ 2514600 h 2802596"/>
              <a:gd name="connsiteX28" fmla="*/ 177505 w 918638"/>
              <a:gd name="connsiteY28" fmla="*/ 2481943 h 2802596"/>
              <a:gd name="connsiteX29" fmla="*/ 199276 w 918638"/>
              <a:gd name="connsiteY29" fmla="*/ 2460171 h 2802596"/>
              <a:gd name="connsiteX30" fmla="*/ 221048 w 918638"/>
              <a:gd name="connsiteY30" fmla="*/ 2362200 h 2802596"/>
              <a:gd name="connsiteX31" fmla="*/ 264591 w 918638"/>
              <a:gd name="connsiteY31" fmla="*/ 2296885 h 2802596"/>
              <a:gd name="connsiteX32" fmla="*/ 275476 w 918638"/>
              <a:gd name="connsiteY32" fmla="*/ 2264228 h 2802596"/>
              <a:gd name="connsiteX33" fmla="*/ 297248 w 918638"/>
              <a:gd name="connsiteY33" fmla="*/ 2242457 h 2802596"/>
              <a:gd name="connsiteX34" fmla="*/ 329905 w 918638"/>
              <a:gd name="connsiteY34" fmla="*/ 2177143 h 2802596"/>
              <a:gd name="connsiteX35" fmla="*/ 340791 w 918638"/>
              <a:gd name="connsiteY35" fmla="*/ 2111828 h 2802596"/>
              <a:gd name="connsiteX36" fmla="*/ 351676 w 918638"/>
              <a:gd name="connsiteY36" fmla="*/ 2035628 h 2802596"/>
              <a:gd name="connsiteX37" fmla="*/ 373448 w 918638"/>
              <a:gd name="connsiteY37" fmla="*/ 1959428 h 2802596"/>
              <a:gd name="connsiteX38" fmla="*/ 438762 w 918638"/>
              <a:gd name="connsiteY38" fmla="*/ 1883228 h 2802596"/>
              <a:gd name="connsiteX39" fmla="*/ 460534 w 918638"/>
              <a:gd name="connsiteY39" fmla="*/ 1861457 h 2802596"/>
              <a:gd name="connsiteX40" fmla="*/ 482305 w 918638"/>
              <a:gd name="connsiteY40" fmla="*/ 1828800 h 2802596"/>
              <a:gd name="connsiteX41" fmla="*/ 504076 w 918638"/>
              <a:gd name="connsiteY41" fmla="*/ 1752600 h 2802596"/>
              <a:gd name="connsiteX42" fmla="*/ 514962 w 918638"/>
              <a:gd name="connsiteY42" fmla="*/ 1709057 h 2802596"/>
              <a:gd name="connsiteX43" fmla="*/ 569391 w 918638"/>
              <a:gd name="connsiteY43" fmla="*/ 1665514 h 2802596"/>
              <a:gd name="connsiteX44" fmla="*/ 580276 w 918638"/>
              <a:gd name="connsiteY44" fmla="*/ 1534885 h 2802596"/>
              <a:gd name="connsiteX45" fmla="*/ 591162 w 918638"/>
              <a:gd name="connsiteY45" fmla="*/ 1491343 h 2802596"/>
              <a:gd name="connsiteX46" fmla="*/ 602048 w 918638"/>
              <a:gd name="connsiteY46" fmla="*/ 1295400 h 2802596"/>
              <a:gd name="connsiteX47" fmla="*/ 591162 w 918638"/>
              <a:gd name="connsiteY47" fmla="*/ 1219200 h 2802596"/>
              <a:gd name="connsiteX48" fmla="*/ 569391 w 918638"/>
              <a:gd name="connsiteY48" fmla="*/ 979714 h 2802596"/>
              <a:gd name="connsiteX49" fmla="*/ 547619 w 918638"/>
              <a:gd name="connsiteY49" fmla="*/ 914400 h 2802596"/>
              <a:gd name="connsiteX50" fmla="*/ 514962 w 918638"/>
              <a:gd name="connsiteY50" fmla="*/ 881743 h 2802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918638" h="2802596">
                <a:moveTo>
                  <a:pt x="514962" y="881743"/>
                </a:moveTo>
                <a:cubicBezTo>
                  <a:pt x="518591" y="874486"/>
                  <a:pt x="552067" y="877354"/>
                  <a:pt x="569391" y="870857"/>
                </a:cubicBezTo>
                <a:cubicBezTo>
                  <a:pt x="581641" y="866263"/>
                  <a:pt x="589753" y="853556"/>
                  <a:pt x="602048" y="849085"/>
                </a:cubicBezTo>
                <a:cubicBezTo>
                  <a:pt x="630169" y="838859"/>
                  <a:pt x="689134" y="827314"/>
                  <a:pt x="689134" y="827314"/>
                </a:cubicBezTo>
                <a:cubicBezTo>
                  <a:pt x="696531" y="817451"/>
                  <a:pt x="735603" y="767033"/>
                  <a:pt x="743562" y="751114"/>
                </a:cubicBezTo>
                <a:cubicBezTo>
                  <a:pt x="748694" y="740851"/>
                  <a:pt x="751868" y="729638"/>
                  <a:pt x="754448" y="718457"/>
                </a:cubicBezTo>
                <a:cubicBezTo>
                  <a:pt x="762769" y="682400"/>
                  <a:pt x="767244" y="645499"/>
                  <a:pt x="776219" y="609600"/>
                </a:cubicBezTo>
                <a:cubicBezTo>
                  <a:pt x="779848" y="595086"/>
                  <a:pt x="779176" y="578744"/>
                  <a:pt x="787105" y="566057"/>
                </a:cubicBezTo>
                <a:cubicBezTo>
                  <a:pt x="797984" y="548651"/>
                  <a:pt x="816134" y="537028"/>
                  <a:pt x="830648" y="522514"/>
                </a:cubicBezTo>
                <a:cubicBezTo>
                  <a:pt x="871419" y="481743"/>
                  <a:pt x="848700" y="494725"/>
                  <a:pt x="895962" y="478971"/>
                </a:cubicBezTo>
                <a:cubicBezTo>
                  <a:pt x="875453" y="458462"/>
                  <a:pt x="853659" y="440938"/>
                  <a:pt x="841534" y="413657"/>
                </a:cubicBezTo>
                <a:cubicBezTo>
                  <a:pt x="832213" y="392686"/>
                  <a:pt x="819762" y="348343"/>
                  <a:pt x="819762" y="348343"/>
                </a:cubicBezTo>
                <a:cubicBezTo>
                  <a:pt x="816133" y="308429"/>
                  <a:pt x="813559" y="268404"/>
                  <a:pt x="808876" y="228600"/>
                </a:cubicBezTo>
                <a:cubicBezTo>
                  <a:pt x="806297" y="206679"/>
                  <a:pt x="811234" y="180943"/>
                  <a:pt x="797991" y="163285"/>
                </a:cubicBezTo>
                <a:cubicBezTo>
                  <a:pt x="791833" y="155074"/>
                  <a:pt x="783476" y="177800"/>
                  <a:pt x="776219" y="185057"/>
                </a:cubicBezTo>
                <a:cubicBezTo>
                  <a:pt x="807057" y="92545"/>
                  <a:pt x="764049" y="205341"/>
                  <a:pt x="808876" y="130628"/>
                </a:cubicBezTo>
                <a:cubicBezTo>
                  <a:pt x="814780" y="120789"/>
                  <a:pt x="816133" y="108857"/>
                  <a:pt x="819762" y="97971"/>
                </a:cubicBezTo>
                <a:cubicBezTo>
                  <a:pt x="822411" y="79429"/>
                  <a:pt x="814443" y="0"/>
                  <a:pt x="863305" y="0"/>
                </a:cubicBezTo>
                <a:cubicBezTo>
                  <a:pt x="876388" y="0"/>
                  <a:pt x="885076" y="14514"/>
                  <a:pt x="895962" y="21771"/>
                </a:cubicBezTo>
                <a:cubicBezTo>
                  <a:pt x="899591" y="79828"/>
                  <a:pt x="902703" y="137920"/>
                  <a:pt x="906848" y="195943"/>
                </a:cubicBezTo>
                <a:cubicBezTo>
                  <a:pt x="918638" y="360999"/>
                  <a:pt x="917734" y="277003"/>
                  <a:pt x="917734" y="359228"/>
                </a:cubicBezTo>
                <a:lnTo>
                  <a:pt x="917734" y="2786743"/>
                </a:lnTo>
                <a:lnTo>
                  <a:pt x="3334" y="2797628"/>
                </a:lnTo>
                <a:cubicBezTo>
                  <a:pt x="29963" y="2664478"/>
                  <a:pt x="0" y="2802596"/>
                  <a:pt x="25105" y="2710543"/>
                </a:cubicBezTo>
                <a:cubicBezTo>
                  <a:pt x="52115" y="2611506"/>
                  <a:pt x="17548" y="2633233"/>
                  <a:pt x="79534" y="2612571"/>
                </a:cubicBezTo>
                <a:cubicBezTo>
                  <a:pt x="110370" y="2520056"/>
                  <a:pt x="67363" y="2632858"/>
                  <a:pt x="112191" y="2558143"/>
                </a:cubicBezTo>
                <a:cubicBezTo>
                  <a:pt x="118095" y="2548303"/>
                  <a:pt x="114962" y="2533599"/>
                  <a:pt x="123076" y="2525485"/>
                </a:cubicBezTo>
                <a:cubicBezTo>
                  <a:pt x="131190" y="2517371"/>
                  <a:pt x="144848" y="2518228"/>
                  <a:pt x="155734" y="2514600"/>
                </a:cubicBezTo>
                <a:cubicBezTo>
                  <a:pt x="162991" y="2503714"/>
                  <a:pt x="169332" y="2492159"/>
                  <a:pt x="177505" y="2481943"/>
                </a:cubicBezTo>
                <a:cubicBezTo>
                  <a:pt x="183916" y="2473929"/>
                  <a:pt x="193996" y="2468972"/>
                  <a:pt x="199276" y="2460171"/>
                </a:cubicBezTo>
                <a:cubicBezTo>
                  <a:pt x="217257" y="2430203"/>
                  <a:pt x="208055" y="2393383"/>
                  <a:pt x="221048" y="2362200"/>
                </a:cubicBezTo>
                <a:cubicBezTo>
                  <a:pt x="231112" y="2338047"/>
                  <a:pt x="264591" y="2296885"/>
                  <a:pt x="264591" y="2296885"/>
                </a:cubicBezTo>
                <a:cubicBezTo>
                  <a:pt x="268219" y="2285999"/>
                  <a:pt x="269572" y="2274067"/>
                  <a:pt x="275476" y="2264228"/>
                </a:cubicBezTo>
                <a:cubicBezTo>
                  <a:pt x="280756" y="2255427"/>
                  <a:pt x="290837" y="2250471"/>
                  <a:pt x="297248" y="2242457"/>
                </a:cubicBezTo>
                <a:cubicBezTo>
                  <a:pt x="321364" y="2212313"/>
                  <a:pt x="318408" y="2211634"/>
                  <a:pt x="329905" y="2177143"/>
                </a:cubicBezTo>
                <a:cubicBezTo>
                  <a:pt x="333534" y="2155371"/>
                  <a:pt x="337435" y="2133643"/>
                  <a:pt x="340791" y="2111828"/>
                </a:cubicBezTo>
                <a:cubicBezTo>
                  <a:pt x="344692" y="2086469"/>
                  <a:pt x="347086" y="2060872"/>
                  <a:pt x="351676" y="2035628"/>
                </a:cubicBezTo>
                <a:cubicBezTo>
                  <a:pt x="353669" y="2024666"/>
                  <a:pt x="366786" y="1972753"/>
                  <a:pt x="373448" y="1959428"/>
                </a:cubicBezTo>
                <a:cubicBezTo>
                  <a:pt x="390027" y="1926270"/>
                  <a:pt x="411978" y="1910012"/>
                  <a:pt x="438762" y="1883228"/>
                </a:cubicBezTo>
                <a:cubicBezTo>
                  <a:pt x="446019" y="1875971"/>
                  <a:pt x="454841" y="1869997"/>
                  <a:pt x="460534" y="1861457"/>
                </a:cubicBezTo>
                <a:lnTo>
                  <a:pt x="482305" y="1828800"/>
                </a:lnTo>
                <a:cubicBezTo>
                  <a:pt x="516337" y="1692676"/>
                  <a:pt x="472843" y="1861918"/>
                  <a:pt x="504076" y="1752600"/>
                </a:cubicBezTo>
                <a:cubicBezTo>
                  <a:pt x="508186" y="1738215"/>
                  <a:pt x="508271" y="1722439"/>
                  <a:pt x="514962" y="1709057"/>
                </a:cubicBezTo>
                <a:cubicBezTo>
                  <a:pt x="522718" y="1693545"/>
                  <a:pt x="557853" y="1673206"/>
                  <a:pt x="569391" y="1665514"/>
                </a:cubicBezTo>
                <a:cubicBezTo>
                  <a:pt x="573019" y="1621971"/>
                  <a:pt x="574857" y="1578242"/>
                  <a:pt x="580276" y="1534885"/>
                </a:cubicBezTo>
                <a:cubicBezTo>
                  <a:pt x="582132" y="1520040"/>
                  <a:pt x="589807" y="1506242"/>
                  <a:pt x="591162" y="1491343"/>
                </a:cubicBezTo>
                <a:cubicBezTo>
                  <a:pt x="597085" y="1426197"/>
                  <a:pt x="598419" y="1360714"/>
                  <a:pt x="602048" y="1295400"/>
                </a:cubicBezTo>
                <a:cubicBezTo>
                  <a:pt x="598419" y="1270000"/>
                  <a:pt x="593385" y="1244761"/>
                  <a:pt x="591162" y="1219200"/>
                </a:cubicBezTo>
                <a:cubicBezTo>
                  <a:pt x="585915" y="1158865"/>
                  <a:pt x="587176" y="1050856"/>
                  <a:pt x="569391" y="979714"/>
                </a:cubicBezTo>
                <a:cubicBezTo>
                  <a:pt x="563825" y="957450"/>
                  <a:pt x="563846" y="930627"/>
                  <a:pt x="547619" y="914400"/>
                </a:cubicBezTo>
                <a:cubicBezTo>
                  <a:pt x="498944" y="865725"/>
                  <a:pt x="511333" y="889000"/>
                  <a:pt x="514962" y="881743"/>
                </a:cubicBezTo>
                <a:close/>
              </a:path>
            </a:pathLst>
          </a:cu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5143500" y="2000250"/>
            <a:ext cx="214313" cy="214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 rot="20276588">
            <a:off x="4857750" y="2638425"/>
            <a:ext cx="130175" cy="7858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 rot="1993077">
            <a:off x="3908425" y="2868613"/>
            <a:ext cx="193675" cy="10969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 rot="19835447">
            <a:off x="3914775" y="5334000"/>
            <a:ext cx="187325" cy="10906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3571875" y="4071938"/>
            <a:ext cx="187325" cy="1143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 rot="1993077">
            <a:off x="4337050" y="3101975"/>
            <a:ext cx="112713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4071938" y="4071938"/>
            <a:ext cx="142875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 rot="19835447">
            <a:off x="4287838" y="5178425"/>
            <a:ext cx="139700" cy="9159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4714875" y="4143375"/>
            <a:ext cx="142875" cy="10001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 rot="20772235">
            <a:off x="5664200" y="4357688"/>
            <a:ext cx="95250" cy="787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 rot="19640964">
            <a:off x="5768975" y="4259263"/>
            <a:ext cx="246063" cy="2730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8" name="Vývojový diagram: spojka 37"/>
          <p:cNvSpPr/>
          <p:nvPr/>
        </p:nvSpPr>
        <p:spPr>
          <a:xfrm>
            <a:off x="7286625" y="4286250"/>
            <a:ext cx="142875" cy="142875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9" name="Vývojový diagram: spojka 38"/>
          <p:cNvSpPr/>
          <p:nvPr/>
        </p:nvSpPr>
        <p:spPr>
          <a:xfrm>
            <a:off x="5715000" y="3643313"/>
            <a:ext cx="142875" cy="142875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1" name="Vývojový diagram: spojka 40"/>
          <p:cNvSpPr/>
          <p:nvPr/>
        </p:nvSpPr>
        <p:spPr>
          <a:xfrm>
            <a:off x="5143500" y="2286000"/>
            <a:ext cx="142875" cy="142875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303" name="TextovéPole 41"/>
          <p:cNvSpPr txBox="1">
            <a:spLocks noChangeArrowheads="1"/>
          </p:cNvSpPr>
          <p:nvPr/>
        </p:nvSpPr>
        <p:spPr bwMode="auto">
          <a:xfrm>
            <a:off x="5500688" y="1905000"/>
            <a:ext cx="1071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chemeClr val="bg1"/>
                </a:solidFill>
                <a:latin typeface="Calibri" pitchFamily="34" charset="0"/>
              </a:rPr>
              <a:t>Octaviánův tábor</a:t>
            </a:r>
          </a:p>
        </p:txBody>
      </p:sp>
      <p:sp>
        <p:nvSpPr>
          <p:cNvPr id="11304" name="TextovéPole 42"/>
          <p:cNvSpPr txBox="1">
            <a:spLocks noChangeArrowheads="1"/>
          </p:cNvSpPr>
          <p:nvPr/>
        </p:nvSpPr>
        <p:spPr bwMode="auto">
          <a:xfrm>
            <a:off x="5929313" y="3929063"/>
            <a:ext cx="1214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solidFill>
                  <a:schemeClr val="bg1"/>
                </a:solidFill>
                <a:latin typeface="Calibri" pitchFamily="34" charset="0"/>
              </a:rPr>
              <a:t>Antoniův tábor</a:t>
            </a:r>
          </a:p>
        </p:txBody>
      </p:sp>
      <p:sp>
        <p:nvSpPr>
          <p:cNvPr id="44" name="Vývojový diagram: zpoždění 43"/>
          <p:cNvSpPr/>
          <p:nvPr/>
        </p:nvSpPr>
        <p:spPr>
          <a:xfrm rot="12364752">
            <a:off x="5657850" y="3787775"/>
            <a:ext cx="88900" cy="203200"/>
          </a:xfrm>
          <a:prstGeom prst="flowChartDelay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5" name="Vývojový diagram: zpoždění 44"/>
          <p:cNvSpPr/>
          <p:nvPr/>
        </p:nvSpPr>
        <p:spPr>
          <a:xfrm rot="3173098">
            <a:off x="5405438" y="3632200"/>
            <a:ext cx="107950" cy="200025"/>
          </a:xfrm>
          <a:prstGeom prst="flowChartDelay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6" name="Volný tvar 45"/>
          <p:cNvSpPr/>
          <p:nvPr/>
        </p:nvSpPr>
        <p:spPr>
          <a:xfrm>
            <a:off x="5605463" y="4202113"/>
            <a:ext cx="128587" cy="142875"/>
          </a:xfrm>
          <a:custGeom>
            <a:avLst/>
            <a:gdLst>
              <a:gd name="connsiteX0" fmla="*/ 108857 w 127354"/>
              <a:gd name="connsiteY0" fmla="*/ 119743 h 142863"/>
              <a:gd name="connsiteX1" fmla="*/ 65314 w 127354"/>
              <a:gd name="connsiteY1" fmla="*/ 65314 h 142863"/>
              <a:gd name="connsiteX2" fmla="*/ 21771 w 127354"/>
              <a:gd name="connsiteY2" fmla="*/ 10885 h 142863"/>
              <a:gd name="connsiteX3" fmla="*/ 0 w 127354"/>
              <a:gd name="connsiteY3" fmla="*/ 0 h 142863"/>
              <a:gd name="connsiteX4" fmla="*/ 0 w 127354"/>
              <a:gd name="connsiteY4" fmla="*/ 0 h 14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354" h="142863">
                <a:moveTo>
                  <a:pt x="108857" y="119743"/>
                </a:moveTo>
                <a:cubicBezTo>
                  <a:pt x="41855" y="19235"/>
                  <a:pt x="127354" y="142863"/>
                  <a:pt x="65314" y="65314"/>
                </a:cubicBezTo>
                <a:cubicBezTo>
                  <a:pt x="43889" y="38533"/>
                  <a:pt x="48056" y="30599"/>
                  <a:pt x="21771" y="10885"/>
                </a:cubicBezTo>
                <a:cubicBezTo>
                  <a:pt x="15280" y="6017"/>
                  <a:pt x="7257" y="3628"/>
                  <a:pt x="0" y="0"/>
                </a:cubicBezTo>
                <a:lnTo>
                  <a:pt x="0" y="0"/>
                </a:lnTo>
              </a:path>
            </a:pathLst>
          </a:cu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7" name="Volný tvar 46"/>
          <p:cNvSpPr/>
          <p:nvPr/>
        </p:nvSpPr>
        <p:spPr>
          <a:xfrm>
            <a:off x="5715000" y="4000500"/>
            <a:ext cx="214313" cy="285750"/>
          </a:xfrm>
          <a:custGeom>
            <a:avLst/>
            <a:gdLst>
              <a:gd name="connsiteX0" fmla="*/ 108857 w 127354"/>
              <a:gd name="connsiteY0" fmla="*/ 119743 h 142863"/>
              <a:gd name="connsiteX1" fmla="*/ 65314 w 127354"/>
              <a:gd name="connsiteY1" fmla="*/ 65314 h 142863"/>
              <a:gd name="connsiteX2" fmla="*/ 21771 w 127354"/>
              <a:gd name="connsiteY2" fmla="*/ 10885 h 142863"/>
              <a:gd name="connsiteX3" fmla="*/ 0 w 127354"/>
              <a:gd name="connsiteY3" fmla="*/ 0 h 142863"/>
              <a:gd name="connsiteX4" fmla="*/ 0 w 127354"/>
              <a:gd name="connsiteY4" fmla="*/ 0 h 14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354" h="142863">
                <a:moveTo>
                  <a:pt x="108857" y="119743"/>
                </a:moveTo>
                <a:cubicBezTo>
                  <a:pt x="41855" y="19235"/>
                  <a:pt x="127354" y="142863"/>
                  <a:pt x="65314" y="65314"/>
                </a:cubicBezTo>
                <a:cubicBezTo>
                  <a:pt x="43889" y="38533"/>
                  <a:pt x="48056" y="30599"/>
                  <a:pt x="21771" y="10885"/>
                </a:cubicBezTo>
                <a:cubicBezTo>
                  <a:pt x="15280" y="6017"/>
                  <a:pt x="7257" y="3628"/>
                  <a:pt x="0" y="0"/>
                </a:cubicBezTo>
                <a:lnTo>
                  <a:pt x="0" y="0"/>
                </a:lnTo>
              </a:path>
            </a:pathLst>
          </a:cu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49" name="Přímá spojovací čára 48"/>
          <p:cNvCxnSpPr>
            <a:endCxn id="18" idx="36"/>
          </p:cNvCxnSpPr>
          <p:nvPr/>
        </p:nvCxnSpPr>
        <p:spPr>
          <a:xfrm flipV="1">
            <a:off x="4786313" y="2166938"/>
            <a:ext cx="325437" cy="4762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>
            <a:stCxn id="3" idx="36"/>
          </p:cNvCxnSpPr>
          <p:nvPr/>
        </p:nvCxnSpPr>
        <p:spPr>
          <a:xfrm>
            <a:off x="4910138" y="1817688"/>
            <a:ext cx="233362" cy="18256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Volný tvar 59"/>
          <p:cNvSpPr/>
          <p:nvPr/>
        </p:nvSpPr>
        <p:spPr>
          <a:xfrm>
            <a:off x="8054975" y="4321175"/>
            <a:ext cx="990600" cy="1763713"/>
          </a:xfrm>
          <a:custGeom>
            <a:avLst/>
            <a:gdLst>
              <a:gd name="connsiteX0" fmla="*/ 990600 w 990600"/>
              <a:gd name="connsiteY0" fmla="*/ 1763485 h 1763485"/>
              <a:gd name="connsiteX1" fmla="*/ 925285 w 990600"/>
              <a:gd name="connsiteY1" fmla="*/ 1730828 h 1763485"/>
              <a:gd name="connsiteX2" fmla="*/ 914400 w 990600"/>
              <a:gd name="connsiteY2" fmla="*/ 1698171 h 1763485"/>
              <a:gd name="connsiteX3" fmla="*/ 892628 w 990600"/>
              <a:gd name="connsiteY3" fmla="*/ 1676400 h 1763485"/>
              <a:gd name="connsiteX4" fmla="*/ 881742 w 990600"/>
              <a:gd name="connsiteY4" fmla="*/ 1643742 h 1763485"/>
              <a:gd name="connsiteX5" fmla="*/ 849085 w 990600"/>
              <a:gd name="connsiteY5" fmla="*/ 1632857 h 1763485"/>
              <a:gd name="connsiteX6" fmla="*/ 827314 w 990600"/>
              <a:gd name="connsiteY6" fmla="*/ 1567542 h 1763485"/>
              <a:gd name="connsiteX7" fmla="*/ 805542 w 990600"/>
              <a:gd name="connsiteY7" fmla="*/ 1545771 h 1763485"/>
              <a:gd name="connsiteX8" fmla="*/ 783771 w 990600"/>
              <a:gd name="connsiteY8" fmla="*/ 1480457 h 1763485"/>
              <a:gd name="connsiteX9" fmla="*/ 772885 w 990600"/>
              <a:gd name="connsiteY9" fmla="*/ 1404257 h 1763485"/>
              <a:gd name="connsiteX10" fmla="*/ 729342 w 990600"/>
              <a:gd name="connsiteY10" fmla="*/ 1349828 h 1763485"/>
              <a:gd name="connsiteX11" fmla="*/ 674914 w 990600"/>
              <a:gd name="connsiteY11" fmla="*/ 1295400 h 1763485"/>
              <a:gd name="connsiteX12" fmla="*/ 653142 w 990600"/>
              <a:gd name="connsiteY12" fmla="*/ 1219200 h 1763485"/>
              <a:gd name="connsiteX13" fmla="*/ 631371 w 990600"/>
              <a:gd name="connsiteY13" fmla="*/ 1186542 h 1763485"/>
              <a:gd name="connsiteX14" fmla="*/ 620485 w 990600"/>
              <a:gd name="connsiteY14" fmla="*/ 1099457 h 1763485"/>
              <a:gd name="connsiteX15" fmla="*/ 609600 w 990600"/>
              <a:gd name="connsiteY15" fmla="*/ 1066800 h 1763485"/>
              <a:gd name="connsiteX16" fmla="*/ 555171 w 990600"/>
              <a:gd name="connsiteY16" fmla="*/ 1012371 h 1763485"/>
              <a:gd name="connsiteX17" fmla="*/ 544285 w 990600"/>
              <a:gd name="connsiteY17" fmla="*/ 979714 h 1763485"/>
              <a:gd name="connsiteX18" fmla="*/ 522514 w 990600"/>
              <a:gd name="connsiteY18" fmla="*/ 892628 h 1763485"/>
              <a:gd name="connsiteX19" fmla="*/ 435428 w 990600"/>
              <a:gd name="connsiteY19" fmla="*/ 849085 h 1763485"/>
              <a:gd name="connsiteX20" fmla="*/ 370114 w 990600"/>
              <a:gd name="connsiteY20" fmla="*/ 827314 h 1763485"/>
              <a:gd name="connsiteX21" fmla="*/ 337457 w 990600"/>
              <a:gd name="connsiteY21" fmla="*/ 816428 h 1763485"/>
              <a:gd name="connsiteX22" fmla="*/ 293914 w 990600"/>
              <a:gd name="connsiteY22" fmla="*/ 805542 h 1763485"/>
              <a:gd name="connsiteX23" fmla="*/ 239485 w 990600"/>
              <a:gd name="connsiteY23" fmla="*/ 762000 h 1763485"/>
              <a:gd name="connsiteX24" fmla="*/ 195942 w 990600"/>
              <a:gd name="connsiteY24" fmla="*/ 718457 h 1763485"/>
              <a:gd name="connsiteX25" fmla="*/ 174171 w 990600"/>
              <a:gd name="connsiteY25" fmla="*/ 696685 h 1763485"/>
              <a:gd name="connsiteX26" fmla="*/ 185057 w 990600"/>
              <a:gd name="connsiteY26" fmla="*/ 620485 h 1763485"/>
              <a:gd name="connsiteX27" fmla="*/ 217714 w 990600"/>
              <a:gd name="connsiteY27" fmla="*/ 598714 h 1763485"/>
              <a:gd name="connsiteX28" fmla="*/ 228600 w 990600"/>
              <a:gd name="connsiteY28" fmla="*/ 566057 h 1763485"/>
              <a:gd name="connsiteX29" fmla="*/ 217714 w 990600"/>
              <a:gd name="connsiteY29" fmla="*/ 478971 h 1763485"/>
              <a:gd name="connsiteX30" fmla="*/ 206828 w 990600"/>
              <a:gd name="connsiteY30" fmla="*/ 446314 h 1763485"/>
              <a:gd name="connsiteX31" fmla="*/ 174171 w 990600"/>
              <a:gd name="connsiteY31" fmla="*/ 435428 h 1763485"/>
              <a:gd name="connsiteX32" fmla="*/ 119742 w 990600"/>
              <a:gd name="connsiteY32" fmla="*/ 391885 h 1763485"/>
              <a:gd name="connsiteX33" fmla="*/ 87085 w 990600"/>
              <a:gd name="connsiteY33" fmla="*/ 293914 h 1763485"/>
              <a:gd name="connsiteX34" fmla="*/ 76200 w 990600"/>
              <a:gd name="connsiteY34" fmla="*/ 261257 h 1763485"/>
              <a:gd name="connsiteX35" fmla="*/ 54428 w 990600"/>
              <a:gd name="connsiteY35" fmla="*/ 185057 h 1763485"/>
              <a:gd name="connsiteX36" fmla="*/ 65314 w 990600"/>
              <a:gd name="connsiteY36" fmla="*/ 108857 h 1763485"/>
              <a:gd name="connsiteX37" fmla="*/ 43542 w 990600"/>
              <a:gd name="connsiteY37" fmla="*/ 76200 h 1763485"/>
              <a:gd name="connsiteX38" fmla="*/ 32657 w 990600"/>
              <a:gd name="connsiteY38" fmla="*/ 43542 h 1763485"/>
              <a:gd name="connsiteX39" fmla="*/ 10885 w 990600"/>
              <a:gd name="connsiteY39" fmla="*/ 21771 h 1763485"/>
              <a:gd name="connsiteX40" fmla="*/ 0 w 990600"/>
              <a:gd name="connsiteY40" fmla="*/ 0 h 1763485"/>
              <a:gd name="connsiteX41" fmla="*/ 0 w 990600"/>
              <a:gd name="connsiteY41" fmla="*/ 0 h 176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90600" h="1763485">
                <a:moveTo>
                  <a:pt x="990600" y="1763485"/>
                </a:moveTo>
                <a:cubicBezTo>
                  <a:pt x="969085" y="1756314"/>
                  <a:pt x="940633" y="1750014"/>
                  <a:pt x="925285" y="1730828"/>
                </a:cubicBezTo>
                <a:cubicBezTo>
                  <a:pt x="918117" y="1721868"/>
                  <a:pt x="920304" y="1708010"/>
                  <a:pt x="914400" y="1698171"/>
                </a:cubicBezTo>
                <a:cubicBezTo>
                  <a:pt x="909120" y="1689370"/>
                  <a:pt x="899885" y="1683657"/>
                  <a:pt x="892628" y="1676400"/>
                </a:cubicBezTo>
                <a:cubicBezTo>
                  <a:pt x="888999" y="1665514"/>
                  <a:pt x="889856" y="1651856"/>
                  <a:pt x="881742" y="1643742"/>
                </a:cubicBezTo>
                <a:cubicBezTo>
                  <a:pt x="873628" y="1635628"/>
                  <a:pt x="855754" y="1642194"/>
                  <a:pt x="849085" y="1632857"/>
                </a:cubicBezTo>
                <a:cubicBezTo>
                  <a:pt x="835746" y="1614182"/>
                  <a:pt x="843542" y="1583769"/>
                  <a:pt x="827314" y="1567542"/>
                </a:cubicBezTo>
                <a:lnTo>
                  <a:pt x="805542" y="1545771"/>
                </a:lnTo>
                <a:cubicBezTo>
                  <a:pt x="798285" y="1524000"/>
                  <a:pt x="787017" y="1503175"/>
                  <a:pt x="783771" y="1480457"/>
                </a:cubicBezTo>
                <a:cubicBezTo>
                  <a:pt x="780142" y="1455057"/>
                  <a:pt x="780258" y="1428833"/>
                  <a:pt x="772885" y="1404257"/>
                </a:cubicBezTo>
                <a:cubicBezTo>
                  <a:pt x="764844" y="1377452"/>
                  <a:pt x="745128" y="1369561"/>
                  <a:pt x="729342" y="1349828"/>
                </a:cubicBezTo>
                <a:cubicBezTo>
                  <a:pt x="687873" y="1297991"/>
                  <a:pt x="730898" y="1332722"/>
                  <a:pt x="674914" y="1295400"/>
                </a:cubicBezTo>
                <a:cubicBezTo>
                  <a:pt x="671426" y="1281447"/>
                  <a:pt x="660951" y="1234818"/>
                  <a:pt x="653142" y="1219200"/>
                </a:cubicBezTo>
                <a:cubicBezTo>
                  <a:pt x="647291" y="1207498"/>
                  <a:pt x="638628" y="1197428"/>
                  <a:pt x="631371" y="1186542"/>
                </a:cubicBezTo>
                <a:cubicBezTo>
                  <a:pt x="627742" y="1157514"/>
                  <a:pt x="625718" y="1128239"/>
                  <a:pt x="620485" y="1099457"/>
                </a:cubicBezTo>
                <a:cubicBezTo>
                  <a:pt x="618432" y="1088168"/>
                  <a:pt x="616485" y="1075980"/>
                  <a:pt x="609600" y="1066800"/>
                </a:cubicBezTo>
                <a:cubicBezTo>
                  <a:pt x="594205" y="1046273"/>
                  <a:pt x="555171" y="1012371"/>
                  <a:pt x="555171" y="1012371"/>
                </a:cubicBezTo>
                <a:cubicBezTo>
                  <a:pt x="551542" y="1001485"/>
                  <a:pt x="547068" y="990846"/>
                  <a:pt x="544285" y="979714"/>
                </a:cubicBezTo>
                <a:cubicBezTo>
                  <a:pt x="540940" y="966332"/>
                  <a:pt x="533180" y="910404"/>
                  <a:pt x="522514" y="892628"/>
                </a:cubicBezTo>
                <a:cubicBezTo>
                  <a:pt x="503515" y="860964"/>
                  <a:pt x="467992" y="859940"/>
                  <a:pt x="435428" y="849085"/>
                </a:cubicBezTo>
                <a:lnTo>
                  <a:pt x="370114" y="827314"/>
                </a:lnTo>
                <a:cubicBezTo>
                  <a:pt x="359228" y="823685"/>
                  <a:pt x="348589" y="819211"/>
                  <a:pt x="337457" y="816428"/>
                </a:cubicBezTo>
                <a:lnTo>
                  <a:pt x="293914" y="805542"/>
                </a:lnTo>
                <a:cubicBezTo>
                  <a:pt x="219786" y="731418"/>
                  <a:pt x="335628" y="844408"/>
                  <a:pt x="239485" y="762000"/>
                </a:cubicBezTo>
                <a:cubicBezTo>
                  <a:pt x="223900" y="748642"/>
                  <a:pt x="210456" y="732971"/>
                  <a:pt x="195942" y="718457"/>
                </a:cubicBezTo>
                <a:lnTo>
                  <a:pt x="174171" y="696685"/>
                </a:lnTo>
                <a:cubicBezTo>
                  <a:pt x="177800" y="671285"/>
                  <a:pt x="174636" y="643931"/>
                  <a:pt x="185057" y="620485"/>
                </a:cubicBezTo>
                <a:cubicBezTo>
                  <a:pt x="190370" y="608530"/>
                  <a:pt x="209541" y="608930"/>
                  <a:pt x="217714" y="598714"/>
                </a:cubicBezTo>
                <a:cubicBezTo>
                  <a:pt x="224882" y="589754"/>
                  <a:pt x="224971" y="576943"/>
                  <a:pt x="228600" y="566057"/>
                </a:cubicBezTo>
                <a:cubicBezTo>
                  <a:pt x="224971" y="537028"/>
                  <a:pt x="222947" y="507754"/>
                  <a:pt x="217714" y="478971"/>
                </a:cubicBezTo>
                <a:cubicBezTo>
                  <a:pt x="215661" y="467682"/>
                  <a:pt x="214942" y="454428"/>
                  <a:pt x="206828" y="446314"/>
                </a:cubicBezTo>
                <a:cubicBezTo>
                  <a:pt x="198714" y="438200"/>
                  <a:pt x="184434" y="440560"/>
                  <a:pt x="174171" y="435428"/>
                </a:cubicBezTo>
                <a:cubicBezTo>
                  <a:pt x="146706" y="421695"/>
                  <a:pt x="139993" y="412136"/>
                  <a:pt x="119742" y="391885"/>
                </a:cubicBezTo>
                <a:lnTo>
                  <a:pt x="87085" y="293914"/>
                </a:lnTo>
                <a:cubicBezTo>
                  <a:pt x="83457" y="283028"/>
                  <a:pt x="78983" y="272389"/>
                  <a:pt x="76200" y="261257"/>
                </a:cubicBezTo>
                <a:cubicBezTo>
                  <a:pt x="62531" y="206582"/>
                  <a:pt x="70045" y="231907"/>
                  <a:pt x="54428" y="185057"/>
                </a:cubicBezTo>
                <a:cubicBezTo>
                  <a:pt x="58057" y="159657"/>
                  <a:pt x="67867" y="134388"/>
                  <a:pt x="65314" y="108857"/>
                </a:cubicBezTo>
                <a:cubicBezTo>
                  <a:pt x="64012" y="95839"/>
                  <a:pt x="49393" y="87902"/>
                  <a:pt x="43542" y="76200"/>
                </a:cubicBezTo>
                <a:cubicBezTo>
                  <a:pt x="38410" y="65937"/>
                  <a:pt x="38561" y="53382"/>
                  <a:pt x="32657" y="43542"/>
                </a:cubicBezTo>
                <a:cubicBezTo>
                  <a:pt x="27377" y="34741"/>
                  <a:pt x="17043" y="29982"/>
                  <a:pt x="10885" y="21771"/>
                </a:cubicBezTo>
                <a:cubicBezTo>
                  <a:pt x="6017" y="15280"/>
                  <a:pt x="3628" y="7257"/>
                  <a:pt x="0" y="0"/>
                </a:cubicBezTo>
                <a:lnTo>
                  <a:pt x="0" y="0"/>
                </a:ln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1" name="Volný tvar 60"/>
          <p:cNvSpPr/>
          <p:nvPr/>
        </p:nvSpPr>
        <p:spPr>
          <a:xfrm>
            <a:off x="7143750" y="5786438"/>
            <a:ext cx="727075" cy="831850"/>
          </a:xfrm>
          <a:custGeom>
            <a:avLst/>
            <a:gdLst>
              <a:gd name="connsiteX0" fmla="*/ 494006 w 591977"/>
              <a:gd name="connsiteY0" fmla="*/ 457200 h 729343"/>
              <a:gd name="connsiteX1" fmla="*/ 548435 w 591977"/>
              <a:gd name="connsiteY1" fmla="*/ 402772 h 729343"/>
              <a:gd name="connsiteX2" fmla="*/ 581092 w 591977"/>
              <a:gd name="connsiteY2" fmla="*/ 217715 h 729343"/>
              <a:gd name="connsiteX3" fmla="*/ 591977 w 591977"/>
              <a:gd name="connsiteY3" fmla="*/ 174172 h 729343"/>
              <a:gd name="connsiteX4" fmla="*/ 559320 w 591977"/>
              <a:gd name="connsiteY4" fmla="*/ 97972 h 729343"/>
              <a:gd name="connsiteX5" fmla="*/ 548435 w 591977"/>
              <a:gd name="connsiteY5" fmla="*/ 65315 h 729343"/>
              <a:gd name="connsiteX6" fmla="*/ 526663 w 591977"/>
              <a:gd name="connsiteY6" fmla="*/ 43543 h 729343"/>
              <a:gd name="connsiteX7" fmla="*/ 494006 w 591977"/>
              <a:gd name="connsiteY7" fmla="*/ 21772 h 729343"/>
              <a:gd name="connsiteX8" fmla="*/ 396035 w 591977"/>
              <a:gd name="connsiteY8" fmla="*/ 0 h 729343"/>
              <a:gd name="connsiteX9" fmla="*/ 287177 w 591977"/>
              <a:gd name="connsiteY9" fmla="*/ 32658 h 729343"/>
              <a:gd name="connsiteX10" fmla="*/ 254520 w 591977"/>
              <a:gd name="connsiteY10" fmla="*/ 43543 h 729343"/>
              <a:gd name="connsiteX11" fmla="*/ 221863 w 591977"/>
              <a:gd name="connsiteY11" fmla="*/ 54429 h 729343"/>
              <a:gd name="connsiteX12" fmla="*/ 189206 w 591977"/>
              <a:gd name="connsiteY12" fmla="*/ 87086 h 729343"/>
              <a:gd name="connsiteX13" fmla="*/ 145663 w 591977"/>
              <a:gd name="connsiteY13" fmla="*/ 141515 h 729343"/>
              <a:gd name="connsiteX14" fmla="*/ 113006 w 591977"/>
              <a:gd name="connsiteY14" fmla="*/ 163286 h 729343"/>
              <a:gd name="connsiteX15" fmla="*/ 47692 w 591977"/>
              <a:gd name="connsiteY15" fmla="*/ 152400 h 729343"/>
              <a:gd name="connsiteX16" fmla="*/ 4149 w 591977"/>
              <a:gd name="connsiteY16" fmla="*/ 163286 h 729343"/>
              <a:gd name="connsiteX17" fmla="*/ 36806 w 591977"/>
              <a:gd name="connsiteY17" fmla="*/ 359229 h 729343"/>
              <a:gd name="connsiteX18" fmla="*/ 91235 w 591977"/>
              <a:gd name="connsiteY18" fmla="*/ 435429 h 729343"/>
              <a:gd name="connsiteX19" fmla="*/ 123892 w 591977"/>
              <a:gd name="connsiteY19" fmla="*/ 500743 h 729343"/>
              <a:gd name="connsiteX20" fmla="*/ 145663 w 591977"/>
              <a:gd name="connsiteY20" fmla="*/ 566058 h 729343"/>
              <a:gd name="connsiteX21" fmla="*/ 189206 w 591977"/>
              <a:gd name="connsiteY21" fmla="*/ 631372 h 729343"/>
              <a:gd name="connsiteX22" fmla="*/ 221863 w 591977"/>
              <a:gd name="connsiteY22" fmla="*/ 696686 h 729343"/>
              <a:gd name="connsiteX23" fmla="*/ 254520 w 591977"/>
              <a:gd name="connsiteY23" fmla="*/ 707572 h 729343"/>
              <a:gd name="connsiteX24" fmla="*/ 287177 w 591977"/>
              <a:gd name="connsiteY24" fmla="*/ 729343 h 729343"/>
              <a:gd name="connsiteX25" fmla="*/ 352492 w 591977"/>
              <a:gd name="connsiteY25" fmla="*/ 718458 h 729343"/>
              <a:gd name="connsiteX26" fmla="*/ 396035 w 591977"/>
              <a:gd name="connsiteY26" fmla="*/ 674915 h 729343"/>
              <a:gd name="connsiteX27" fmla="*/ 417806 w 591977"/>
              <a:gd name="connsiteY27" fmla="*/ 653143 h 729343"/>
              <a:gd name="connsiteX28" fmla="*/ 439577 w 591977"/>
              <a:gd name="connsiteY28" fmla="*/ 587829 h 729343"/>
              <a:gd name="connsiteX29" fmla="*/ 450463 w 591977"/>
              <a:gd name="connsiteY29" fmla="*/ 555172 h 729343"/>
              <a:gd name="connsiteX30" fmla="*/ 494006 w 591977"/>
              <a:gd name="connsiteY30" fmla="*/ 500743 h 729343"/>
              <a:gd name="connsiteX31" fmla="*/ 515777 w 591977"/>
              <a:gd name="connsiteY31" fmla="*/ 424543 h 729343"/>
              <a:gd name="connsiteX32" fmla="*/ 526663 w 591977"/>
              <a:gd name="connsiteY32" fmla="*/ 413658 h 729343"/>
              <a:gd name="connsiteX33" fmla="*/ 526663 w 591977"/>
              <a:gd name="connsiteY33" fmla="*/ 348343 h 729343"/>
              <a:gd name="connsiteX34" fmla="*/ 537549 w 591977"/>
              <a:gd name="connsiteY34" fmla="*/ 348343 h 729343"/>
              <a:gd name="connsiteX35" fmla="*/ 537549 w 591977"/>
              <a:gd name="connsiteY35" fmla="*/ 348343 h 72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91977" h="729343">
                <a:moveTo>
                  <a:pt x="494006" y="457200"/>
                </a:moveTo>
                <a:cubicBezTo>
                  <a:pt x="513056" y="444501"/>
                  <a:pt x="543899" y="429986"/>
                  <a:pt x="548435" y="402772"/>
                </a:cubicBezTo>
                <a:cubicBezTo>
                  <a:pt x="580826" y="208423"/>
                  <a:pt x="516829" y="281975"/>
                  <a:pt x="581092" y="217715"/>
                </a:cubicBezTo>
                <a:cubicBezTo>
                  <a:pt x="584720" y="203201"/>
                  <a:pt x="591977" y="189133"/>
                  <a:pt x="591977" y="174172"/>
                </a:cubicBezTo>
                <a:cubicBezTo>
                  <a:pt x="591977" y="139023"/>
                  <a:pt x="577098" y="124638"/>
                  <a:pt x="559320" y="97972"/>
                </a:cubicBezTo>
                <a:cubicBezTo>
                  <a:pt x="555692" y="87086"/>
                  <a:pt x="554338" y="75154"/>
                  <a:pt x="548435" y="65315"/>
                </a:cubicBezTo>
                <a:cubicBezTo>
                  <a:pt x="543155" y="56514"/>
                  <a:pt x="534677" y="49954"/>
                  <a:pt x="526663" y="43543"/>
                </a:cubicBezTo>
                <a:cubicBezTo>
                  <a:pt x="516447" y="35370"/>
                  <a:pt x="505708" y="27623"/>
                  <a:pt x="494006" y="21772"/>
                </a:cubicBezTo>
                <a:cubicBezTo>
                  <a:pt x="467207" y="8372"/>
                  <a:pt x="421123" y="4181"/>
                  <a:pt x="396035" y="0"/>
                </a:cubicBezTo>
                <a:cubicBezTo>
                  <a:pt x="330223" y="16453"/>
                  <a:pt x="366693" y="6153"/>
                  <a:pt x="287177" y="32658"/>
                </a:cubicBezTo>
                <a:lnTo>
                  <a:pt x="254520" y="43543"/>
                </a:lnTo>
                <a:lnTo>
                  <a:pt x="221863" y="54429"/>
                </a:lnTo>
                <a:cubicBezTo>
                  <a:pt x="210977" y="65315"/>
                  <a:pt x="199061" y="75259"/>
                  <a:pt x="189206" y="87086"/>
                </a:cubicBezTo>
                <a:cubicBezTo>
                  <a:pt x="160916" y="121034"/>
                  <a:pt x="177334" y="116178"/>
                  <a:pt x="145663" y="141515"/>
                </a:cubicBezTo>
                <a:cubicBezTo>
                  <a:pt x="135447" y="149688"/>
                  <a:pt x="123892" y="156029"/>
                  <a:pt x="113006" y="163286"/>
                </a:cubicBezTo>
                <a:cubicBezTo>
                  <a:pt x="91235" y="159657"/>
                  <a:pt x="69764" y="152400"/>
                  <a:pt x="47692" y="152400"/>
                </a:cubicBezTo>
                <a:cubicBezTo>
                  <a:pt x="32731" y="152400"/>
                  <a:pt x="7513" y="148708"/>
                  <a:pt x="4149" y="163286"/>
                </a:cubicBezTo>
                <a:cubicBezTo>
                  <a:pt x="0" y="181264"/>
                  <a:pt x="10116" y="323641"/>
                  <a:pt x="36806" y="359229"/>
                </a:cubicBezTo>
                <a:cubicBezTo>
                  <a:pt x="77313" y="413238"/>
                  <a:pt x="59399" y="387676"/>
                  <a:pt x="91235" y="435429"/>
                </a:cubicBezTo>
                <a:cubicBezTo>
                  <a:pt x="130930" y="554522"/>
                  <a:pt x="67623" y="374137"/>
                  <a:pt x="123892" y="500743"/>
                </a:cubicBezTo>
                <a:cubicBezTo>
                  <a:pt x="133213" y="521714"/>
                  <a:pt x="132933" y="546963"/>
                  <a:pt x="145663" y="566058"/>
                </a:cubicBezTo>
                <a:cubicBezTo>
                  <a:pt x="160177" y="587829"/>
                  <a:pt x="180931" y="606549"/>
                  <a:pt x="189206" y="631372"/>
                </a:cubicBezTo>
                <a:cubicBezTo>
                  <a:pt x="196377" y="652884"/>
                  <a:pt x="202680" y="681339"/>
                  <a:pt x="221863" y="696686"/>
                </a:cubicBezTo>
                <a:cubicBezTo>
                  <a:pt x="230823" y="703854"/>
                  <a:pt x="244257" y="702440"/>
                  <a:pt x="254520" y="707572"/>
                </a:cubicBezTo>
                <a:cubicBezTo>
                  <a:pt x="266222" y="713423"/>
                  <a:pt x="276291" y="722086"/>
                  <a:pt x="287177" y="729343"/>
                </a:cubicBezTo>
                <a:cubicBezTo>
                  <a:pt x="308949" y="725715"/>
                  <a:pt x="332750" y="728329"/>
                  <a:pt x="352492" y="718458"/>
                </a:cubicBezTo>
                <a:cubicBezTo>
                  <a:pt x="370851" y="709278"/>
                  <a:pt x="381521" y="689429"/>
                  <a:pt x="396035" y="674915"/>
                </a:cubicBezTo>
                <a:lnTo>
                  <a:pt x="417806" y="653143"/>
                </a:lnTo>
                <a:lnTo>
                  <a:pt x="439577" y="587829"/>
                </a:lnTo>
                <a:cubicBezTo>
                  <a:pt x="443206" y="576943"/>
                  <a:pt x="442349" y="563286"/>
                  <a:pt x="450463" y="555172"/>
                </a:cubicBezTo>
                <a:cubicBezTo>
                  <a:pt x="470714" y="534921"/>
                  <a:pt x="480273" y="528208"/>
                  <a:pt x="494006" y="500743"/>
                </a:cubicBezTo>
                <a:cubicBezTo>
                  <a:pt x="509845" y="469065"/>
                  <a:pt x="501820" y="459436"/>
                  <a:pt x="515777" y="424543"/>
                </a:cubicBezTo>
                <a:cubicBezTo>
                  <a:pt x="517683" y="419779"/>
                  <a:pt x="523034" y="417286"/>
                  <a:pt x="526663" y="413658"/>
                </a:cubicBezTo>
                <a:cubicBezTo>
                  <a:pt x="516987" y="384629"/>
                  <a:pt x="507310" y="377371"/>
                  <a:pt x="526663" y="348343"/>
                </a:cubicBezTo>
                <a:cubicBezTo>
                  <a:pt x="528676" y="345324"/>
                  <a:pt x="533920" y="348343"/>
                  <a:pt x="537549" y="348343"/>
                </a:cubicBezTo>
                <a:lnTo>
                  <a:pt x="537549" y="348343"/>
                </a:lnTo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1313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786188"/>
            <a:ext cx="64293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Volný tvar 62"/>
          <p:cNvSpPr/>
          <p:nvPr/>
        </p:nvSpPr>
        <p:spPr>
          <a:xfrm>
            <a:off x="7794625" y="6324600"/>
            <a:ext cx="685800" cy="130175"/>
          </a:xfrm>
          <a:custGeom>
            <a:avLst/>
            <a:gdLst>
              <a:gd name="connsiteX0" fmla="*/ 685800 w 685800"/>
              <a:gd name="connsiteY0" fmla="*/ 54429 h 130629"/>
              <a:gd name="connsiteX1" fmla="*/ 511629 w 685800"/>
              <a:gd name="connsiteY1" fmla="*/ 43543 h 130629"/>
              <a:gd name="connsiteX2" fmla="*/ 478972 w 685800"/>
              <a:gd name="connsiteY2" fmla="*/ 54429 h 130629"/>
              <a:gd name="connsiteX3" fmla="*/ 424543 w 685800"/>
              <a:gd name="connsiteY3" fmla="*/ 65314 h 130629"/>
              <a:gd name="connsiteX4" fmla="*/ 381000 w 685800"/>
              <a:gd name="connsiteY4" fmla="*/ 119743 h 130629"/>
              <a:gd name="connsiteX5" fmla="*/ 348343 w 685800"/>
              <a:gd name="connsiteY5" fmla="*/ 130629 h 130629"/>
              <a:gd name="connsiteX6" fmla="*/ 326572 w 685800"/>
              <a:gd name="connsiteY6" fmla="*/ 108857 h 130629"/>
              <a:gd name="connsiteX7" fmla="*/ 293915 w 685800"/>
              <a:gd name="connsiteY7" fmla="*/ 97971 h 130629"/>
              <a:gd name="connsiteX8" fmla="*/ 239486 w 685800"/>
              <a:gd name="connsiteY8" fmla="*/ 54429 h 130629"/>
              <a:gd name="connsiteX9" fmla="*/ 195943 w 685800"/>
              <a:gd name="connsiteY9" fmla="*/ 65314 h 130629"/>
              <a:gd name="connsiteX10" fmla="*/ 152400 w 685800"/>
              <a:gd name="connsiteY10" fmla="*/ 108857 h 130629"/>
              <a:gd name="connsiteX11" fmla="*/ 119743 w 685800"/>
              <a:gd name="connsiteY11" fmla="*/ 87086 h 130629"/>
              <a:gd name="connsiteX12" fmla="*/ 76200 w 685800"/>
              <a:gd name="connsiteY12" fmla="*/ 43543 h 130629"/>
              <a:gd name="connsiteX13" fmla="*/ 0 w 685800"/>
              <a:gd name="connsiteY13" fmla="*/ 0 h 130629"/>
              <a:gd name="connsiteX14" fmla="*/ 10886 w 685800"/>
              <a:gd name="connsiteY14" fmla="*/ 10886 h 13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800" h="130629">
                <a:moveTo>
                  <a:pt x="685800" y="54429"/>
                </a:moveTo>
                <a:cubicBezTo>
                  <a:pt x="585891" y="21125"/>
                  <a:pt x="643321" y="30373"/>
                  <a:pt x="511629" y="43543"/>
                </a:cubicBezTo>
                <a:cubicBezTo>
                  <a:pt x="500743" y="47172"/>
                  <a:pt x="490104" y="51646"/>
                  <a:pt x="478972" y="54429"/>
                </a:cubicBezTo>
                <a:cubicBezTo>
                  <a:pt x="461022" y="58916"/>
                  <a:pt x="441549" y="58026"/>
                  <a:pt x="424543" y="65314"/>
                </a:cubicBezTo>
                <a:cubicBezTo>
                  <a:pt x="400649" y="75554"/>
                  <a:pt x="399379" y="105040"/>
                  <a:pt x="381000" y="119743"/>
                </a:cubicBezTo>
                <a:cubicBezTo>
                  <a:pt x="372040" y="126911"/>
                  <a:pt x="359229" y="127000"/>
                  <a:pt x="348343" y="130629"/>
                </a:cubicBezTo>
                <a:cubicBezTo>
                  <a:pt x="341086" y="123372"/>
                  <a:pt x="335373" y="114138"/>
                  <a:pt x="326572" y="108857"/>
                </a:cubicBezTo>
                <a:cubicBezTo>
                  <a:pt x="316733" y="102953"/>
                  <a:pt x="302875" y="105139"/>
                  <a:pt x="293915" y="97971"/>
                </a:cubicBezTo>
                <a:cubicBezTo>
                  <a:pt x="223577" y="41701"/>
                  <a:pt x="321567" y="81788"/>
                  <a:pt x="239486" y="54429"/>
                </a:cubicBezTo>
                <a:cubicBezTo>
                  <a:pt x="224972" y="58057"/>
                  <a:pt x="208630" y="57385"/>
                  <a:pt x="195943" y="65314"/>
                </a:cubicBezTo>
                <a:cubicBezTo>
                  <a:pt x="178537" y="76193"/>
                  <a:pt x="152400" y="108857"/>
                  <a:pt x="152400" y="108857"/>
                </a:cubicBezTo>
                <a:cubicBezTo>
                  <a:pt x="141514" y="101600"/>
                  <a:pt x="129676" y="95600"/>
                  <a:pt x="119743" y="87086"/>
                </a:cubicBezTo>
                <a:cubicBezTo>
                  <a:pt x="104158" y="73728"/>
                  <a:pt x="95673" y="50034"/>
                  <a:pt x="76200" y="43543"/>
                </a:cubicBezTo>
                <a:cubicBezTo>
                  <a:pt x="3189" y="19205"/>
                  <a:pt x="21150" y="42297"/>
                  <a:pt x="0" y="0"/>
                </a:cubicBezTo>
                <a:lnTo>
                  <a:pt x="10886" y="10886"/>
                </a:ln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4" name="Volný tvar 63"/>
          <p:cNvSpPr/>
          <p:nvPr/>
        </p:nvSpPr>
        <p:spPr>
          <a:xfrm>
            <a:off x="6357938" y="5661025"/>
            <a:ext cx="793750" cy="381000"/>
          </a:xfrm>
          <a:custGeom>
            <a:avLst/>
            <a:gdLst>
              <a:gd name="connsiteX0" fmla="*/ 794657 w 794657"/>
              <a:gd name="connsiteY0" fmla="*/ 381000 h 381000"/>
              <a:gd name="connsiteX1" fmla="*/ 762000 w 794657"/>
              <a:gd name="connsiteY1" fmla="*/ 359229 h 381000"/>
              <a:gd name="connsiteX2" fmla="*/ 620486 w 794657"/>
              <a:gd name="connsiteY2" fmla="*/ 337458 h 381000"/>
              <a:gd name="connsiteX3" fmla="*/ 598714 w 794657"/>
              <a:gd name="connsiteY3" fmla="*/ 261258 h 381000"/>
              <a:gd name="connsiteX4" fmla="*/ 587829 w 794657"/>
              <a:gd name="connsiteY4" fmla="*/ 228600 h 381000"/>
              <a:gd name="connsiteX5" fmla="*/ 533400 w 794657"/>
              <a:gd name="connsiteY5" fmla="*/ 185058 h 381000"/>
              <a:gd name="connsiteX6" fmla="*/ 500743 w 794657"/>
              <a:gd name="connsiteY6" fmla="*/ 195943 h 381000"/>
              <a:gd name="connsiteX7" fmla="*/ 468086 w 794657"/>
              <a:gd name="connsiteY7" fmla="*/ 217715 h 381000"/>
              <a:gd name="connsiteX8" fmla="*/ 402772 w 794657"/>
              <a:gd name="connsiteY8" fmla="*/ 206829 h 381000"/>
              <a:gd name="connsiteX9" fmla="*/ 348343 w 794657"/>
              <a:gd name="connsiteY9" fmla="*/ 174172 h 381000"/>
              <a:gd name="connsiteX10" fmla="*/ 326572 w 794657"/>
              <a:gd name="connsiteY10" fmla="*/ 152400 h 381000"/>
              <a:gd name="connsiteX11" fmla="*/ 272143 w 794657"/>
              <a:gd name="connsiteY11" fmla="*/ 65315 h 381000"/>
              <a:gd name="connsiteX12" fmla="*/ 228600 w 794657"/>
              <a:gd name="connsiteY12" fmla="*/ 10886 h 381000"/>
              <a:gd name="connsiteX13" fmla="*/ 195943 w 794657"/>
              <a:gd name="connsiteY13" fmla="*/ 0 h 381000"/>
              <a:gd name="connsiteX14" fmla="*/ 152400 w 794657"/>
              <a:gd name="connsiteY14" fmla="*/ 10886 h 381000"/>
              <a:gd name="connsiteX15" fmla="*/ 87086 w 794657"/>
              <a:gd name="connsiteY15" fmla="*/ 32658 h 381000"/>
              <a:gd name="connsiteX16" fmla="*/ 32657 w 794657"/>
              <a:gd name="connsiteY16" fmla="*/ 76200 h 381000"/>
              <a:gd name="connsiteX17" fmla="*/ 0 w 794657"/>
              <a:gd name="connsiteY17" fmla="*/ 76200 h 381000"/>
              <a:gd name="connsiteX18" fmla="*/ 0 w 794657"/>
              <a:gd name="connsiteY18" fmla="*/ 87086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94657" h="381000">
                <a:moveTo>
                  <a:pt x="794657" y="381000"/>
                </a:moveTo>
                <a:cubicBezTo>
                  <a:pt x="783771" y="373743"/>
                  <a:pt x="773702" y="365080"/>
                  <a:pt x="762000" y="359229"/>
                </a:cubicBezTo>
                <a:cubicBezTo>
                  <a:pt x="722767" y="339613"/>
                  <a:pt x="651713" y="340581"/>
                  <a:pt x="620486" y="337458"/>
                </a:cubicBezTo>
                <a:cubicBezTo>
                  <a:pt x="594392" y="259175"/>
                  <a:pt x="626044" y="356913"/>
                  <a:pt x="598714" y="261258"/>
                </a:cubicBezTo>
                <a:cubicBezTo>
                  <a:pt x="595562" y="250225"/>
                  <a:pt x="593733" y="238440"/>
                  <a:pt x="587829" y="228600"/>
                </a:cubicBezTo>
                <a:cubicBezTo>
                  <a:pt x="577489" y="211367"/>
                  <a:pt x="548230" y="194945"/>
                  <a:pt x="533400" y="185058"/>
                </a:cubicBezTo>
                <a:cubicBezTo>
                  <a:pt x="522514" y="188686"/>
                  <a:pt x="511006" y="190811"/>
                  <a:pt x="500743" y="195943"/>
                </a:cubicBezTo>
                <a:cubicBezTo>
                  <a:pt x="489041" y="201794"/>
                  <a:pt x="481089" y="216270"/>
                  <a:pt x="468086" y="217715"/>
                </a:cubicBezTo>
                <a:cubicBezTo>
                  <a:pt x="446149" y="220152"/>
                  <a:pt x="424543" y="210458"/>
                  <a:pt x="402772" y="206829"/>
                </a:cubicBezTo>
                <a:cubicBezTo>
                  <a:pt x="347602" y="151662"/>
                  <a:pt x="419005" y="216571"/>
                  <a:pt x="348343" y="174172"/>
                </a:cubicBezTo>
                <a:cubicBezTo>
                  <a:pt x="339542" y="168891"/>
                  <a:pt x="333829" y="159657"/>
                  <a:pt x="326572" y="152400"/>
                </a:cubicBezTo>
                <a:cubicBezTo>
                  <a:pt x="300663" y="74675"/>
                  <a:pt x="323895" y="99816"/>
                  <a:pt x="272143" y="65315"/>
                </a:cubicBezTo>
                <a:cubicBezTo>
                  <a:pt x="262254" y="50481"/>
                  <a:pt x="245836" y="21228"/>
                  <a:pt x="228600" y="10886"/>
                </a:cubicBezTo>
                <a:cubicBezTo>
                  <a:pt x="218761" y="4982"/>
                  <a:pt x="206829" y="3629"/>
                  <a:pt x="195943" y="0"/>
                </a:cubicBezTo>
                <a:cubicBezTo>
                  <a:pt x="181429" y="3629"/>
                  <a:pt x="166730" y="6587"/>
                  <a:pt x="152400" y="10886"/>
                </a:cubicBezTo>
                <a:cubicBezTo>
                  <a:pt x="130419" y="17481"/>
                  <a:pt x="87086" y="32658"/>
                  <a:pt x="87086" y="32658"/>
                </a:cubicBezTo>
                <a:cubicBezTo>
                  <a:pt x="72222" y="47521"/>
                  <a:pt x="53254" y="69334"/>
                  <a:pt x="32657" y="76200"/>
                </a:cubicBezTo>
                <a:cubicBezTo>
                  <a:pt x="22330" y="79642"/>
                  <a:pt x="10886" y="76200"/>
                  <a:pt x="0" y="76200"/>
                </a:cubicBezTo>
                <a:lnTo>
                  <a:pt x="0" y="87086"/>
                </a:ln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5" name="Volný tvar 64"/>
          <p:cNvSpPr/>
          <p:nvPr/>
        </p:nvSpPr>
        <p:spPr>
          <a:xfrm>
            <a:off x="3929063" y="4143375"/>
            <a:ext cx="142875" cy="406400"/>
          </a:xfrm>
          <a:custGeom>
            <a:avLst/>
            <a:gdLst>
              <a:gd name="connsiteX0" fmla="*/ 195943 w 195943"/>
              <a:gd name="connsiteY0" fmla="*/ 250372 h 261258"/>
              <a:gd name="connsiteX1" fmla="*/ 0 w 195943"/>
              <a:gd name="connsiteY1" fmla="*/ 261258 h 261258"/>
              <a:gd name="connsiteX2" fmla="*/ 0 w 195943"/>
              <a:gd name="connsiteY2" fmla="*/ 0 h 261258"/>
              <a:gd name="connsiteX3" fmla="*/ 0 w 195943"/>
              <a:gd name="connsiteY3" fmla="*/ 0 h 26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943" h="261258">
                <a:moveTo>
                  <a:pt x="195943" y="250372"/>
                </a:moveTo>
                <a:lnTo>
                  <a:pt x="0" y="26125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7" name="Volný tvar 66"/>
          <p:cNvSpPr/>
          <p:nvPr/>
        </p:nvSpPr>
        <p:spPr>
          <a:xfrm>
            <a:off x="4233863" y="3395663"/>
            <a:ext cx="109537" cy="196850"/>
          </a:xfrm>
          <a:custGeom>
            <a:avLst/>
            <a:gdLst>
              <a:gd name="connsiteX0" fmla="*/ 108857 w 108857"/>
              <a:gd name="connsiteY0" fmla="*/ 195943 h 195943"/>
              <a:gd name="connsiteX1" fmla="*/ 10886 w 108857"/>
              <a:gd name="connsiteY1" fmla="*/ 141514 h 195943"/>
              <a:gd name="connsiteX2" fmla="*/ 0 w 108857"/>
              <a:gd name="connsiteY2" fmla="*/ 0 h 195943"/>
              <a:gd name="connsiteX3" fmla="*/ 0 w 108857"/>
              <a:gd name="connsiteY3" fmla="*/ 0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857" h="195943">
                <a:moveTo>
                  <a:pt x="108857" y="195943"/>
                </a:moveTo>
                <a:lnTo>
                  <a:pt x="10886" y="14151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8" name="Volný tvar 67"/>
          <p:cNvSpPr/>
          <p:nvPr/>
        </p:nvSpPr>
        <p:spPr>
          <a:xfrm>
            <a:off x="4386263" y="4256088"/>
            <a:ext cx="381000" cy="414337"/>
          </a:xfrm>
          <a:custGeom>
            <a:avLst/>
            <a:gdLst>
              <a:gd name="connsiteX0" fmla="*/ 381000 w 381000"/>
              <a:gd name="connsiteY0" fmla="*/ 391886 h 413657"/>
              <a:gd name="connsiteX1" fmla="*/ 65314 w 381000"/>
              <a:gd name="connsiteY1" fmla="*/ 413657 h 413657"/>
              <a:gd name="connsiteX2" fmla="*/ 0 w 381000"/>
              <a:gd name="connsiteY2" fmla="*/ 0 h 413657"/>
              <a:gd name="connsiteX3" fmla="*/ 0 w 381000"/>
              <a:gd name="connsiteY3" fmla="*/ 0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413657">
                <a:moveTo>
                  <a:pt x="381000" y="391886"/>
                </a:moveTo>
                <a:lnTo>
                  <a:pt x="65314" y="41365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9" name="Volný tvar 68"/>
          <p:cNvSpPr/>
          <p:nvPr/>
        </p:nvSpPr>
        <p:spPr>
          <a:xfrm>
            <a:off x="4332288" y="5018088"/>
            <a:ext cx="185737" cy="511175"/>
          </a:xfrm>
          <a:custGeom>
            <a:avLst/>
            <a:gdLst>
              <a:gd name="connsiteX0" fmla="*/ 0 w 185057"/>
              <a:gd name="connsiteY0" fmla="*/ 511629 h 511629"/>
              <a:gd name="connsiteX1" fmla="*/ 185057 w 185057"/>
              <a:gd name="connsiteY1" fmla="*/ 261257 h 511629"/>
              <a:gd name="connsiteX2" fmla="*/ 119743 w 185057"/>
              <a:gd name="connsiteY2" fmla="*/ 0 h 51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057" h="511629">
                <a:moveTo>
                  <a:pt x="0" y="511629"/>
                </a:moveTo>
                <a:lnTo>
                  <a:pt x="185057" y="261257"/>
                </a:lnTo>
                <a:lnTo>
                  <a:pt x="119743" y="0"/>
                </a:lnTo>
              </a:path>
            </a:pathLst>
          </a:cu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0" name="Volný tvar 69"/>
          <p:cNvSpPr/>
          <p:nvPr/>
        </p:nvSpPr>
        <p:spPr>
          <a:xfrm>
            <a:off x="4202113" y="5486400"/>
            <a:ext cx="968375" cy="620713"/>
          </a:xfrm>
          <a:custGeom>
            <a:avLst/>
            <a:gdLst>
              <a:gd name="connsiteX0" fmla="*/ 0 w 968828"/>
              <a:gd name="connsiteY0" fmla="*/ 620486 h 620486"/>
              <a:gd name="connsiteX1" fmla="*/ 740228 w 968828"/>
              <a:gd name="connsiteY1" fmla="*/ 511629 h 620486"/>
              <a:gd name="connsiteX2" fmla="*/ 968828 w 968828"/>
              <a:gd name="connsiteY2" fmla="*/ 0 h 6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8828" h="620486">
                <a:moveTo>
                  <a:pt x="0" y="620486"/>
                </a:moveTo>
                <a:lnTo>
                  <a:pt x="740228" y="511629"/>
                </a:lnTo>
                <a:lnTo>
                  <a:pt x="968828" y="0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" name="Volný tvar 70"/>
          <p:cNvSpPr/>
          <p:nvPr/>
        </p:nvSpPr>
        <p:spPr>
          <a:xfrm>
            <a:off x="4321175" y="2994025"/>
            <a:ext cx="741363" cy="903288"/>
          </a:xfrm>
          <a:custGeom>
            <a:avLst/>
            <a:gdLst>
              <a:gd name="connsiteX0" fmla="*/ 0 w 740228"/>
              <a:gd name="connsiteY0" fmla="*/ 0 h 903515"/>
              <a:gd name="connsiteX1" fmla="*/ 468085 w 740228"/>
              <a:gd name="connsiteY1" fmla="*/ 174172 h 903515"/>
              <a:gd name="connsiteX2" fmla="*/ 740228 w 740228"/>
              <a:gd name="connsiteY2" fmla="*/ 903515 h 90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228" h="903515">
                <a:moveTo>
                  <a:pt x="0" y="0"/>
                </a:moveTo>
                <a:lnTo>
                  <a:pt x="468085" y="174172"/>
                </a:lnTo>
                <a:lnTo>
                  <a:pt x="740228" y="903515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2" name="Volný tvar 71"/>
          <p:cNvSpPr/>
          <p:nvPr/>
        </p:nvSpPr>
        <p:spPr>
          <a:xfrm>
            <a:off x="3744913" y="4746625"/>
            <a:ext cx="228600" cy="0"/>
          </a:xfrm>
          <a:custGeom>
            <a:avLst/>
            <a:gdLst>
              <a:gd name="connsiteX0" fmla="*/ 0 w 228600"/>
              <a:gd name="connsiteY0" fmla="*/ 0 h 0"/>
              <a:gd name="connsiteX1" fmla="*/ 228600 w 2286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860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3" name="Volný tvar 72"/>
          <p:cNvSpPr/>
          <p:nvPr/>
        </p:nvSpPr>
        <p:spPr>
          <a:xfrm>
            <a:off x="2732088" y="4702175"/>
            <a:ext cx="1949450" cy="1992313"/>
          </a:xfrm>
          <a:custGeom>
            <a:avLst/>
            <a:gdLst>
              <a:gd name="connsiteX0" fmla="*/ 1948543 w 1948543"/>
              <a:gd name="connsiteY0" fmla="*/ 0 h 1992085"/>
              <a:gd name="connsiteX1" fmla="*/ 1240972 w 1948543"/>
              <a:gd name="connsiteY1" fmla="*/ 130628 h 1992085"/>
              <a:gd name="connsiteX2" fmla="*/ 489857 w 1948543"/>
              <a:gd name="connsiteY2" fmla="*/ 631371 h 1992085"/>
              <a:gd name="connsiteX3" fmla="*/ 0 w 1948543"/>
              <a:gd name="connsiteY3" fmla="*/ 1992085 h 199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8543" h="1992085">
                <a:moveTo>
                  <a:pt x="1948543" y="0"/>
                </a:moveTo>
                <a:lnTo>
                  <a:pt x="1240972" y="130628"/>
                </a:lnTo>
                <a:lnTo>
                  <a:pt x="489857" y="631371"/>
                </a:lnTo>
                <a:lnTo>
                  <a:pt x="0" y="1992085"/>
                </a:lnTo>
              </a:path>
            </a:pathLst>
          </a:custGeom>
          <a:ln w="28575">
            <a:solidFill>
              <a:srgbClr val="00206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4" name="Volný tvar 73"/>
          <p:cNvSpPr/>
          <p:nvPr/>
        </p:nvSpPr>
        <p:spPr>
          <a:xfrm>
            <a:off x="3113088" y="4681538"/>
            <a:ext cx="958850" cy="935037"/>
          </a:xfrm>
          <a:custGeom>
            <a:avLst/>
            <a:gdLst>
              <a:gd name="connsiteX0" fmla="*/ 957943 w 957943"/>
              <a:gd name="connsiteY0" fmla="*/ 0 h 936172"/>
              <a:gd name="connsiteX1" fmla="*/ 174172 w 957943"/>
              <a:gd name="connsiteY1" fmla="*/ 65314 h 936172"/>
              <a:gd name="connsiteX2" fmla="*/ 0 w 957943"/>
              <a:gd name="connsiteY2" fmla="*/ 936172 h 93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7943" h="936172">
                <a:moveTo>
                  <a:pt x="957943" y="0"/>
                </a:moveTo>
                <a:lnTo>
                  <a:pt x="174172" y="65314"/>
                </a:lnTo>
                <a:lnTo>
                  <a:pt x="0" y="936172"/>
                </a:lnTo>
              </a:path>
            </a:pathLst>
          </a:custGeom>
          <a:ln w="28575">
            <a:solidFill>
              <a:srgbClr val="00206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325" name="TextovéPole 74"/>
          <p:cNvSpPr txBox="1">
            <a:spLocks noChangeArrowheads="1"/>
          </p:cNvSpPr>
          <p:nvPr/>
        </p:nvSpPr>
        <p:spPr bwMode="auto">
          <a:xfrm>
            <a:off x="7000875" y="4049713"/>
            <a:ext cx="1357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latin typeface="Calibri" pitchFamily="34" charset="0"/>
              </a:rPr>
              <a:t>Anactorium</a:t>
            </a:r>
          </a:p>
        </p:txBody>
      </p:sp>
      <p:sp>
        <p:nvSpPr>
          <p:cNvPr id="11326" name="TextovéPole 75"/>
          <p:cNvSpPr txBox="1">
            <a:spLocks noChangeArrowheads="1"/>
          </p:cNvSpPr>
          <p:nvPr/>
        </p:nvSpPr>
        <p:spPr bwMode="auto">
          <a:xfrm>
            <a:off x="5786438" y="3500438"/>
            <a:ext cx="1214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latin typeface="Calibri" pitchFamily="34" charset="0"/>
              </a:rPr>
              <a:t>Actium</a:t>
            </a:r>
          </a:p>
        </p:txBody>
      </p:sp>
      <p:sp>
        <p:nvSpPr>
          <p:cNvPr id="11327" name="TextovéPole 76"/>
          <p:cNvSpPr txBox="1">
            <a:spLocks noChangeArrowheads="1"/>
          </p:cNvSpPr>
          <p:nvPr/>
        </p:nvSpPr>
        <p:spPr bwMode="auto">
          <a:xfrm>
            <a:off x="4000500" y="2214563"/>
            <a:ext cx="1214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 b="1">
                <a:latin typeface="Calibri" pitchFamily="34" charset="0"/>
              </a:rPr>
              <a:t>Nicopolis</a:t>
            </a:r>
          </a:p>
        </p:txBody>
      </p:sp>
      <p:sp>
        <p:nvSpPr>
          <p:cNvPr id="78" name="TextovéPole 77"/>
          <p:cNvSpPr txBox="1"/>
          <p:nvPr/>
        </p:nvSpPr>
        <p:spPr>
          <a:xfrm rot="2348922">
            <a:off x="1751739" y="949781"/>
            <a:ext cx="278608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  <a:cs typeface="+mn-cs"/>
              </a:rPr>
              <a:t>Jónské moře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6429388" y="2143116"/>
            <a:ext cx="207170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  <a:cs typeface="+mn-cs"/>
              </a:rPr>
              <a:t>Ambrakijský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  <a:cs typeface="+mn-cs"/>
              </a:rPr>
              <a:t>záliv </a:t>
            </a:r>
          </a:p>
        </p:txBody>
      </p:sp>
      <p:sp>
        <p:nvSpPr>
          <p:cNvPr id="81" name="TextovéPole 80"/>
          <p:cNvSpPr txBox="1">
            <a:spLocks noChangeArrowheads="1"/>
          </p:cNvSpPr>
          <p:nvPr/>
        </p:nvSpPr>
        <p:spPr bwMode="auto">
          <a:xfrm>
            <a:off x="1857375" y="5572125"/>
            <a:ext cx="1500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002060"/>
                </a:solidFill>
                <a:latin typeface="Calibri" pitchFamily="34" charset="0"/>
              </a:rPr>
              <a:t>KLEOPATRA</a:t>
            </a:r>
          </a:p>
        </p:txBody>
      </p:sp>
      <p:sp>
        <p:nvSpPr>
          <p:cNvPr id="82" name="TextovéPole 81"/>
          <p:cNvSpPr txBox="1">
            <a:spLocks noChangeArrowheads="1"/>
          </p:cNvSpPr>
          <p:nvPr/>
        </p:nvSpPr>
        <p:spPr bwMode="auto">
          <a:xfrm>
            <a:off x="2071688" y="4929188"/>
            <a:ext cx="1500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002060"/>
                </a:solidFill>
                <a:latin typeface="Calibri" pitchFamily="34" charset="0"/>
              </a:rPr>
              <a:t>ANTONIUS</a:t>
            </a:r>
          </a:p>
        </p:txBody>
      </p:sp>
      <p:sp>
        <p:nvSpPr>
          <p:cNvPr id="84" name="Zaoblený obdélník 83"/>
          <p:cNvSpPr/>
          <p:nvPr/>
        </p:nvSpPr>
        <p:spPr>
          <a:xfrm>
            <a:off x="142875" y="2000250"/>
            <a:ext cx="3286125" cy="1643063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rgbClr val="002060"/>
                </a:solidFill>
              </a:rPr>
              <a:t>Antonius a Egypťané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rgbClr val="002060"/>
                </a:solidFill>
              </a:rPr>
              <a:t>Octavianus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rgbClr val="002060"/>
                </a:solidFill>
              </a:rPr>
              <a:t>Pobřežní pevnůstky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>
                <a:solidFill>
                  <a:srgbClr val="002060"/>
                </a:solidFill>
              </a:rPr>
              <a:t>Zdi</a:t>
            </a:r>
          </a:p>
        </p:txBody>
      </p:sp>
      <p:sp>
        <p:nvSpPr>
          <p:cNvPr id="85" name="Obdélník 84"/>
          <p:cNvSpPr/>
          <p:nvPr/>
        </p:nvSpPr>
        <p:spPr>
          <a:xfrm>
            <a:off x="2000250" y="2143125"/>
            <a:ext cx="714375" cy="1428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6" name="Obdélník 85"/>
          <p:cNvSpPr/>
          <p:nvPr/>
        </p:nvSpPr>
        <p:spPr>
          <a:xfrm>
            <a:off x="2000250" y="2571750"/>
            <a:ext cx="714375" cy="1428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7" name="Vývojový diagram: zpoždění 86"/>
          <p:cNvSpPr/>
          <p:nvPr/>
        </p:nvSpPr>
        <p:spPr>
          <a:xfrm rot="5400000">
            <a:off x="2045494" y="2974181"/>
            <a:ext cx="204788" cy="276225"/>
          </a:xfrm>
          <a:prstGeom prst="flowChartDelay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89" name="Přímá spojovací čára 88"/>
          <p:cNvCxnSpPr/>
          <p:nvPr/>
        </p:nvCxnSpPr>
        <p:spPr>
          <a:xfrm>
            <a:off x="1714500" y="3429000"/>
            <a:ext cx="85725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65" grpId="0" animBg="1"/>
      <p:bldP spid="65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1" grpId="0" animBg="1"/>
      <p:bldP spid="72" grpId="0" animBg="1"/>
      <p:bldP spid="73" grpId="0" animBg="1"/>
      <p:bldP spid="74" grpId="0" animBg="1"/>
      <p:bldP spid="81" grpId="0"/>
      <p:bldP spid="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25" y="642938"/>
            <a:ext cx="7143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Změna republiky v monarchii byla dokončena</a:t>
            </a:r>
          </a:p>
        </p:txBody>
      </p:sp>
      <p:sp>
        <p:nvSpPr>
          <p:cNvPr id="4" name="Volný tvar 3"/>
          <p:cNvSpPr/>
          <p:nvPr/>
        </p:nvSpPr>
        <p:spPr>
          <a:xfrm>
            <a:off x="5643563" y="1066800"/>
            <a:ext cx="0" cy="2286000"/>
          </a:xfrm>
          <a:custGeom>
            <a:avLst/>
            <a:gdLst>
              <a:gd name="connsiteX0" fmla="*/ 0 w 0"/>
              <a:gd name="connsiteY0" fmla="*/ 0 h 2286000"/>
              <a:gd name="connsiteX1" fmla="*/ 0 w 0"/>
              <a:gd name="connsiteY1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86000">
                <a:moveTo>
                  <a:pt x="0" y="0"/>
                </a:moveTo>
                <a:lnTo>
                  <a:pt x="0" y="2286000"/>
                </a:lnTo>
              </a:path>
            </a:pathLst>
          </a:custGeom>
          <a:ln w="7620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14810" y="3429000"/>
            <a:ext cx="285752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PRINCIPÁT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71875" y="4357688"/>
            <a:ext cx="250031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POČÁTEK ZCELA NOVÉHO OBDOBÍ ŘÍMSKÝCH DĚJIN</a:t>
            </a:r>
          </a:p>
        </p:txBody>
      </p:sp>
      <p:sp>
        <p:nvSpPr>
          <p:cNvPr id="7" name="Oválný popisek 6"/>
          <p:cNvSpPr/>
          <p:nvPr/>
        </p:nvSpPr>
        <p:spPr>
          <a:xfrm>
            <a:off x="3563938" y="1916113"/>
            <a:ext cx="2500312" cy="1571625"/>
          </a:xfrm>
          <a:prstGeom prst="wedgeEllipseCallout">
            <a:avLst>
              <a:gd name="adj1" fmla="val -78398"/>
              <a:gd name="adj2" fmla="val 597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itchFamily="18" charset="0"/>
              </a:rPr>
              <a:t>EGO SUM PRINCEPS</a:t>
            </a:r>
          </a:p>
        </p:txBody>
      </p:sp>
      <p:pic>
        <p:nvPicPr>
          <p:cNvPr id="12298" name="Picture 10" descr="Soubor:Augustus Bevilacqua Glyptothek Munich 31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44675"/>
            <a:ext cx="2519363" cy="3817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délník 3"/>
          <p:cNvSpPr>
            <a:spLocks noChangeArrowheads="1"/>
          </p:cNvSpPr>
          <p:nvPr/>
        </p:nvSpPr>
        <p:spPr bwMode="auto">
          <a:xfrm>
            <a:off x="214313" y="1000125"/>
            <a:ext cx="8605837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Dostupné z www:</a:t>
            </a:r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  <a:hlinkClick r:id="rId2"/>
              </a:rPr>
              <a:t>http://commons.wikimedia.org/wiki/File:SPQR.svg</a:t>
            </a:r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  <a:hlinkClick r:id="rId3"/>
              </a:rPr>
              <a:t>http://en.wikipedia.org/wiki/File:Vexilloid_of_the_Roman_Empire.svg</a:t>
            </a:r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  <a:hlinkClick r:id="rId4"/>
              </a:rPr>
              <a:t>http://commons.wikimedia.org/wiki/File:Illus266_-_Marcus_Antonius.png</a:t>
            </a:r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  <a:hlinkClick r:id="rId5"/>
              </a:rPr>
              <a:t>http://cs.wikipedia.org/wiki/Soubor:Augustus_Bevilacqua_Glyptothek_Munich_317.jpg</a:t>
            </a:r>
            <a:endParaRPr lang="cs-CZ" b="1">
              <a:latin typeface="Calibri" pitchFamily="34" charset="0"/>
            </a:endParaRPr>
          </a:p>
          <a:p>
            <a:r>
              <a:rPr lang="cs-CZ" b="1">
                <a:latin typeface="Calibri" pitchFamily="34" charset="0"/>
                <a:hlinkClick r:id="rId6"/>
              </a:rPr>
              <a:t>http://commons.wikimedia.org/wiki/File:Velis_vlajka.jpg</a:t>
            </a:r>
            <a:endParaRPr lang="cs-CZ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  <a:hlinkClick r:id="rId7"/>
              </a:rPr>
              <a:t>http://upload.wikimedia.org/wikipedia/commons/c/cb/Philippi_location.jpg</a:t>
            </a:r>
            <a:endParaRPr lang="cs-CZ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  <a:hlinkClick r:id="rId8"/>
              </a:rPr>
              <a:t>http://commons.wikimedia.org/wiki/File:Swords.svg</a:t>
            </a:r>
            <a:endParaRPr lang="cs-CZ" b="1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cs-CZ">
              <a:latin typeface="Calibri" pitchFamily="34" charset="0"/>
              <a:hlinkClick r:id="rId9"/>
            </a:endParaRPr>
          </a:p>
        </p:txBody>
      </p:sp>
      <p:sp>
        <p:nvSpPr>
          <p:cNvPr id="13315" name="TextovéPole 5"/>
          <p:cNvSpPr txBox="1">
            <a:spLocks noChangeArrowheads="1"/>
          </p:cNvSpPr>
          <p:nvPr/>
        </p:nvSpPr>
        <p:spPr bwMode="auto">
          <a:xfrm>
            <a:off x="2535238" y="285750"/>
            <a:ext cx="4073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alibri" pitchFamily="34" charset="0"/>
              </a:rPr>
              <a:t>Použité prameny a literatura:</a:t>
            </a:r>
          </a:p>
        </p:txBody>
      </p:sp>
      <p:sp>
        <p:nvSpPr>
          <p:cNvPr id="13316" name="TextovéPole 6"/>
          <p:cNvSpPr txBox="1">
            <a:spLocks noChangeArrowheads="1"/>
          </p:cNvSpPr>
          <p:nvPr/>
        </p:nvSpPr>
        <p:spPr bwMode="auto">
          <a:xfrm>
            <a:off x="214313" y="3906838"/>
            <a:ext cx="85010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BITTNER, V. - RICHTER, E. :</a:t>
            </a:r>
            <a:r>
              <a:rPr lang="cs-CZ" i="1">
                <a:latin typeface="Calibri" pitchFamily="34" charset="0"/>
              </a:rPr>
              <a:t>Geschichte und Geschehen Band1. </a:t>
            </a:r>
            <a:r>
              <a:rPr lang="cs-CZ">
                <a:latin typeface="Calibri" pitchFamily="34" charset="0"/>
              </a:rPr>
              <a:t>1. vydání. Stuttgart: Ernst Klett Verlag, 1995. ISBN 3-12- 410110-3.</a:t>
            </a:r>
          </a:p>
          <a:p>
            <a:r>
              <a:rPr lang="cs-CZ">
                <a:latin typeface="Calibri" pitchFamily="34" charset="0"/>
              </a:rPr>
              <a:t>FREYH, R. - VOLKMER, J. - HUG, W. - RUMPF, E.: </a:t>
            </a:r>
            <a:r>
              <a:rPr lang="cs-CZ" i="1">
                <a:latin typeface="Calibri" pitchFamily="34" charset="0"/>
              </a:rPr>
              <a:t>Menschen in ihrer Zeit 1 Im Altertum und fr</a:t>
            </a:r>
            <a:r>
              <a:rPr lang="de-DE" i="1">
                <a:latin typeface="Calibri" pitchFamily="34" charset="0"/>
              </a:rPr>
              <a:t>üher Mittelalter. </a:t>
            </a:r>
            <a:r>
              <a:rPr lang="de-DE">
                <a:latin typeface="Calibri" pitchFamily="34" charset="0"/>
              </a:rPr>
              <a:t>1. </a:t>
            </a:r>
            <a:r>
              <a:rPr lang="cs-CZ">
                <a:latin typeface="Calibri" pitchFamily="34" charset="0"/>
              </a:rPr>
              <a:t>vydání. Stuttgart: Ernst Klett Verlag, 1970.</a:t>
            </a:r>
          </a:p>
          <a:p>
            <a:r>
              <a:rPr lang="cs-CZ">
                <a:latin typeface="Calibri" pitchFamily="34" charset="0"/>
              </a:rPr>
              <a:t>RULF, J. - VÁLKOVÁ, V.: </a:t>
            </a:r>
            <a:r>
              <a:rPr lang="cs-CZ" i="1">
                <a:latin typeface="Calibri" pitchFamily="34" charset="0"/>
              </a:rPr>
              <a:t>Dějepis pro 6. ročník základní školy a 1. ročník osmiletého gymnázia. </a:t>
            </a:r>
            <a:r>
              <a:rPr lang="cs-CZ">
                <a:latin typeface="Calibri" pitchFamily="34" charset="0"/>
              </a:rPr>
              <a:t>1. vydání. Praha: SPN, 2001. ISBN 80-85937-59-X.</a:t>
            </a:r>
          </a:p>
          <a:p>
            <a:r>
              <a:rPr lang="cs-CZ">
                <a:latin typeface="Calibri" pitchFamily="34" charset="0"/>
              </a:rPr>
              <a:t>ŠTĚPÁNKOVÁ, A. - SLEPIČKA, P.: </a:t>
            </a:r>
            <a:r>
              <a:rPr lang="cs-CZ" i="1">
                <a:latin typeface="Calibri" pitchFamily="34" charset="0"/>
              </a:rPr>
              <a:t>Odmaturuj z dějepisu 1. </a:t>
            </a:r>
            <a:r>
              <a:rPr lang="cs-CZ">
                <a:latin typeface="Calibri" pitchFamily="34" charset="0"/>
              </a:rPr>
              <a:t>1. vydání. Brno: Didaktis, 2006. </a:t>
            </a:r>
          </a:p>
          <a:p>
            <a:r>
              <a:rPr lang="cs-CZ">
                <a:latin typeface="Calibri" pitchFamily="34" charset="0"/>
              </a:rPr>
              <a:t>ISBN 80-7358-059-4.</a:t>
            </a:r>
          </a:p>
        </p:txBody>
      </p:sp>
      <p:sp>
        <p:nvSpPr>
          <p:cNvPr id="13317" name="TextovéPole 7"/>
          <p:cNvSpPr txBox="1">
            <a:spLocks noChangeArrowheads="1"/>
          </p:cNvSpPr>
          <p:nvPr/>
        </p:nvSpPr>
        <p:spPr bwMode="auto">
          <a:xfrm>
            <a:off x="179388" y="3644900"/>
            <a:ext cx="7716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Map</a:t>
            </a:r>
            <a:r>
              <a:rPr lang="cs-CZ">
                <a:latin typeface="Calibri" pitchFamily="34" charset="0"/>
              </a:rPr>
              <a:t>y: 6, 7, 10 jsou vytvořeny autorem prezentace</a:t>
            </a:r>
          </a:p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85720" y="-24"/>
            <a:ext cx="8643998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  <a:cs typeface="+mn-cs"/>
              </a:rPr>
              <a:t>O nástupnictví se však ucházel i </a:t>
            </a:r>
            <a:r>
              <a:rPr lang="cs-CZ" sz="3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Octavianus: </a:t>
            </a:r>
            <a:endParaRPr lang="cs-CZ" sz="1600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+mn-lt"/>
                <a:cs typeface="+mn-cs"/>
              </a:rPr>
              <a:t>18letý Caesarův prasynovec , Caesarem adoptovaný za syna.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ln>
                <a:solidFill>
                  <a:schemeClr val="tx1"/>
                </a:solidFill>
              </a:ln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+mn-lt"/>
                <a:cs typeface="+mn-cs"/>
              </a:rPr>
              <a:t>Dosáhl toho, že mnoho veteránů z Caesarových legií přešlo pod jeho velení.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+mn-lt"/>
                <a:cs typeface="+mn-cs"/>
              </a:rPr>
              <a:t>Z nemalých finančních prostředků si vytvořil soukromou armádu.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ln>
                <a:solidFill>
                  <a:schemeClr val="tx1"/>
                </a:solidFill>
              </a:ln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ln>
                  <a:solidFill>
                    <a:schemeClr val="tx1"/>
                  </a:solidFill>
                </a:ln>
                <a:latin typeface="+mn-lt"/>
                <a:cs typeface="+mn-cs"/>
              </a:rPr>
              <a:t>Senát mu dal úkol:  vytlačit Antoniovy legie ze země (Itálie).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ln>
                <a:solidFill>
                  <a:schemeClr val="tx1"/>
                </a:solidFill>
              </a:ln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+mn-lt"/>
                <a:cs typeface="+mn-cs"/>
              </a:rPr>
              <a:t>Octavianus úkol velmi rychle splnil a vynutil si jmenování </a:t>
            </a:r>
            <a:r>
              <a:rPr lang="cs-CZ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konzulem.</a:t>
            </a:r>
          </a:p>
        </p:txBody>
      </p:sp>
      <p:sp>
        <p:nvSpPr>
          <p:cNvPr id="3075" name="TextovéPole 5"/>
          <p:cNvSpPr txBox="1">
            <a:spLocks noChangeArrowheads="1"/>
          </p:cNvSpPr>
          <p:nvPr/>
        </p:nvSpPr>
        <p:spPr bwMode="auto">
          <a:xfrm>
            <a:off x="285750" y="3571875"/>
            <a:ext cx="8572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solidFill>
                  <a:srgbClr val="FF0000"/>
                </a:solidFill>
                <a:latin typeface="Calibri" pitchFamily="34" charset="0"/>
              </a:rPr>
              <a:t>O tom, kdo se stal CAESAROVÝM nástupcem, nebylo pochyb.</a:t>
            </a:r>
          </a:p>
        </p:txBody>
      </p:sp>
      <p:sp>
        <p:nvSpPr>
          <p:cNvPr id="3076" name="TextovéPole 6"/>
          <p:cNvSpPr txBox="1">
            <a:spLocks noChangeArrowheads="1"/>
          </p:cNvSpPr>
          <p:nvPr/>
        </p:nvSpPr>
        <p:spPr bwMode="auto">
          <a:xfrm>
            <a:off x="214313" y="4071938"/>
            <a:ext cx="8929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Octavianus </a:t>
            </a:r>
            <a:r>
              <a:rPr lang="cs-CZ">
                <a:latin typeface="Calibri" pitchFamily="34" charset="0"/>
              </a:rPr>
              <a:t>se sblížil s </a:t>
            </a:r>
            <a:r>
              <a:rPr lang="cs-CZ" b="1">
                <a:latin typeface="Calibri" pitchFamily="34" charset="0"/>
              </a:rPr>
              <a:t>Antoniem</a:t>
            </a:r>
            <a:r>
              <a:rPr lang="cs-CZ">
                <a:latin typeface="Calibri" pitchFamily="34" charset="0"/>
              </a:rPr>
              <a:t>, třetím mužem u moci se stal </a:t>
            </a:r>
            <a:r>
              <a:rPr lang="cs-CZ" b="1">
                <a:latin typeface="Calibri" pitchFamily="34" charset="0"/>
              </a:rPr>
              <a:t>Lepidus</a:t>
            </a:r>
            <a:r>
              <a:rPr lang="cs-CZ">
                <a:latin typeface="Calibri" pitchFamily="34" charset="0"/>
              </a:rPr>
              <a:t> (vůdce jezdců).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00100" y="4429132"/>
            <a:ext cx="71438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DRUHÝ TRIUMVIRÁT</a:t>
            </a:r>
          </a:p>
        </p:txBody>
      </p:sp>
      <p:sp>
        <p:nvSpPr>
          <p:cNvPr id="3078" name="TextovéPole 9"/>
          <p:cNvSpPr txBox="1">
            <a:spLocks noChangeArrowheads="1"/>
          </p:cNvSpPr>
          <p:nvPr/>
        </p:nvSpPr>
        <p:spPr bwMode="auto">
          <a:xfrm>
            <a:off x="214313" y="5715000"/>
            <a:ext cx="8643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ITÁLII OVLÁDL TEROR A OBČANSKÁ VÁLKA - </a:t>
            </a:r>
            <a:r>
              <a:rPr lang="cs-CZ" b="1">
                <a:solidFill>
                  <a:srgbClr val="002060"/>
                </a:solidFill>
                <a:latin typeface="Calibri" pitchFamily="34" charset="0"/>
              </a:rPr>
              <a:t>„HON NA REPUBLIKÁNY“</a:t>
            </a:r>
          </a:p>
        </p:txBody>
      </p:sp>
      <p:pic>
        <p:nvPicPr>
          <p:cNvPr id="3082" name="Picture 10" descr="Soubor:Augustus Bevilacqua Glyptothek Munich 31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2688" y="188913"/>
            <a:ext cx="1344612" cy="1944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9750" y="357188"/>
            <a:ext cx="8175625" cy="191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Pokus se vysvětlit, proč se dva mocenští konkurenti, kteří měli ambice stát se samostatně vládnoucími diktátory, spojili v boji proti republikánům.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Jak dlouho mohlo vydržet spojenectví mezi „konkurenty“ ?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1714500" y="4857750"/>
            <a:ext cx="5000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714500" y="5570538"/>
            <a:ext cx="5000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714500" y="6284913"/>
            <a:ext cx="5000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188" y="428625"/>
            <a:ext cx="7848600" cy="1920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Zamysli se nad důvody, kvůli kterým prosazoval diktátor nové zákony a nařízení snáze, rychleji a efektivněji, než kolektivní orgány republiky.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Znáš ze současných moderních dějin, nebo i z vlastní zkušenosti v rodině nebo ve škole podobnou situaci? 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714500" y="3429000"/>
            <a:ext cx="5000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1714500" y="3786188"/>
            <a:ext cx="5000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714500" y="4143375"/>
            <a:ext cx="5000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1714500" y="4500563"/>
            <a:ext cx="5000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1714500" y="4857750"/>
            <a:ext cx="5000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714500" y="5143500"/>
            <a:ext cx="5000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oubor:Philippi loc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142875"/>
            <a:ext cx="4991100" cy="647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ovéPole 2"/>
          <p:cNvSpPr txBox="1">
            <a:spLocks noChangeArrowheads="1"/>
          </p:cNvSpPr>
          <p:nvPr/>
        </p:nvSpPr>
        <p:spPr bwMode="auto">
          <a:xfrm>
            <a:off x="5572125" y="357188"/>
            <a:ext cx="2714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Vojsko triumvirů a republikánů se střetlo v roce 42 př. n. l. u Filipp v Makedonii.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28875" y="1071563"/>
            <a:ext cx="928688" cy="369887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FILIPPY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/>
          <p:nvPr/>
        </p:nvSpPr>
        <p:spPr>
          <a:xfrm>
            <a:off x="1766102" y="3500438"/>
            <a:ext cx="3399293" cy="2046514"/>
          </a:xfrm>
          <a:custGeom>
            <a:avLst/>
            <a:gdLst>
              <a:gd name="connsiteX0" fmla="*/ 1303669 w 3399293"/>
              <a:gd name="connsiteY0" fmla="*/ 206828 h 2046514"/>
              <a:gd name="connsiteX1" fmla="*/ 1260127 w 3399293"/>
              <a:gd name="connsiteY1" fmla="*/ 141514 h 2046514"/>
              <a:gd name="connsiteX2" fmla="*/ 1162155 w 3399293"/>
              <a:gd name="connsiteY2" fmla="*/ 87085 h 2046514"/>
              <a:gd name="connsiteX3" fmla="*/ 1129498 w 3399293"/>
              <a:gd name="connsiteY3" fmla="*/ 65314 h 2046514"/>
              <a:gd name="connsiteX4" fmla="*/ 944441 w 3399293"/>
              <a:gd name="connsiteY4" fmla="*/ 32657 h 2046514"/>
              <a:gd name="connsiteX5" fmla="*/ 900898 w 3399293"/>
              <a:gd name="connsiteY5" fmla="*/ 21771 h 2046514"/>
              <a:gd name="connsiteX6" fmla="*/ 868241 w 3399293"/>
              <a:gd name="connsiteY6" fmla="*/ 10885 h 2046514"/>
              <a:gd name="connsiteX7" fmla="*/ 389269 w 3399293"/>
              <a:gd name="connsiteY7" fmla="*/ 0 h 2046514"/>
              <a:gd name="connsiteX8" fmla="*/ 269527 w 3399293"/>
              <a:gd name="connsiteY8" fmla="*/ 21771 h 2046514"/>
              <a:gd name="connsiteX9" fmla="*/ 247755 w 3399293"/>
              <a:gd name="connsiteY9" fmla="*/ 43542 h 2046514"/>
              <a:gd name="connsiteX10" fmla="*/ 204212 w 3399293"/>
              <a:gd name="connsiteY10" fmla="*/ 130628 h 2046514"/>
              <a:gd name="connsiteX11" fmla="*/ 160669 w 3399293"/>
              <a:gd name="connsiteY11" fmla="*/ 141514 h 2046514"/>
              <a:gd name="connsiteX12" fmla="*/ 138898 w 3399293"/>
              <a:gd name="connsiteY12" fmla="*/ 174171 h 2046514"/>
              <a:gd name="connsiteX13" fmla="*/ 117127 w 3399293"/>
              <a:gd name="connsiteY13" fmla="*/ 239485 h 2046514"/>
              <a:gd name="connsiteX14" fmla="*/ 106241 w 3399293"/>
              <a:gd name="connsiteY14" fmla="*/ 272142 h 2046514"/>
              <a:gd name="connsiteX15" fmla="*/ 84469 w 3399293"/>
              <a:gd name="connsiteY15" fmla="*/ 293914 h 2046514"/>
              <a:gd name="connsiteX16" fmla="*/ 62698 w 3399293"/>
              <a:gd name="connsiteY16" fmla="*/ 424542 h 2046514"/>
              <a:gd name="connsiteX17" fmla="*/ 40927 w 3399293"/>
              <a:gd name="connsiteY17" fmla="*/ 489857 h 2046514"/>
              <a:gd name="connsiteX18" fmla="*/ 19155 w 3399293"/>
              <a:gd name="connsiteY18" fmla="*/ 511628 h 2046514"/>
              <a:gd name="connsiteX19" fmla="*/ 19155 w 3399293"/>
              <a:gd name="connsiteY19" fmla="*/ 642257 h 2046514"/>
              <a:gd name="connsiteX20" fmla="*/ 40927 w 3399293"/>
              <a:gd name="connsiteY20" fmla="*/ 707571 h 2046514"/>
              <a:gd name="connsiteX21" fmla="*/ 62698 w 3399293"/>
              <a:gd name="connsiteY21" fmla="*/ 740228 h 2046514"/>
              <a:gd name="connsiteX22" fmla="*/ 84469 w 3399293"/>
              <a:gd name="connsiteY22" fmla="*/ 827314 h 2046514"/>
              <a:gd name="connsiteX23" fmla="*/ 106241 w 3399293"/>
              <a:gd name="connsiteY23" fmla="*/ 892628 h 2046514"/>
              <a:gd name="connsiteX24" fmla="*/ 117127 w 3399293"/>
              <a:gd name="connsiteY24" fmla="*/ 925285 h 2046514"/>
              <a:gd name="connsiteX25" fmla="*/ 138898 w 3399293"/>
              <a:gd name="connsiteY25" fmla="*/ 957942 h 2046514"/>
              <a:gd name="connsiteX26" fmla="*/ 160669 w 3399293"/>
              <a:gd name="connsiteY26" fmla="*/ 1023257 h 2046514"/>
              <a:gd name="connsiteX27" fmla="*/ 171555 w 3399293"/>
              <a:gd name="connsiteY27" fmla="*/ 1055914 h 2046514"/>
              <a:gd name="connsiteX28" fmla="*/ 193327 w 3399293"/>
              <a:gd name="connsiteY28" fmla="*/ 1077685 h 2046514"/>
              <a:gd name="connsiteX29" fmla="*/ 204212 w 3399293"/>
              <a:gd name="connsiteY29" fmla="*/ 1110342 h 2046514"/>
              <a:gd name="connsiteX30" fmla="*/ 280412 w 3399293"/>
              <a:gd name="connsiteY30" fmla="*/ 1197428 h 2046514"/>
              <a:gd name="connsiteX31" fmla="*/ 302184 w 3399293"/>
              <a:gd name="connsiteY31" fmla="*/ 1262742 h 2046514"/>
              <a:gd name="connsiteX32" fmla="*/ 345727 w 3399293"/>
              <a:gd name="connsiteY32" fmla="*/ 1306285 h 2046514"/>
              <a:gd name="connsiteX33" fmla="*/ 367498 w 3399293"/>
              <a:gd name="connsiteY33" fmla="*/ 1328057 h 2046514"/>
              <a:gd name="connsiteX34" fmla="*/ 400155 w 3399293"/>
              <a:gd name="connsiteY34" fmla="*/ 1338942 h 2046514"/>
              <a:gd name="connsiteX35" fmla="*/ 421927 w 3399293"/>
              <a:gd name="connsiteY35" fmla="*/ 1360714 h 2046514"/>
              <a:gd name="connsiteX36" fmla="*/ 465469 w 3399293"/>
              <a:gd name="connsiteY36" fmla="*/ 1426028 h 2046514"/>
              <a:gd name="connsiteX37" fmla="*/ 498127 w 3399293"/>
              <a:gd name="connsiteY37" fmla="*/ 1436914 h 2046514"/>
              <a:gd name="connsiteX38" fmla="*/ 552555 w 3399293"/>
              <a:gd name="connsiteY38" fmla="*/ 1502228 h 2046514"/>
              <a:gd name="connsiteX39" fmla="*/ 585212 w 3399293"/>
              <a:gd name="connsiteY39" fmla="*/ 1513114 h 2046514"/>
              <a:gd name="connsiteX40" fmla="*/ 639641 w 3399293"/>
              <a:gd name="connsiteY40" fmla="*/ 1589314 h 2046514"/>
              <a:gd name="connsiteX41" fmla="*/ 683184 w 3399293"/>
              <a:gd name="connsiteY41" fmla="*/ 1654628 h 2046514"/>
              <a:gd name="connsiteX42" fmla="*/ 694069 w 3399293"/>
              <a:gd name="connsiteY42" fmla="*/ 1698171 h 2046514"/>
              <a:gd name="connsiteX43" fmla="*/ 715841 w 3399293"/>
              <a:gd name="connsiteY43" fmla="*/ 1719942 h 2046514"/>
              <a:gd name="connsiteX44" fmla="*/ 759384 w 3399293"/>
              <a:gd name="connsiteY44" fmla="*/ 1807028 h 2046514"/>
              <a:gd name="connsiteX45" fmla="*/ 824698 w 3399293"/>
              <a:gd name="connsiteY45" fmla="*/ 1894114 h 2046514"/>
              <a:gd name="connsiteX46" fmla="*/ 824698 w 3399293"/>
              <a:gd name="connsiteY46" fmla="*/ 1894114 h 2046514"/>
              <a:gd name="connsiteX47" fmla="*/ 846469 w 3399293"/>
              <a:gd name="connsiteY47" fmla="*/ 1926771 h 2046514"/>
              <a:gd name="connsiteX48" fmla="*/ 900898 w 3399293"/>
              <a:gd name="connsiteY48" fmla="*/ 1970314 h 2046514"/>
              <a:gd name="connsiteX49" fmla="*/ 933555 w 3399293"/>
              <a:gd name="connsiteY49" fmla="*/ 1981200 h 2046514"/>
              <a:gd name="connsiteX50" fmla="*/ 1020641 w 3399293"/>
              <a:gd name="connsiteY50" fmla="*/ 2024742 h 2046514"/>
              <a:gd name="connsiteX51" fmla="*/ 1053298 w 3399293"/>
              <a:gd name="connsiteY51" fmla="*/ 2035628 h 2046514"/>
              <a:gd name="connsiteX52" fmla="*/ 1194812 w 3399293"/>
              <a:gd name="connsiteY52" fmla="*/ 2024742 h 2046514"/>
              <a:gd name="connsiteX53" fmla="*/ 1227469 w 3399293"/>
              <a:gd name="connsiteY53" fmla="*/ 2013857 h 2046514"/>
              <a:gd name="connsiteX54" fmla="*/ 1368984 w 3399293"/>
              <a:gd name="connsiteY54" fmla="*/ 2002971 h 2046514"/>
              <a:gd name="connsiteX55" fmla="*/ 1575812 w 3399293"/>
              <a:gd name="connsiteY55" fmla="*/ 2013857 h 2046514"/>
              <a:gd name="connsiteX56" fmla="*/ 1652012 w 3399293"/>
              <a:gd name="connsiteY56" fmla="*/ 2035628 h 2046514"/>
              <a:gd name="connsiteX57" fmla="*/ 1695555 w 3399293"/>
              <a:gd name="connsiteY57" fmla="*/ 2046514 h 2046514"/>
              <a:gd name="connsiteX58" fmla="*/ 1782641 w 3399293"/>
              <a:gd name="connsiteY58" fmla="*/ 2035628 h 2046514"/>
              <a:gd name="connsiteX59" fmla="*/ 1815298 w 3399293"/>
              <a:gd name="connsiteY59" fmla="*/ 2024742 h 2046514"/>
              <a:gd name="connsiteX60" fmla="*/ 1902384 w 3399293"/>
              <a:gd name="connsiteY60" fmla="*/ 2002971 h 2046514"/>
              <a:gd name="connsiteX61" fmla="*/ 2065669 w 3399293"/>
              <a:gd name="connsiteY61" fmla="*/ 2013857 h 2046514"/>
              <a:gd name="connsiteX62" fmla="*/ 2098327 w 3399293"/>
              <a:gd name="connsiteY62" fmla="*/ 2024742 h 2046514"/>
              <a:gd name="connsiteX63" fmla="*/ 2130984 w 3399293"/>
              <a:gd name="connsiteY63" fmla="*/ 1992085 h 2046514"/>
              <a:gd name="connsiteX64" fmla="*/ 2163641 w 3399293"/>
              <a:gd name="connsiteY64" fmla="*/ 1970314 h 2046514"/>
              <a:gd name="connsiteX65" fmla="*/ 2239841 w 3399293"/>
              <a:gd name="connsiteY65" fmla="*/ 1948542 h 2046514"/>
              <a:gd name="connsiteX66" fmla="*/ 2348698 w 3399293"/>
              <a:gd name="connsiteY66" fmla="*/ 1915885 h 2046514"/>
              <a:gd name="connsiteX67" fmla="*/ 2479327 w 3399293"/>
              <a:gd name="connsiteY67" fmla="*/ 1850571 h 2046514"/>
              <a:gd name="connsiteX68" fmla="*/ 2511984 w 3399293"/>
              <a:gd name="connsiteY68" fmla="*/ 1839685 h 2046514"/>
              <a:gd name="connsiteX69" fmla="*/ 2544641 w 3399293"/>
              <a:gd name="connsiteY69" fmla="*/ 1828800 h 2046514"/>
              <a:gd name="connsiteX70" fmla="*/ 2588184 w 3399293"/>
              <a:gd name="connsiteY70" fmla="*/ 1774371 h 2046514"/>
              <a:gd name="connsiteX71" fmla="*/ 2653498 w 3399293"/>
              <a:gd name="connsiteY71" fmla="*/ 1730828 h 2046514"/>
              <a:gd name="connsiteX72" fmla="*/ 2686155 w 3399293"/>
              <a:gd name="connsiteY72" fmla="*/ 1709057 h 2046514"/>
              <a:gd name="connsiteX73" fmla="*/ 2740584 w 3399293"/>
              <a:gd name="connsiteY73" fmla="*/ 1665514 h 2046514"/>
              <a:gd name="connsiteX74" fmla="*/ 2784127 w 3399293"/>
              <a:gd name="connsiteY74" fmla="*/ 1578428 h 2046514"/>
              <a:gd name="connsiteX75" fmla="*/ 2816784 w 3399293"/>
              <a:gd name="connsiteY75" fmla="*/ 1513114 h 2046514"/>
              <a:gd name="connsiteX76" fmla="*/ 2827669 w 3399293"/>
              <a:gd name="connsiteY76" fmla="*/ 1480457 h 2046514"/>
              <a:gd name="connsiteX77" fmla="*/ 2849441 w 3399293"/>
              <a:gd name="connsiteY77" fmla="*/ 1458685 h 2046514"/>
              <a:gd name="connsiteX78" fmla="*/ 2871212 w 3399293"/>
              <a:gd name="connsiteY78" fmla="*/ 1426028 h 2046514"/>
              <a:gd name="connsiteX79" fmla="*/ 2925641 w 3399293"/>
              <a:gd name="connsiteY79" fmla="*/ 1382485 h 2046514"/>
              <a:gd name="connsiteX80" fmla="*/ 2980069 w 3399293"/>
              <a:gd name="connsiteY80" fmla="*/ 1338942 h 2046514"/>
              <a:gd name="connsiteX81" fmla="*/ 3001841 w 3399293"/>
              <a:gd name="connsiteY81" fmla="*/ 1317171 h 2046514"/>
              <a:gd name="connsiteX82" fmla="*/ 3034498 w 3399293"/>
              <a:gd name="connsiteY82" fmla="*/ 1295400 h 2046514"/>
              <a:gd name="connsiteX83" fmla="*/ 3078041 w 3399293"/>
              <a:gd name="connsiteY83" fmla="*/ 1240971 h 2046514"/>
              <a:gd name="connsiteX84" fmla="*/ 3110698 w 3399293"/>
              <a:gd name="connsiteY84" fmla="*/ 1219200 h 2046514"/>
              <a:gd name="connsiteX85" fmla="*/ 3132469 w 3399293"/>
              <a:gd name="connsiteY85" fmla="*/ 1197428 h 2046514"/>
              <a:gd name="connsiteX86" fmla="*/ 3165127 w 3399293"/>
              <a:gd name="connsiteY86" fmla="*/ 1186542 h 2046514"/>
              <a:gd name="connsiteX87" fmla="*/ 3230441 w 3399293"/>
              <a:gd name="connsiteY87" fmla="*/ 1132114 h 2046514"/>
              <a:gd name="connsiteX88" fmla="*/ 3263098 w 3399293"/>
              <a:gd name="connsiteY88" fmla="*/ 1121228 h 2046514"/>
              <a:gd name="connsiteX89" fmla="*/ 3284869 w 3399293"/>
              <a:gd name="connsiteY89" fmla="*/ 1088571 h 2046514"/>
              <a:gd name="connsiteX90" fmla="*/ 3306641 w 3399293"/>
              <a:gd name="connsiteY90" fmla="*/ 1066800 h 2046514"/>
              <a:gd name="connsiteX91" fmla="*/ 3317527 w 3399293"/>
              <a:gd name="connsiteY91" fmla="*/ 1034142 h 2046514"/>
              <a:gd name="connsiteX92" fmla="*/ 3361069 w 3399293"/>
              <a:gd name="connsiteY92" fmla="*/ 968828 h 2046514"/>
              <a:gd name="connsiteX93" fmla="*/ 3371955 w 3399293"/>
              <a:gd name="connsiteY93" fmla="*/ 936171 h 2046514"/>
              <a:gd name="connsiteX94" fmla="*/ 3393727 w 3399293"/>
              <a:gd name="connsiteY94" fmla="*/ 859971 h 2046514"/>
              <a:gd name="connsiteX95" fmla="*/ 3382841 w 3399293"/>
              <a:gd name="connsiteY95" fmla="*/ 729342 h 2046514"/>
              <a:gd name="connsiteX96" fmla="*/ 3361069 w 3399293"/>
              <a:gd name="connsiteY96" fmla="*/ 664028 h 2046514"/>
              <a:gd name="connsiteX97" fmla="*/ 3350184 w 3399293"/>
              <a:gd name="connsiteY97" fmla="*/ 620485 h 2046514"/>
              <a:gd name="connsiteX98" fmla="*/ 3328412 w 3399293"/>
              <a:gd name="connsiteY98" fmla="*/ 587828 h 2046514"/>
              <a:gd name="connsiteX99" fmla="*/ 3273984 w 3399293"/>
              <a:gd name="connsiteY99" fmla="*/ 511628 h 2046514"/>
              <a:gd name="connsiteX100" fmla="*/ 3263098 w 3399293"/>
              <a:gd name="connsiteY100" fmla="*/ 478971 h 2046514"/>
              <a:gd name="connsiteX101" fmla="*/ 3230441 w 3399293"/>
              <a:gd name="connsiteY101" fmla="*/ 468085 h 2046514"/>
              <a:gd name="connsiteX102" fmla="*/ 3154241 w 3399293"/>
              <a:gd name="connsiteY102" fmla="*/ 435428 h 2046514"/>
              <a:gd name="connsiteX103" fmla="*/ 3012727 w 3399293"/>
              <a:gd name="connsiteY103" fmla="*/ 446314 h 2046514"/>
              <a:gd name="connsiteX104" fmla="*/ 2958298 w 3399293"/>
              <a:gd name="connsiteY104" fmla="*/ 457200 h 2046514"/>
              <a:gd name="connsiteX105" fmla="*/ 2871212 w 3399293"/>
              <a:gd name="connsiteY105" fmla="*/ 478971 h 2046514"/>
              <a:gd name="connsiteX106" fmla="*/ 2795012 w 3399293"/>
              <a:gd name="connsiteY106" fmla="*/ 500742 h 2046514"/>
              <a:gd name="connsiteX107" fmla="*/ 2664384 w 3399293"/>
              <a:gd name="connsiteY107" fmla="*/ 489857 h 2046514"/>
              <a:gd name="connsiteX108" fmla="*/ 2631727 w 3399293"/>
              <a:gd name="connsiteY108" fmla="*/ 478971 h 2046514"/>
              <a:gd name="connsiteX109" fmla="*/ 2555527 w 3399293"/>
              <a:gd name="connsiteY109" fmla="*/ 489857 h 2046514"/>
              <a:gd name="connsiteX110" fmla="*/ 2511984 w 3399293"/>
              <a:gd name="connsiteY110" fmla="*/ 511628 h 2046514"/>
              <a:gd name="connsiteX111" fmla="*/ 2326927 w 3399293"/>
              <a:gd name="connsiteY111" fmla="*/ 511628 h 2046514"/>
              <a:gd name="connsiteX112" fmla="*/ 2228955 w 3399293"/>
              <a:gd name="connsiteY112" fmla="*/ 533400 h 2046514"/>
              <a:gd name="connsiteX113" fmla="*/ 2174527 w 3399293"/>
              <a:gd name="connsiteY113" fmla="*/ 555171 h 2046514"/>
              <a:gd name="connsiteX114" fmla="*/ 1956812 w 3399293"/>
              <a:gd name="connsiteY114" fmla="*/ 566057 h 2046514"/>
              <a:gd name="connsiteX115" fmla="*/ 1815298 w 3399293"/>
              <a:gd name="connsiteY115" fmla="*/ 566057 h 2046514"/>
              <a:gd name="connsiteX116" fmla="*/ 1793527 w 3399293"/>
              <a:gd name="connsiteY116" fmla="*/ 544285 h 2046514"/>
              <a:gd name="connsiteX117" fmla="*/ 1728212 w 3399293"/>
              <a:gd name="connsiteY117" fmla="*/ 522514 h 2046514"/>
              <a:gd name="connsiteX118" fmla="*/ 1641127 w 3399293"/>
              <a:gd name="connsiteY118" fmla="*/ 457200 h 2046514"/>
              <a:gd name="connsiteX119" fmla="*/ 1554041 w 3399293"/>
              <a:gd name="connsiteY119" fmla="*/ 391885 h 2046514"/>
              <a:gd name="connsiteX120" fmla="*/ 1521384 w 3399293"/>
              <a:gd name="connsiteY120" fmla="*/ 370114 h 2046514"/>
              <a:gd name="connsiteX121" fmla="*/ 1499612 w 3399293"/>
              <a:gd name="connsiteY121" fmla="*/ 348342 h 2046514"/>
              <a:gd name="connsiteX122" fmla="*/ 1466955 w 3399293"/>
              <a:gd name="connsiteY122" fmla="*/ 326571 h 2046514"/>
              <a:gd name="connsiteX123" fmla="*/ 1412527 w 3399293"/>
              <a:gd name="connsiteY123" fmla="*/ 272142 h 2046514"/>
              <a:gd name="connsiteX124" fmla="*/ 1347212 w 3399293"/>
              <a:gd name="connsiteY124" fmla="*/ 250371 h 2046514"/>
              <a:gd name="connsiteX125" fmla="*/ 1314555 w 3399293"/>
              <a:gd name="connsiteY125" fmla="*/ 228600 h 2046514"/>
              <a:gd name="connsiteX126" fmla="*/ 1303669 w 3399293"/>
              <a:gd name="connsiteY126" fmla="*/ 206828 h 204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3399293" h="2046514">
                <a:moveTo>
                  <a:pt x="1303669" y="206828"/>
                </a:moveTo>
                <a:cubicBezTo>
                  <a:pt x="1294598" y="192314"/>
                  <a:pt x="1284950" y="149788"/>
                  <a:pt x="1260127" y="141514"/>
                </a:cubicBezTo>
                <a:cubicBezTo>
                  <a:pt x="1202645" y="122353"/>
                  <a:pt x="1237018" y="136994"/>
                  <a:pt x="1162155" y="87085"/>
                </a:cubicBezTo>
                <a:cubicBezTo>
                  <a:pt x="1151269" y="79828"/>
                  <a:pt x="1141909" y="69451"/>
                  <a:pt x="1129498" y="65314"/>
                </a:cubicBezTo>
                <a:cubicBezTo>
                  <a:pt x="1026162" y="30868"/>
                  <a:pt x="1087039" y="45620"/>
                  <a:pt x="944441" y="32657"/>
                </a:cubicBezTo>
                <a:cubicBezTo>
                  <a:pt x="929927" y="29028"/>
                  <a:pt x="915283" y="25881"/>
                  <a:pt x="900898" y="21771"/>
                </a:cubicBezTo>
                <a:cubicBezTo>
                  <a:pt x="889865" y="18619"/>
                  <a:pt x="879705" y="11373"/>
                  <a:pt x="868241" y="10885"/>
                </a:cubicBezTo>
                <a:cubicBezTo>
                  <a:pt x="708687" y="4096"/>
                  <a:pt x="548926" y="3628"/>
                  <a:pt x="389269" y="0"/>
                </a:cubicBezTo>
                <a:cubicBezTo>
                  <a:pt x="377257" y="1501"/>
                  <a:pt x="296025" y="5873"/>
                  <a:pt x="269527" y="21771"/>
                </a:cubicBezTo>
                <a:cubicBezTo>
                  <a:pt x="260726" y="27051"/>
                  <a:pt x="255012" y="36285"/>
                  <a:pt x="247755" y="43542"/>
                </a:cubicBezTo>
                <a:cubicBezTo>
                  <a:pt x="239731" y="67615"/>
                  <a:pt x="234613" y="115428"/>
                  <a:pt x="204212" y="130628"/>
                </a:cubicBezTo>
                <a:cubicBezTo>
                  <a:pt x="190830" y="137319"/>
                  <a:pt x="175183" y="137885"/>
                  <a:pt x="160669" y="141514"/>
                </a:cubicBezTo>
                <a:cubicBezTo>
                  <a:pt x="153412" y="152400"/>
                  <a:pt x="144211" y="162216"/>
                  <a:pt x="138898" y="174171"/>
                </a:cubicBezTo>
                <a:cubicBezTo>
                  <a:pt x="129578" y="195142"/>
                  <a:pt x="124384" y="217714"/>
                  <a:pt x="117127" y="239485"/>
                </a:cubicBezTo>
                <a:cubicBezTo>
                  <a:pt x="113498" y="250371"/>
                  <a:pt x="114355" y="264028"/>
                  <a:pt x="106241" y="272142"/>
                </a:cubicBezTo>
                <a:lnTo>
                  <a:pt x="84469" y="293914"/>
                </a:lnTo>
                <a:cubicBezTo>
                  <a:pt x="54706" y="383209"/>
                  <a:pt x="99158" y="242243"/>
                  <a:pt x="62698" y="424542"/>
                </a:cubicBezTo>
                <a:cubicBezTo>
                  <a:pt x="58197" y="447046"/>
                  <a:pt x="57155" y="473630"/>
                  <a:pt x="40927" y="489857"/>
                </a:cubicBezTo>
                <a:lnTo>
                  <a:pt x="19155" y="511628"/>
                </a:lnTo>
                <a:cubicBezTo>
                  <a:pt x="0" y="569091"/>
                  <a:pt x="925" y="551110"/>
                  <a:pt x="19155" y="642257"/>
                </a:cubicBezTo>
                <a:cubicBezTo>
                  <a:pt x="23656" y="664760"/>
                  <a:pt x="28197" y="688476"/>
                  <a:pt x="40927" y="707571"/>
                </a:cubicBezTo>
                <a:cubicBezTo>
                  <a:pt x="48184" y="718457"/>
                  <a:pt x="56847" y="728526"/>
                  <a:pt x="62698" y="740228"/>
                </a:cubicBezTo>
                <a:cubicBezTo>
                  <a:pt x="75912" y="766657"/>
                  <a:pt x="77014" y="799979"/>
                  <a:pt x="84469" y="827314"/>
                </a:cubicBezTo>
                <a:cubicBezTo>
                  <a:pt x="90507" y="849454"/>
                  <a:pt x="98984" y="870857"/>
                  <a:pt x="106241" y="892628"/>
                </a:cubicBezTo>
                <a:cubicBezTo>
                  <a:pt x="109870" y="903514"/>
                  <a:pt x="110762" y="915738"/>
                  <a:pt x="117127" y="925285"/>
                </a:cubicBezTo>
                <a:cubicBezTo>
                  <a:pt x="124384" y="936171"/>
                  <a:pt x="133585" y="945987"/>
                  <a:pt x="138898" y="957942"/>
                </a:cubicBezTo>
                <a:cubicBezTo>
                  <a:pt x="148218" y="978913"/>
                  <a:pt x="153412" y="1001485"/>
                  <a:pt x="160669" y="1023257"/>
                </a:cubicBezTo>
                <a:cubicBezTo>
                  <a:pt x="164298" y="1034143"/>
                  <a:pt x="163441" y="1047800"/>
                  <a:pt x="171555" y="1055914"/>
                </a:cubicBezTo>
                <a:lnTo>
                  <a:pt x="193327" y="1077685"/>
                </a:lnTo>
                <a:cubicBezTo>
                  <a:pt x="196955" y="1088571"/>
                  <a:pt x="197044" y="1101382"/>
                  <a:pt x="204212" y="1110342"/>
                </a:cubicBezTo>
                <a:cubicBezTo>
                  <a:pt x="255013" y="1173844"/>
                  <a:pt x="236867" y="1066797"/>
                  <a:pt x="280412" y="1197428"/>
                </a:cubicBezTo>
                <a:cubicBezTo>
                  <a:pt x="287669" y="1219199"/>
                  <a:pt x="285957" y="1246515"/>
                  <a:pt x="302184" y="1262742"/>
                </a:cubicBezTo>
                <a:lnTo>
                  <a:pt x="345727" y="1306285"/>
                </a:lnTo>
                <a:cubicBezTo>
                  <a:pt x="352984" y="1313542"/>
                  <a:pt x="357761" y="1324812"/>
                  <a:pt x="367498" y="1328057"/>
                </a:cubicBezTo>
                <a:lnTo>
                  <a:pt x="400155" y="1338942"/>
                </a:lnTo>
                <a:cubicBezTo>
                  <a:pt x="407412" y="1346199"/>
                  <a:pt x="415769" y="1352503"/>
                  <a:pt x="421927" y="1360714"/>
                </a:cubicBezTo>
                <a:cubicBezTo>
                  <a:pt x="437626" y="1381647"/>
                  <a:pt x="440646" y="1417754"/>
                  <a:pt x="465469" y="1426028"/>
                </a:cubicBezTo>
                <a:lnTo>
                  <a:pt x="498127" y="1436914"/>
                </a:lnTo>
                <a:cubicBezTo>
                  <a:pt x="514192" y="1461012"/>
                  <a:pt x="527410" y="1485464"/>
                  <a:pt x="552555" y="1502228"/>
                </a:cubicBezTo>
                <a:cubicBezTo>
                  <a:pt x="562102" y="1508593"/>
                  <a:pt x="574326" y="1509485"/>
                  <a:pt x="585212" y="1513114"/>
                </a:cubicBezTo>
                <a:cubicBezTo>
                  <a:pt x="683495" y="1611397"/>
                  <a:pt x="596199" y="1511119"/>
                  <a:pt x="639641" y="1589314"/>
                </a:cubicBezTo>
                <a:cubicBezTo>
                  <a:pt x="652348" y="1612187"/>
                  <a:pt x="683184" y="1654628"/>
                  <a:pt x="683184" y="1654628"/>
                </a:cubicBezTo>
                <a:cubicBezTo>
                  <a:pt x="686812" y="1669142"/>
                  <a:pt x="687378" y="1684790"/>
                  <a:pt x="694069" y="1698171"/>
                </a:cubicBezTo>
                <a:cubicBezTo>
                  <a:pt x="698659" y="1707351"/>
                  <a:pt x="711251" y="1710762"/>
                  <a:pt x="715841" y="1719942"/>
                </a:cubicBezTo>
                <a:cubicBezTo>
                  <a:pt x="765875" y="1820010"/>
                  <a:pt x="710196" y="1757842"/>
                  <a:pt x="759384" y="1807028"/>
                </a:cubicBezTo>
                <a:cubicBezTo>
                  <a:pt x="790335" y="1868930"/>
                  <a:pt x="769680" y="1839096"/>
                  <a:pt x="824698" y="1894114"/>
                </a:cubicBezTo>
                <a:lnTo>
                  <a:pt x="824698" y="1894114"/>
                </a:lnTo>
                <a:cubicBezTo>
                  <a:pt x="831955" y="1905000"/>
                  <a:pt x="838296" y="1916555"/>
                  <a:pt x="846469" y="1926771"/>
                </a:cubicBezTo>
                <a:cubicBezTo>
                  <a:pt x="859967" y="1943644"/>
                  <a:pt x="882042" y="1960885"/>
                  <a:pt x="900898" y="1970314"/>
                </a:cubicBezTo>
                <a:cubicBezTo>
                  <a:pt x="911161" y="1975446"/>
                  <a:pt x="922669" y="1977571"/>
                  <a:pt x="933555" y="1981200"/>
                </a:cubicBezTo>
                <a:cubicBezTo>
                  <a:pt x="971555" y="2019198"/>
                  <a:pt x="945590" y="1999725"/>
                  <a:pt x="1020641" y="2024742"/>
                </a:cubicBezTo>
                <a:lnTo>
                  <a:pt x="1053298" y="2035628"/>
                </a:lnTo>
                <a:cubicBezTo>
                  <a:pt x="1100469" y="2031999"/>
                  <a:pt x="1147867" y="2030610"/>
                  <a:pt x="1194812" y="2024742"/>
                </a:cubicBezTo>
                <a:cubicBezTo>
                  <a:pt x="1206198" y="2023319"/>
                  <a:pt x="1216083" y="2015280"/>
                  <a:pt x="1227469" y="2013857"/>
                </a:cubicBezTo>
                <a:cubicBezTo>
                  <a:pt x="1274415" y="2007989"/>
                  <a:pt x="1321812" y="2006600"/>
                  <a:pt x="1368984" y="2002971"/>
                </a:cubicBezTo>
                <a:cubicBezTo>
                  <a:pt x="1437927" y="2006600"/>
                  <a:pt x="1507033" y="2007876"/>
                  <a:pt x="1575812" y="2013857"/>
                </a:cubicBezTo>
                <a:cubicBezTo>
                  <a:pt x="1600278" y="2015984"/>
                  <a:pt x="1628331" y="2028862"/>
                  <a:pt x="1652012" y="2035628"/>
                </a:cubicBezTo>
                <a:cubicBezTo>
                  <a:pt x="1666397" y="2039738"/>
                  <a:pt x="1681041" y="2042885"/>
                  <a:pt x="1695555" y="2046514"/>
                </a:cubicBezTo>
                <a:cubicBezTo>
                  <a:pt x="1724584" y="2042885"/>
                  <a:pt x="1753858" y="2040861"/>
                  <a:pt x="1782641" y="2035628"/>
                </a:cubicBezTo>
                <a:cubicBezTo>
                  <a:pt x="1793930" y="2033575"/>
                  <a:pt x="1804166" y="2027525"/>
                  <a:pt x="1815298" y="2024742"/>
                </a:cubicBezTo>
                <a:lnTo>
                  <a:pt x="1902384" y="2002971"/>
                </a:lnTo>
                <a:cubicBezTo>
                  <a:pt x="1956812" y="2006600"/>
                  <a:pt x="2011453" y="2007833"/>
                  <a:pt x="2065669" y="2013857"/>
                </a:cubicBezTo>
                <a:cubicBezTo>
                  <a:pt x="2077074" y="2015124"/>
                  <a:pt x="2087441" y="2028371"/>
                  <a:pt x="2098327" y="2024742"/>
                </a:cubicBezTo>
                <a:cubicBezTo>
                  <a:pt x="2112932" y="2019874"/>
                  <a:pt x="2119157" y="2001940"/>
                  <a:pt x="2130984" y="1992085"/>
                </a:cubicBezTo>
                <a:cubicBezTo>
                  <a:pt x="2141035" y="1983710"/>
                  <a:pt x="2151939" y="1976165"/>
                  <a:pt x="2163641" y="1970314"/>
                </a:cubicBezTo>
                <a:cubicBezTo>
                  <a:pt x="2181934" y="1961168"/>
                  <a:pt x="2222401" y="1953774"/>
                  <a:pt x="2239841" y="1948542"/>
                </a:cubicBezTo>
                <a:cubicBezTo>
                  <a:pt x="2372354" y="1908788"/>
                  <a:pt x="2248336" y="1940976"/>
                  <a:pt x="2348698" y="1915885"/>
                </a:cubicBezTo>
                <a:cubicBezTo>
                  <a:pt x="2433109" y="1859611"/>
                  <a:pt x="2389187" y="1880617"/>
                  <a:pt x="2479327" y="1850571"/>
                </a:cubicBezTo>
                <a:lnTo>
                  <a:pt x="2511984" y="1839685"/>
                </a:lnTo>
                <a:lnTo>
                  <a:pt x="2544641" y="1828800"/>
                </a:lnTo>
                <a:cubicBezTo>
                  <a:pt x="2558926" y="1807372"/>
                  <a:pt x="2567499" y="1789885"/>
                  <a:pt x="2588184" y="1774371"/>
                </a:cubicBezTo>
                <a:cubicBezTo>
                  <a:pt x="2609117" y="1758672"/>
                  <a:pt x="2631727" y="1745342"/>
                  <a:pt x="2653498" y="1730828"/>
                </a:cubicBezTo>
                <a:cubicBezTo>
                  <a:pt x="2664384" y="1723571"/>
                  <a:pt x="2676904" y="1718308"/>
                  <a:pt x="2686155" y="1709057"/>
                </a:cubicBezTo>
                <a:cubicBezTo>
                  <a:pt x="2717178" y="1678034"/>
                  <a:pt x="2699387" y="1692978"/>
                  <a:pt x="2740584" y="1665514"/>
                </a:cubicBezTo>
                <a:cubicBezTo>
                  <a:pt x="2765601" y="1590463"/>
                  <a:pt x="2746128" y="1616427"/>
                  <a:pt x="2784127" y="1578428"/>
                </a:cubicBezTo>
                <a:cubicBezTo>
                  <a:pt x="2811487" y="1496344"/>
                  <a:pt x="2774580" y="1597522"/>
                  <a:pt x="2816784" y="1513114"/>
                </a:cubicBezTo>
                <a:cubicBezTo>
                  <a:pt x="2821916" y="1502851"/>
                  <a:pt x="2821766" y="1490296"/>
                  <a:pt x="2827669" y="1480457"/>
                </a:cubicBezTo>
                <a:cubicBezTo>
                  <a:pt x="2832949" y="1471656"/>
                  <a:pt x="2843030" y="1466699"/>
                  <a:pt x="2849441" y="1458685"/>
                </a:cubicBezTo>
                <a:cubicBezTo>
                  <a:pt x="2857614" y="1448469"/>
                  <a:pt x="2863039" y="1436244"/>
                  <a:pt x="2871212" y="1426028"/>
                </a:cubicBezTo>
                <a:cubicBezTo>
                  <a:pt x="2888937" y="1403872"/>
                  <a:pt x="2901396" y="1398649"/>
                  <a:pt x="2925641" y="1382485"/>
                </a:cubicBezTo>
                <a:cubicBezTo>
                  <a:pt x="2969001" y="1317444"/>
                  <a:pt x="2921648" y="1373994"/>
                  <a:pt x="2980069" y="1338942"/>
                </a:cubicBezTo>
                <a:cubicBezTo>
                  <a:pt x="2988870" y="1333662"/>
                  <a:pt x="2993827" y="1323582"/>
                  <a:pt x="3001841" y="1317171"/>
                </a:cubicBezTo>
                <a:cubicBezTo>
                  <a:pt x="3012057" y="1308998"/>
                  <a:pt x="3023612" y="1302657"/>
                  <a:pt x="3034498" y="1295400"/>
                </a:cubicBezTo>
                <a:cubicBezTo>
                  <a:pt x="3050665" y="1271148"/>
                  <a:pt x="3055879" y="1258700"/>
                  <a:pt x="3078041" y="1240971"/>
                </a:cubicBezTo>
                <a:cubicBezTo>
                  <a:pt x="3088257" y="1232798"/>
                  <a:pt x="3100482" y="1227373"/>
                  <a:pt x="3110698" y="1219200"/>
                </a:cubicBezTo>
                <a:cubicBezTo>
                  <a:pt x="3118712" y="1212789"/>
                  <a:pt x="3123668" y="1202708"/>
                  <a:pt x="3132469" y="1197428"/>
                </a:cubicBezTo>
                <a:cubicBezTo>
                  <a:pt x="3142309" y="1191524"/>
                  <a:pt x="3154864" y="1191674"/>
                  <a:pt x="3165127" y="1186542"/>
                </a:cubicBezTo>
                <a:cubicBezTo>
                  <a:pt x="3236354" y="1150929"/>
                  <a:pt x="3158220" y="1180262"/>
                  <a:pt x="3230441" y="1132114"/>
                </a:cubicBezTo>
                <a:cubicBezTo>
                  <a:pt x="3239988" y="1125749"/>
                  <a:pt x="3252212" y="1124857"/>
                  <a:pt x="3263098" y="1121228"/>
                </a:cubicBezTo>
                <a:cubicBezTo>
                  <a:pt x="3270355" y="1110342"/>
                  <a:pt x="3276696" y="1098787"/>
                  <a:pt x="3284869" y="1088571"/>
                </a:cubicBezTo>
                <a:cubicBezTo>
                  <a:pt x="3291280" y="1080557"/>
                  <a:pt x="3301361" y="1075601"/>
                  <a:pt x="3306641" y="1066800"/>
                </a:cubicBezTo>
                <a:cubicBezTo>
                  <a:pt x="3312545" y="1056960"/>
                  <a:pt x="3311954" y="1044173"/>
                  <a:pt x="3317527" y="1034142"/>
                </a:cubicBezTo>
                <a:cubicBezTo>
                  <a:pt x="3330234" y="1011269"/>
                  <a:pt x="3352794" y="993651"/>
                  <a:pt x="3361069" y="968828"/>
                </a:cubicBezTo>
                <a:cubicBezTo>
                  <a:pt x="3364698" y="957942"/>
                  <a:pt x="3368803" y="947204"/>
                  <a:pt x="3371955" y="936171"/>
                </a:cubicBezTo>
                <a:cubicBezTo>
                  <a:pt x="3399293" y="840490"/>
                  <a:pt x="3367626" y="938271"/>
                  <a:pt x="3393727" y="859971"/>
                </a:cubicBezTo>
                <a:cubicBezTo>
                  <a:pt x="3390098" y="816428"/>
                  <a:pt x="3390024" y="772441"/>
                  <a:pt x="3382841" y="729342"/>
                </a:cubicBezTo>
                <a:cubicBezTo>
                  <a:pt x="3379068" y="706705"/>
                  <a:pt x="3366635" y="686292"/>
                  <a:pt x="3361069" y="664028"/>
                </a:cubicBezTo>
                <a:cubicBezTo>
                  <a:pt x="3357441" y="649514"/>
                  <a:pt x="3356077" y="634236"/>
                  <a:pt x="3350184" y="620485"/>
                </a:cubicBezTo>
                <a:cubicBezTo>
                  <a:pt x="3345030" y="608460"/>
                  <a:pt x="3335669" y="598714"/>
                  <a:pt x="3328412" y="587828"/>
                </a:cubicBezTo>
                <a:cubicBezTo>
                  <a:pt x="3303012" y="511628"/>
                  <a:pt x="3328412" y="529771"/>
                  <a:pt x="3273984" y="511628"/>
                </a:cubicBezTo>
                <a:cubicBezTo>
                  <a:pt x="3270355" y="500742"/>
                  <a:pt x="3271212" y="487085"/>
                  <a:pt x="3263098" y="478971"/>
                </a:cubicBezTo>
                <a:cubicBezTo>
                  <a:pt x="3254984" y="470857"/>
                  <a:pt x="3240704" y="473217"/>
                  <a:pt x="3230441" y="468085"/>
                </a:cubicBezTo>
                <a:cubicBezTo>
                  <a:pt x="3155266" y="430498"/>
                  <a:pt x="3244862" y="458084"/>
                  <a:pt x="3154241" y="435428"/>
                </a:cubicBezTo>
                <a:cubicBezTo>
                  <a:pt x="3107070" y="439057"/>
                  <a:pt x="3059748" y="441089"/>
                  <a:pt x="3012727" y="446314"/>
                </a:cubicBezTo>
                <a:cubicBezTo>
                  <a:pt x="2994338" y="448357"/>
                  <a:pt x="2976327" y="453040"/>
                  <a:pt x="2958298" y="457200"/>
                </a:cubicBezTo>
                <a:cubicBezTo>
                  <a:pt x="2929142" y="463928"/>
                  <a:pt x="2900241" y="471714"/>
                  <a:pt x="2871212" y="478971"/>
                </a:cubicBezTo>
                <a:cubicBezTo>
                  <a:pt x="2816542" y="492638"/>
                  <a:pt x="2841859" y="485127"/>
                  <a:pt x="2795012" y="500742"/>
                </a:cubicBezTo>
                <a:cubicBezTo>
                  <a:pt x="2751469" y="497114"/>
                  <a:pt x="2707694" y="495632"/>
                  <a:pt x="2664384" y="489857"/>
                </a:cubicBezTo>
                <a:cubicBezTo>
                  <a:pt x="2653010" y="488341"/>
                  <a:pt x="2643202" y="478971"/>
                  <a:pt x="2631727" y="478971"/>
                </a:cubicBezTo>
                <a:cubicBezTo>
                  <a:pt x="2606069" y="478971"/>
                  <a:pt x="2580927" y="486228"/>
                  <a:pt x="2555527" y="489857"/>
                </a:cubicBezTo>
                <a:cubicBezTo>
                  <a:pt x="2541013" y="497114"/>
                  <a:pt x="2527379" y="506496"/>
                  <a:pt x="2511984" y="511628"/>
                </a:cubicBezTo>
                <a:cubicBezTo>
                  <a:pt x="2445836" y="533677"/>
                  <a:pt x="2402488" y="517925"/>
                  <a:pt x="2326927" y="511628"/>
                </a:cubicBezTo>
                <a:cubicBezTo>
                  <a:pt x="2270909" y="520965"/>
                  <a:pt x="2271834" y="517320"/>
                  <a:pt x="2228955" y="533400"/>
                </a:cubicBezTo>
                <a:cubicBezTo>
                  <a:pt x="2210659" y="540261"/>
                  <a:pt x="2193928" y="552843"/>
                  <a:pt x="2174527" y="555171"/>
                </a:cubicBezTo>
                <a:cubicBezTo>
                  <a:pt x="2102382" y="563828"/>
                  <a:pt x="2029384" y="562428"/>
                  <a:pt x="1956812" y="566057"/>
                </a:cubicBezTo>
                <a:cubicBezTo>
                  <a:pt x="1899292" y="585229"/>
                  <a:pt x="1904642" y="588393"/>
                  <a:pt x="1815298" y="566057"/>
                </a:cubicBezTo>
                <a:cubicBezTo>
                  <a:pt x="1805341" y="563568"/>
                  <a:pt x="1802707" y="548875"/>
                  <a:pt x="1793527" y="544285"/>
                </a:cubicBezTo>
                <a:cubicBezTo>
                  <a:pt x="1773001" y="534022"/>
                  <a:pt x="1728212" y="522514"/>
                  <a:pt x="1728212" y="522514"/>
                </a:cubicBezTo>
                <a:cubicBezTo>
                  <a:pt x="1665670" y="459971"/>
                  <a:pt x="1698125" y="476198"/>
                  <a:pt x="1641127" y="457200"/>
                </a:cubicBezTo>
                <a:cubicBezTo>
                  <a:pt x="1600853" y="416926"/>
                  <a:pt x="1627894" y="441120"/>
                  <a:pt x="1554041" y="391885"/>
                </a:cubicBezTo>
                <a:cubicBezTo>
                  <a:pt x="1543155" y="384628"/>
                  <a:pt x="1530635" y="379365"/>
                  <a:pt x="1521384" y="370114"/>
                </a:cubicBezTo>
                <a:cubicBezTo>
                  <a:pt x="1514127" y="362857"/>
                  <a:pt x="1507626" y="354753"/>
                  <a:pt x="1499612" y="348342"/>
                </a:cubicBezTo>
                <a:cubicBezTo>
                  <a:pt x="1489396" y="340169"/>
                  <a:pt x="1476801" y="335186"/>
                  <a:pt x="1466955" y="326571"/>
                </a:cubicBezTo>
                <a:cubicBezTo>
                  <a:pt x="1447646" y="309675"/>
                  <a:pt x="1436868" y="280255"/>
                  <a:pt x="1412527" y="272142"/>
                </a:cubicBezTo>
                <a:cubicBezTo>
                  <a:pt x="1390755" y="264885"/>
                  <a:pt x="1366307" y="263101"/>
                  <a:pt x="1347212" y="250371"/>
                </a:cubicBezTo>
                <a:cubicBezTo>
                  <a:pt x="1336326" y="243114"/>
                  <a:pt x="1326257" y="234451"/>
                  <a:pt x="1314555" y="228600"/>
                </a:cubicBezTo>
                <a:cubicBezTo>
                  <a:pt x="1269717" y="206181"/>
                  <a:pt x="1312740" y="221342"/>
                  <a:pt x="1303669" y="206828"/>
                </a:cubicBezTo>
                <a:close/>
              </a:path>
            </a:pathLst>
          </a:cu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" name="Volný tvar 6"/>
          <p:cNvSpPr/>
          <p:nvPr/>
        </p:nvSpPr>
        <p:spPr>
          <a:xfrm>
            <a:off x="3814763" y="1428750"/>
            <a:ext cx="4697412" cy="4895850"/>
          </a:xfrm>
          <a:custGeom>
            <a:avLst/>
            <a:gdLst>
              <a:gd name="connsiteX0" fmla="*/ 3065212 w 4698070"/>
              <a:gd name="connsiteY0" fmla="*/ 0 h 4865914"/>
              <a:gd name="connsiteX1" fmla="*/ 3043441 w 4698070"/>
              <a:gd name="connsiteY1" fmla="*/ 108857 h 4865914"/>
              <a:gd name="connsiteX2" fmla="*/ 3032555 w 4698070"/>
              <a:gd name="connsiteY2" fmla="*/ 228600 h 4865914"/>
              <a:gd name="connsiteX3" fmla="*/ 3021670 w 4698070"/>
              <a:gd name="connsiteY3" fmla="*/ 424543 h 4865914"/>
              <a:gd name="connsiteX4" fmla="*/ 2999898 w 4698070"/>
              <a:gd name="connsiteY4" fmla="*/ 544285 h 4865914"/>
              <a:gd name="connsiteX5" fmla="*/ 2989012 w 4698070"/>
              <a:gd name="connsiteY5" fmla="*/ 576943 h 4865914"/>
              <a:gd name="connsiteX6" fmla="*/ 2956355 w 4698070"/>
              <a:gd name="connsiteY6" fmla="*/ 598714 h 4865914"/>
              <a:gd name="connsiteX7" fmla="*/ 2945470 w 4698070"/>
              <a:gd name="connsiteY7" fmla="*/ 642257 h 4865914"/>
              <a:gd name="connsiteX8" fmla="*/ 2923698 w 4698070"/>
              <a:gd name="connsiteY8" fmla="*/ 664028 h 4865914"/>
              <a:gd name="connsiteX9" fmla="*/ 2880155 w 4698070"/>
              <a:gd name="connsiteY9" fmla="*/ 751114 h 4865914"/>
              <a:gd name="connsiteX10" fmla="*/ 2836612 w 4698070"/>
              <a:gd name="connsiteY10" fmla="*/ 838200 h 4865914"/>
              <a:gd name="connsiteX11" fmla="*/ 2825727 w 4698070"/>
              <a:gd name="connsiteY11" fmla="*/ 947057 h 4865914"/>
              <a:gd name="connsiteX12" fmla="*/ 2814841 w 4698070"/>
              <a:gd name="connsiteY12" fmla="*/ 1001485 h 4865914"/>
              <a:gd name="connsiteX13" fmla="*/ 2825727 w 4698070"/>
              <a:gd name="connsiteY13" fmla="*/ 1132114 h 4865914"/>
              <a:gd name="connsiteX14" fmla="*/ 2836612 w 4698070"/>
              <a:gd name="connsiteY14" fmla="*/ 1317171 h 4865914"/>
              <a:gd name="connsiteX15" fmla="*/ 2825727 w 4698070"/>
              <a:gd name="connsiteY15" fmla="*/ 1545771 h 4865914"/>
              <a:gd name="connsiteX16" fmla="*/ 2803955 w 4698070"/>
              <a:gd name="connsiteY16" fmla="*/ 1611085 h 4865914"/>
              <a:gd name="connsiteX17" fmla="*/ 2793070 w 4698070"/>
              <a:gd name="connsiteY17" fmla="*/ 1643743 h 4865914"/>
              <a:gd name="connsiteX18" fmla="*/ 2771298 w 4698070"/>
              <a:gd name="connsiteY18" fmla="*/ 1676400 h 4865914"/>
              <a:gd name="connsiteX19" fmla="*/ 2760412 w 4698070"/>
              <a:gd name="connsiteY19" fmla="*/ 1709057 h 4865914"/>
              <a:gd name="connsiteX20" fmla="*/ 2695098 w 4698070"/>
              <a:gd name="connsiteY20" fmla="*/ 1796143 h 4865914"/>
              <a:gd name="connsiteX21" fmla="*/ 2651555 w 4698070"/>
              <a:gd name="connsiteY21" fmla="*/ 1883228 h 4865914"/>
              <a:gd name="connsiteX22" fmla="*/ 2640670 w 4698070"/>
              <a:gd name="connsiteY22" fmla="*/ 1915885 h 4865914"/>
              <a:gd name="connsiteX23" fmla="*/ 2618898 w 4698070"/>
              <a:gd name="connsiteY23" fmla="*/ 1937657 h 4865914"/>
              <a:gd name="connsiteX24" fmla="*/ 2575355 w 4698070"/>
              <a:gd name="connsiteY24" fmla="*/ 2024743 h 4865914"/>
              <a:gd name="connsiteX25" fmla="*/ 2553584 w 4698070"/>
              <a:gd name="connsiteY25" fmla="*/ 2090057 h 4865914"/>
              <a:gd name="connsiteX26" fmla="*/ 2542698 w 4698070"/>
              <a:gd name="connsiteY26" fmla="*/ 2122714 h 4865914"/>
              <a:gd name="connsiteX27" fmla="*/ 2520927 w 4698070"/>
              <a:gd name="connsiteY27" fmla="*/ 2155371 h 4865914"/>
              <a:gd name="connsiteX28" fmla="*/ 2553584 w 4698070"/>
              <a:gd name="connsiteY28" fmla="*/ 2209800 h 4865914"/>
              <a:gd name="connsiteX29" fmla="*/ 2597127 w 4698070"/>
              <a:gd name="connsiteY29" fmla="*/ 2275114 h 4865914"/>
              <a:gd name="connsiteX30" fmla="*/ 2629784 w 4698070"/>
              <a:gd name="connsiteY30" fmla="*/ 2296885 h 4865914"/>
              <a:gd name="connsiteX31" fmla="*/ 2673327 w 4698070"/>
              <a:gd name="connsiteY31" fmla="*/ 2340428 h 4865914"/>
              <a:gd name="connsiteX32" fmla="*/ 2695098 w 4698070"/>
              <a:gd name="connsiteY32" fmla="*/ 2362200 h 4865914"/>
              <a:gd name="connsiteX33" fmla="*/ 2727755 w 4698070"/>
              <a:gd name="connsiteY33" fmla="*/ 2460171 h 4865914"/>
              <a:gd name="connsiteX34" fmla="*/ 2738641 w 4698070"/>
              <a:gd name="connsiteY34" fmla="*/ 2492828 h 4865914"/>
              <a:gd name="connsiteX35" fmla="*/ 2760412 w 4698070"/>
              <a:gd name="connsiteY35" fmla="*/ 2514600 h 4865914"/>
              <a:gd name="connsiteX36" fmla="*/ 2771298 w 4698070"/>
              <a:gd name="connsiteY36" fmla="*/ 2558143 h 4865914"/>
              <a:gd name="connsiteX37" fmla="*/ 2782184 w 4698070"/>
              <a:gd name="connsiteY37" fmla="*/ 2590800 h 4865914"/>
              <a:gd name="connsiteX38" fmla="*/ 2793070 w 4698070"/>
              <a:gd name="connsiteY38" fmla="*/ 2797628 h 4865914"/>
              <a:gd name="connsiteX39" fmla="*/ 2803955 w 4698070"/>
              <a:gd name="connsiteY39" fmla="*/ 2841171 h 4865914"/>
              <a:gd name="connsiteX40" fmla="*/ 2825727 w 4698070"/>
              <a:gd name="connsiteY40" fmla="*/ 2928257 h 4865914"/>
              <a:gd name="connsiteX41" fmla="*/ 2847498 w 4698070"/>
              <a:gd name="connsiteY41" fmla="*/ 2960914 h 4865914"/>
              <a:gd name="connsiteX42" fmla="*/ 2825727 w 4698070"/>
              <a:gd name="connsiteY42" fmla="*/ 3048000 h 4865914"/>
              <a:gd name="connsiteX43" fmla="*/ 2814841 w 4698070"/>
              <a:gd name="connsiteY43" fmla="*/ 3080657 h 4865914"/>
              <a:gd name="connsiteX44" fmla="*/ 2793070 w 4698070"/>
              <a:gd name="connsiteY44" fmla="*/ 3113314 h 4865914"/>
              <a:gd name="connsiteX45" fmla="*/ 2771298 w 4698070"/>
              <a:gd name="connsiteY45" fmla="*/ 3135085 h 4865914"/>
              <a:gd name="connsiteX46" fmla="*/ 2705984 w 4698070"/>
              <a:gd name="connsiteY46" fmla="*/ 3156857 h 4865914"/>
              <a:gd name="connsiteX47" fmla="*/ 2684212 w 4698070"/>
              <a:gd name="connsiteY47" fmla="*/ 3178628 h 4865914"/>
              <a:gd name="connsiteX48" fmla="*/ 2640670 w 4698070"/>
              <a:gd name="connsiteY48" fmla="*/ 3189514 h 4865914"/>
              <a:gd name="connsiteX49" fmla="*/ 2608012 w 4698070"/>
              <a:gd name="connsiteY49" fmla="*/ 3200400 h 4865914"/>
              <a:gd name="connsiteX50" fmla="*/ 2586241 w 4698070"/>
              <a:gd name="connsiteY50" fmla="*/ 3233057 h 4865914"/>
              <a:gd name="connsiteX51" fmla="*/ 2553584 w 4698070"/>
              <a:gd name="connsiteY51" fmla="*/ 3254828 h 4865914"/>
              <a:gd name="connsiteX52" fmla="*/ 2531812 w 4698070"/>
              <a:gd name="connsiteY52" fmla="*/ 3276600 h 4865914"/>
              <a:gd name="connsiteX53" fmla="*/ 2499155 w 4698070"/>
              <a:gd name="connsiteY53" fmla="*/ 3298371 h 4865914"/>
              <a:gd name="connsiteX54" fmla="*/ 2444727 w 4698070"/>
              <a:gd name="connsiteY54" fmla="*/ 3341914 h 4865914"/>
              <a:gd name="connsiteX55" fmla="*/ 2292327 w 4698070"/>
              <a:gd name="connsiteY55" fmla="*/ 3352800 h 4865914"/>
              <a:gd name="connsiteX56" fmla="*/ 2259670 w 4698070"/>
              <a:gd name="connsiteY56" fmla="*/ 3363685 h 4865914"/>
              <a:gd name="connsiteX57" fmla="*/ 2237898 w 4698070"/>
              <a:gd name="connsiteY57" fmla="*/ 3396343 h 4865914"/>
              <a:gd name="connsiteX58" fmla="*/ 2172584 w 4698070"/>
              <a:gd name="connsiteY58" fmla="*/ 3450771 h 4865914"/>
              <a:gd name="connsiteX59" fmla="*/ 2107270 w 4698070"/>
              <a:gd name="connsiteY59" fmla="*/ 3472543 h 4865914"/>
              <a:gd name="connsiteX60" fmla="*/ 2074612 w 4698070"/>
              <a:gd name="connsiteY60" fmla="*/ 3483428 h 4865914"/>
              <a:gd name="connsiteX61" fmla="*/ 2052841 w 4698070"/>
              <a:gd name="connsiteY61" fmla="*/ 3505200 h 4865914"/>
              <a:gd name="connsiteX62" fmla="*/ 2020184 w 4698070"/>
              <a:gd name="connsiteY62" fmla="*/ 3516085 h 4865914"/>
              <a:gd name="connsiteX63" fmla="*/ 1998412 w 4698070"/>
              <a:gd name="connsiteY63" fmla="*/ 3548743 h 4865914"/>
              <a:gd name="connsiteX64" fmla="*/ 1933098 w 4698070"/>
              <a:gd name="connsiteY64" fmla="*/ 3603171 h 4865914"/>
              <a:gd name="connsiteX65" fmla="*/ 1856898 w 4698070"/>
              <a:gd name="connsiteY65" fmla="*/ 3668485 h 4865914"/>
              <a:gd name="connsiteX66" fmla="*/ 1813355 w 4698070"/>
              <a:gd name="connsiteY66" fmla="*/ 3722914 h 4865914"/>
              <a:gd name="connsiteX67" fmla="*/ 1802470 w 4698070"/>
              <a:gd name="connsiteY67" fmla="*/ 3755571 h 4865914"/>
              <a:gd name="connsiteX68" fmla="*/ 1780698 w 4698070"/>
              <a:gd name="connsiteY68" fmla="*/ 3777343 h 4865914"/>
              <a:gd name="connsiteX69" fmla="*/ 1758927 w 4698070"/>
              <a:gd name="connsiteY69" fmla="*/ 3842657 h 4865914"/>
              <a:gd name="connsiteX70" fmla="*/ 1682727 w 4698070"/>
              <a:gd name="connsiteY70" fmla="*/ 3897085 h 4865914"/>
              <a:gd name="connsiteX71" fmla="*/ 1639184 w 4698070"/>
              <a:gd name="connsiteY71" fmla="*/ 3907971 h 4865914"/>
              <a:gd name="connsiteX72" fmla="*/ 1573870 w 4698070"/>
              <a:gd name="connsiteY72" fmla="*/ 3929743 h 4865914"/>
              <a:gd name="connsiteX73" fmla="*/ 1541212 w 4698070"/>
              <a:gd name="connsiteY73" fmla="*/ 3940628 h 4865914"/>
              <a:gd name="connsiteX74" fmla="*/ 1508555 w 4698070"/>
              <a:gd name="connsiteY74" fmla="*/ 3962400 h 4865914"/>
              <a:gd name="connsiteX75" fmla="*/ 1312612 w 4698070"/>
              <a:gd name="connsiteY75" fmla="*/ 4005943 h 4865914"/>
              <a:gd name="connsiteX76" fmla="*/ 1269070 w 4698070"/>
              <a:gd name="connsiteY76" fmla="*/ 4016828 h 4865914"/>
              <a:gd name="connsiteX77" fmla="*/ 1192870 w 4698070"/>
              <a:gd name="connsiteY77" fmla="*/ 4038600 h 4865914"/>
              <a:gd name="connsiteX78" fmla="*/ 1160212 w 4698070"/>
              <a:gd name="connsiteY78" fmla="*/ 4060371 h 4865914"/>
              <a:gd name="connsiteX79" fmla="*/ 1094898 w 4698070"/>
              <a:gd name="connsiteY79" fmla="*/ 4082143 h 4865914"/>
              <a:gd name="connsiteX80" fmla="*/ 1062241 w 4698070"/>
              <a:gd name="connsiteY80" fmla="*/ 4093028 h 4865914"/>
              <a:gd name="connsiteX81" fmla="*/ 986041 w 4698070"/>
              <a:gd name="connsiteY81" fmla="*/ 4103914 h 4865914"/>
              <a:gd name="connsiteX82" fmla="*/ 920727 w 4698070"/>
              <a:gd name="connsiteY82" fmla="*/ 4125685 h 4865914"/>
              <a:gd name="connsiteX83" fmla="*/ 866298 w 4698070"/>
              <a:gd name="connsiteY83" fmla="*/ 4169228 h 4865914"/>
              <a:gd name="connsiteX84" fmla="*/ 833641 w 4698070"/>
              <a:gd name="connsiteY84" fmla="*/ 4223657 h 4865914"/>
              <a:gd name="connsiteX85" fmla="*/ 822755 w 4698070"/>
              <a:gd name="connsiteY85" fmla="*/ 4256314 h 4865914"/>
              <a:gd name="connsiteX86" fmla="*/ 779212 w 4698070"/>
              <a:gd name="connsiteY86" fmla="*/ 4310743 h 4865914"/>
              <a:gd name="connsiteX87" fmla="*/ 692127 w 4698070"/>
              <a:gd name="connsiteY87" fmla="*/ 4419600 h 4865914"/>
              <a:gd name="connsiteX88" fmla="*/ 605041 w 4698070"/>
              <a:gd name="connsiteY88" fmla="*/ 4441371 h 4865914"/>
              <a:gd name="connsiteX89" fmla="*/ 485298 w 4698070"/>
              <a:gd name="connsiteY89" fmla="*/ 4463143 h 4865914"/>
              <a:gd name="connsiteX90" fmla="*/ 354670 w 4698070"/>
              <a:gd name="connsiteY90" fmla="*/ 4484914 h 4865914"/>
              <a:gd name="connsiteX91" fmla="*/ 311127 w 4698070"/>
              <a:gd name="connsiteY91" fmla="*/ 4495800 h 4865914"/>
              <a:gd name="connsiteX92" fmla="*/ 180498 w 4698070"/>
              <a:gd name="connsiteY92" fmla="*/ 4484914 h 4865914"/>
              <a:gd name="connsiteX93" fmla="*/ 104298 w 4698070"/>
              <a:gd name="connsiteY93" fmla="*/ 4550228 h 4865914"/>
              <a:gd name="connsiteX94" fmla="*/ 71641 w 4698070"/>
              <a:gd name="connsiteY94" fmla="*/ 4615543 h 4865914"/>
              <a:gd name="connsiteX95" fmla="*/ 28098 w 4698070"/>
              <a:gd name="connsiteY95" fmla="*/ 4669971 h 4865914"/>
              <a:gd name="connsiteX96" fmla="*/ 17212 w 4698070"/>
              <a:gd name="connsiteY96" fmla="*/ 4865914 h 4865914"/>
              <a:gd name="connsiteX97" fmla="*/ 4687184 w 4698070"/>
              <a:gd name="connsiteY97" fmla="*/ 4865914 h 4865914"/>
              <a:gd name="connsiteX98" fmla="*/ 4698070 w 4698070"/>
              <a:gd name="connsiteY98" fmla="*/ 43543 h 4865914"/>
              <a:gd name="connsiteX99" fmla="*/ 3065212 w 4698070"/>
              <a:gd name="connsiteY99" fmla="*/ 0 h 486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4698070" h="4865914">
                <a:moveTo>
                  <a:pt x="3065212" y="0"/>
                </a:moveTo>
                <a:cubicBezTo>
                  <a:pt x="3057955" y="36286"/>
                  <a:pt x="3046791" y="72005"/>
                  <a:pt x="3043441" y="108857"/>
                </a:cubicBezTo>
                <a:cubicBezTo>
                  <a:pt x="3039812" y="148771"/>
                  <a:pt x="3035312" y="188616"/>
                  <a:pt x="3032555" y="228600"/>
                </a:cubicBezTo>
                <a:cubicBezTo>
                  <a:pt x="3028054" y="293860"/>
                  <a:pt x="3026886" y="359336"/>
                  <a:pt x="3021670" y="424543"/>
                </a:cubicBezTo>
                <a:cubicBezTo>
                  <a:pt x="3018244" y="467371"/>
                  <a:pt x="3011424" y="503946"/>
                  <a:pt x="2999898" y="544285"/>
                </a:cubicBezTo>
                <a:cubicBezTo>
                  <a:pt x="2996746" y="555318"/>
                  <a:pt x="2996180" y="567983"/>
                  <a:pt x="2989012" y="576943"/>
                </a:cubicBezTo>
                <a:cubicBezTo>
                  <a:pt x="2980839" y="587159"/>
                  <a:pt x="2967241" y="591457"/>
                  <a:pt x="2956355" y="598714"/>
                </a:cubicBezTo>
                <a:cubicBezTo>
                  <a:pt x="2952727" y="613228"/>
                  <a:pt x="2952161" y="628876"/>
                  <a:pt x="2945470" y="642257"/>
                </a:cubicBezTo>
                <a:cubicBezTo>
                  <a:pt x="2940880" y="651437"/>
                  <a:pt x="2928288" y="654848"/>
                  <a:pt x="2923698" y="664028"/>
                </a:cubicBezTo>
                <a:cubicBezTo>
                  <a:pt x="2873664" y="764096"/>
                  <a:pt x="2929343" y="701928"/>
                  <a:pt x="2880155" y="751114"/>
                </a:cubicBezTo>
                <a:cubicBezTo>
                  <a:pt x="2855138" y="826165"/>
                  <a:pt x="2874611" y="800201"/>
                  <a:pt x="2836612" y="838200"/>
                </a:cubicBezTo>
                <a:cubicBezTo>
                  <a:pt x="2832984" y="874486"/>
                  <a:pt x="2830546" y="910910"/>
                  <a:pt x="2825727" y="947057"/>
                </a:cubicBezTo>
                <a:cubicBezTo>
                  <a:pt x="2823282" y="965397"/>
                  <a:pt x="2814841" y="982983"/>
                  <a:pt x="2814841" y="1001485"/>
                </a:cubicBezTo>
                <a:cubicBezTo>
                  <a:pt x="2814841" y="1045179"/>
                  <a:pt x="2822721" y="1088524"/>
                  <a:pt x="2825727" y="1132114"/>
                </a:cubicBezTo>
                <a:cubicBezTo>
                  <a:pt x="2829978" y="1193760"/>
                  <a:pt x="2832984" y="1255485"/>
                  <a:pt x="2836612" y="1317171"/>
                </a:cubicBezTo>
                <a:cubicBezTo>
                  <a:pt x="2832984" y="1393371"/>
                  <a:pt x="2834151" y="1469951"/>
                  <a:pt x="2825727" y="1545771"/>
                </a:cubicBezTo>
                <a:cubicBezTo>
                  <a:pt x="2823193" y="1568580"/>
                  <a:pt x="2811212" y="1589314"/>
                  <a:pt x="2803955" y="1611085"/>
                </a:cubicBezTo>
                <a:cubicBezTo>
                  <a:pt x="2800326" y="1621971"/>
                  <a:pt x="2799435" y="1634196"/>
                  <a:pt x="2793070" y="1643743"/>
                </a:cubicBezTo>
                <a:cubicBezTo>
                  <a:pt x="2785813" y="1654629"/>
                  <a:pt x="2777149" y="1664698"/>
                  <a:pt x="2771298" y="1676400"/>
                </a:cubicBezTo>
                <a:cubicBezTo>
                  <a:pt x="2766166" y="1686663"/>
                  <a:pt x="2765985" y="1699026"/>
                  <a:pt x="2760412" y="1709057"/>
                </a:cubicBezTo>
                <a:cubicBezTo>
                  <a:pt x="2729639" y="1764449"/>
                  <a:pt x="2728130" y="1763111"/>
                  <a:pt x="2695098" y="1796143"/>
                </a:cubicBezTo>
                <a:cubicBezTo>
                  <a:pt x="2670082" y="1871194"/>
                  <a:pt x="2689555" y="1845230"/>
                  <a:pt x="2651555" y="1883228"/>
                </a:cubicBezTo>
                <a:cubicBezTo>
                  <a:pt x="2647927" y="1894114"/>
                  <a:pt x="2646573" y="1906046"/>
                  <a:pt x="2640670" y="1915885"/>
                </a:cubicBezTo>
                <a:cubicBezTo>
                  <a:pt x="2635390" y="1924686"/>
                  <a:pt x="2623488" y="1928477"/>
                  <a:pt x="2618898" y="1937657"/>
                </a:cubicBezTo>
                <a:cubicBezTo>
                  <a:pt x="2568864" y="2037725"/>
                  <a:pt x="2624543" y="1975555"/>
                  <a:pt x="2575355" y="2024743"/>
                </a:cubicBezTo>
                <a:lnTo>
                  <a:pt x="2553584" y="2090057"/>
                </a:lnTo>
                <a:cubicBezTo>
                  <a:pt x="2549955" y="2100943"/>
                  <a:pt x="2549063" y="2113167"/>
                  <a:pt x="2542698" y="2122714"/>
                </a:cubicBezTo>
                <a:lnTo>
                  <a:pt x="2520927" y="2155371"/>
                </a:lnTo>
                <a:cubicBezTo>
                  <a:pt x="2541739" y="2217810"/>
                  <a:pt x="2517722" y="2161985"/>
                  <a:pt x="2553584" y="2209800"/>
                </a:cubicBezTo>
                <a:cubicBezTo>
                  <a:pt x="2569284" y="2230733"/>
                  <a:pt x="2575356" y="2260600"/>
                  <a:pt x="2597127" y="2275114"/>
                </a:cubicBezTo>
                <a:cubicBezTo>
                  <a:pt x="2608013" y="2282371"/>
                  <a:pt x="2619851" y="2288371"/>
                  <a:pt x="2629784" y="2296885"/>
                </a:cubicBezTo>
                <a:cubicBezTo>
                  <a:pt x="2645369" y="2310243"/>
                  <a:pt x="2658813" y="2325914"/>
                  <a:pt x="2673327" y="2340428"/>
                </a:cubicBezTo>
                <a:lnTo>
                  <a:pt x="2695098" y="2362200"/>
                </a:lnTo>
                <a:lnTo>
                  <a:pt x="2727755" y="2460171"/>
                </a:lnTo>
                <a:cubicBezTo>
                  <a:pt x="2731384" y="2471057"/>
                  <a:pt x="2730527" y="2484714"/>
                  <a:pt x="2738641" y="2492828"/>
                </a:cubicBezTo>
                <a:lnTo>
                  <a:pt x="2760412" y="2514600"/>
                </a:lnTo>
                <a:cubicBezTo>
                  <a:pt x="2764041" y="2529114"/>
                  <a:pt x="2767188" y="2543758"/>
                  <a:pt x="2771298" y="2558143"/>
                </a:cubicBezTo>
                <a:cubicBezTo>
                  <a:pt x="2774450" y="2569176"/>
                  <a:pt x="2781145" y="2579373"/>
                  <a:pt x="2782184" y="2590800"/>
                </a:cubicBezTo>
                <a:cubicBezTo>
                  <a:pt x="2788435" y="2659555"/>
                  <a:pt x="2787089" y="2728849"/>
                  <a:pt x="2793070" y="2797628"/>
                </a:cubicBezTo>
                <a:cubicBezTo>
                  <a:pt x="2794366" y="2812533"/>
                  <a:pt x="2800710" y="2826566"/>
                  <a:pt x="2803955" y="2841171"/>
                </a:cubicBezTo>
                <a:cubicBezTo>
                  <a:pt x="2808924" y="2863531"/>
                  <a:pt x="2814055" y="2904913"/>
                  <a:pt x="2825727" y="2928257"/>
                </a:cubicBezTo>
                <a:cubicBezTo>
                  <a:pt x="2831578" y="2939959"/>
                  <a:pt x="2840241" y="2950028"/>
                  <a:pt x="2847498" y="2960914"/>
                </a:cubicBezTo>
                <a:cubicBezTo>
                  <a:pt x="2840241" y="2989943"/>
                  <a:pt x="2835189" y="3019614"/>
                  <a:pt x="2825727" y="3048000"/>
                </a:cubicBezTo>
                <a:cubicBezTo>
                  <a:pt x="2822098" y="3058886"/>
                  <a:pt x="2819973" y="3070394"/>
                  <a:pt x="2814841" y="3080657"/>
                </a:cubicBezTo>
                <a:cubicBezTo>
                  <a:pt x="2808990" y="3092359"/>
                  <a:pt x="2801243" y="3103098"/>
                  <a:pt x="2793070" y="3113314"/>
                </a:cubicBezTo>
                <a:cubicBezTo>
                  <a:pt x="2786659" y="3121328"/>
                  <a:pt x="2780478" y="3130495"/>
                  <a:pt x="2771298" y="3135085"/>
                </a:cubicBezTo>
                <a:cubicBezTo>
                  <a:pt x="2750772" y="3145348"/>
                  <a:pt x="2705984" y="3156857"/>
                  <a:pt x="2705984" y="3156857"/>
                </a:cubicBezTo>
                <a:cubicBezTo>
                  <a:pt x="2698727" y="3164114"/>
                  <a:pt x="2693392" y="3174038"/>
                  <a:pt x="2684212" y="3178628"/>
                </a:cubicBezTo>
                <a:cubicBezTo>
                  <a:pt x="2670831" y="3185319"/>
                  <a:pt x="2655055" y="3185404"/>
                  <a:pt x="2640670" y="3189514"/>
                </a:cubicBezTo>
                <a:cubicBezTo>
                  <a:pt x="2629637" y="3192666"/>
                  <a:pt x="2618898" y="3196771"/>
                  <a:pt x="2608012" y="3200400"/>
                </a:cubicBezTo>
                <a:cubicBezTo>
                  <a:pt x="2600755" y="3211286"/>
                  <a:pt x="2595492" y="3223806"/>
                  <a:pt x="2586241" y="3233057"/>
                </a:cubicBezTo>
                <a:cubicBezTo>
                  <a:pt x="2576990" y="3242308"/>
                  <a:pt x="2563800" y="3246655"/>
                  <a:pt x="2553584" y="3254828"/>
                </a:cubicBezTo>
                <a:cubicBezTo>
                  <a:pt x="2545570" y="3261239"/>
                  <a:pt x="2539826" y="3270189"/>
                  <a:pt x="2531812" y="3276600"/>
                </a:cubicBezTo>
                <a:cubicBezTo>
                  <a:pt x="2521596" y="3284773"/>
                  <a:pt x="2509371" y="3290198"/>
                  <a:pt x="2499155" y="3298371"/>
                </a:cubicBezTo>
                <a:cubicBezTo>
                  <a:pt x="2483587" y="3310825"/>
                  <a:pt x="2466224" y="3338120"/>
                  <a:pt x="2444727" y="3341914"/>
                </a:cubicBezTo>
                <a:cubicBezTo>
                  <a:pt x="2394573" y="3350765"/>
                  <a:pt x="2343127" y="3349171"/>
                  <a:pt x="2292327" y="3352800"/>
                </a:cubicBezTo>
                <a:cubicBezTo>
                  <a:pt x="2281441" y="3356428"/>
                  <a:pt x="2268630" y="3356517"/>
                  <a:pt x="2259670" y="3363685"/>
                </a:cubicBezTo>
                <a:cubicBezTo>
                  <a:pt x="2249454" y="3371858"/>
                  <a:pt x="2246274" y="3386292"/>
                  <a:pt x="2237898" y="3396343"/>
                </a:cubicBezTo>
                <a:cubicBezTo>
                  <a:pt x="2222818" y="3414439"/>
                  <a:pt x="2195251" y="3440697"/>
                  <a:pt x="2172584" y="3450771"/>
                </a:cubicBezTo>
                <a:cubicBezTo>
                  <a:pt x="2151613" y="3460092"/>
                  <a:pt x="2129041" y="3465286"/>
                  <a:pt x="2107270" y="3472543"/>
                </a:cubicBezTo>
                <a:lnTo>
                  <a:pt x="2074612" y="3483428"/>
                </a:lnTo>
                <a:cubicBezTo>
                  <a:pt x="2067355" y="3490685"/>
                  <a:pt x="2061642" y="3499920"/>
                  <a:pt x="2052841" y="3505200"/>
                </a:cubicBezTo>
                <a:cubicBezTo>
                  <a:pt x="2043002" y="3511104"/>
                  <a:pt x="2029144" y="3508917"/>
                  <a:pt x="2020184" y="3516085"/>
                </a:cubicBezTo>
                <a:cubicBezTo>
                  <a:pt x="2009968" y="3524258"/>
                  <a:pt x="2006788" y="3538692"/>
                  <a:pt x="1998412" y="3548743"/>
                </a:cubicBezTo>
                <a:cubicBezTo>
                  <a:pt x="1951228" y="3605364"/>
                  <a:pt x="1983048" y="3560357"/>
                  <a:pt x="1933098" y="3603171"/>
                </a:cubicBezTo>
                <a:cubicBezTo>
                  <a:pt x="1840709" y="3682361"/>
                  <a:pt x="1931871" y="3618504"/>
                  <a:pt x="1856898" y="3668485"/>
                </a:cubicBezTo>
                <a:cubicBezTo>
                  <a:pt x="1829535" y="3750573"/>
                  <a:pt x="1869629" y="3652571"/>
                  <a:pt x="1813355" y="3722914"/>
                </a:cubicBezTo>
                <a:cubicBezTo>
                  <a:pt x="1806187" y="3731874"/>
                  <a:pt x="1808373" y="3745732"/>
                  <a:pt x="1802470" y="3755571"/>
                </a:cubicBezTo>
                <a:cubicBezTo>
                  <a:pt x="1797190" y="3764372"/>
                  <a:pt x="1787955" y="3770086"/>
                  <a:pt x="1780698" y="3777343"/>
                </a:cubicBezTo>
                <a:cubicBezTo>
                  <a:pt x="1773441" y="3799114"/>
                  <a:pt x="1775154" y="3826430"/>
                  <a:pt x="1758927" y="3842657"/>
                </a:cubicBezTo>
                <a:cubicBezTo>
                  <a:pt x="1713485" y="3888099"/>
                  <a:pt x="1731383" y="3883184"/>
                  <a:pt x="1682727" y="3897085"/>
                </a:cubicBezTo>
                <a:cubicBezTo>
                  <a:pt x="1668342" y="3901195"/>
                  <a:pt x="1653514" y="3903672"/>
                  <a:pt x="1639184" y="3907971"/>
                </a:cubicBezTo>
                <a:cubicBezTo>
                  <a:pt x="1617203" y="3914566"/>
                  <a:pt x="1595641" y="3922486"/>
                  <a:pt x="1573870" y="3929743"/>
                </a:cubicBezTo>
                <a:lnTo>
                  <a:pt x="1541212" y="3940628"/>
                </a:lnTo>
                <a:cubicBezTo>
                  <a:pt x="1530326" y="3947885"/>
                  <a:pt x="1520510" y="3957086"/>
                  <a:pt x="1508555" y="3962400"/>
                </a:cubicBezTo>
                <a:cubicBezTo>
                  <a:pt x="1428476" y="3997991"/>
                  <a:pt x="1413723" y="3980667"/>
                  <a:pt x="1312612" y="4005943"/>
                </a:cubicBezTo>
                <a:cubicBezTo>
                  <a:pt x="1298098" y="4009571"/>
                  <a:pt x="1283455" y="4012718"/>
                  <a:pt x="1269070" y="4016828"/>
                </a:cubicBezTo>
                <a:cubicBezTo>
                  <a:pt x="1159714" y="4048072"/>
                  <a:pt x="1329038" y="4004557"/>
                  <a:pt x="1192870" y="4038600"/>
                </a:cubicBezTo>
                <a:cubicBezTo>
                  <a:pt x="1181984" y="4045857"/>
                  <a:pt x="1172168" y="4055057"/>
                  <a:pt x="1160212" y="4060371"/>
                </a:cubicBezTo>
                <a:cubicBezTo>
                  <a:pt x="1139241" y="4069691"/>
                  <a:pt x="1116669" y="4074886"/>
                  <a:pt x="1094898" y="4082143"/>
                </a:cubicBezTo>
                <a:cubicBezTo>
                  <a:pt x="1084012" y="4085772"/>
                  <a:pt x="1073600" y="4091405"/>
                  <a:pt x="1062241" y="4093028"/>
                </a:cubicBezTo>
                <a:lnTo>
                  <a:pt x="986041" y="4103914"/>
                </a:lnTo>
                <a:cubicBezTo>
                  <a:pt x="964270" y="4111171"/>
                  <a:pt x="936954" y="4109458"/>
                  <a:pt x="920727" y="4125685"/>
                </a:cubicBezTo>
                <a:cubicBezTo>
                  <a:pt x="889704" y="4156708"/>
                  <a:pt x="907495" y="4141764"/>
                  <a:pt x="866298" y="4169228"/>
                </a:cubicBezTo>
                <a:cubicBezTo>
                  <a:pt x="835460" y="4261740"/>
                  <a:pt x="878468" y="4148944"/>
                  <a:pt x="833641" y="4223657"/>
                </a:cubicBezTo>
                <a:cubicBezTo>
                  <a:pt x="827737" y="4233496"/>
                  <a:pt x="827887" y="4246051"/>
                  <a:pt x="822755" y="4256314"/>
                </a:cubicBezTo>
                <a:cubicBezTo>
                  <a:pt x="796115" y="4309594"/>
                  <a:pt x="809589" y="4270240"/>
                  <a:pt x="779212" y="4310743"/>
                </a:cubicBezTo>
                <a:cubicBezTo>
                  <a:pt x="767857" y="4325884"/>
                  <a:pt x="719991" y="4410313"/>
                  <a:pt x="692127" y="4419600"/>
                </a:cubicBezTo>
                <a:cubicBezTo>
                  <a:pt x="633768" y="4439052"/>
                  <a:pt x="683861" y="4423855"/>
                  <a:pt x="605041" y="4441371"/>
                </a:cubicBezTo>
                <a:cubicBezTo>
                  <a:pt x="512653" y="4461902"/>
                  <a:pt x="617388" y="4444273"/>
                  <a:pt x="485298" y="4463143"/>
                </a:cubicBezTo>
                <a:cubicBezTo>
                  <a:pt x="412373" y="4487450"/>
                  <a:pt x="490091" y="4464079"/>
                  <a:pt x="354670" y="4484914"/>
                </a:cubicBezTo>
                <a:cubicBezTo>
                  <a:pt x="339883" y="4487189"/>
                  <a:pt x="325641" y="4492171"/>
                  <a:pt x="311127" y="4495800"/>
                </a:cubicBezTo>
                <a:cubicBezTo>
                  <a:pt x="224873" y="4467048"/>
                  <a:pt x="268449" y="4470255"/>
                  <a:pt x="180498" y="4484914"/>
                </a:cubicBezTo>
                <a:cubicBezTo>
                  <a:pt x="150952" y="4504611"/>
                  <a:pt x="125415" y="4518551"/>
                  <a:pt x="104298" y="4550228"/>
                </a:cubicBezTo>
                <a:cubicBezTo>
                  <a:pt x="41907" y="4643816"/>
                  <a:pt x="116709" y="4525405"/>
                  <a:pt x="71641" y="4615543"/>
                </a:cubicBezTo>
                <a:cubicBezTo>
                  <a:pt x="57908" y="4643009"/>
                  <a:pt x="48349" y="4649720"/>
                  <a:pt x="28098" y="4669971"/>
                </a:cubicBezTo>
                <a:cubicBezTo>
                  <a:pt x="0" y="4754263"/>
                  <a:pt x="17212" y="4691153"/>
                  <a:pt x="17212" y="4865914"/>
                </a:cubicBezTo>
                <a:lnTo>
                  <a:pt x="4687184" y="4865914"/>
                </a:lnTo>
                <a:cubicBezTo>
                  <a:pt x="4690813" y="3258457"/>
                  <a:pt x="4694441" y="1651000"/>
                  <a:pt x="4698070" y="43543"/>
                </a:cubicBezTo>
                <a:lnTo>
                  <a:pt x="306521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Volný tvar 4"/>
          <p:cNvSpPr/>
          <p:nvPr/>
        </p:nvSpPr>
        <p:spPr>
          <a:xfrm>
            <a:off x="3036888" y="1428750"/>
            <a:ext cx="3505200" cy="1500188"/>
          </a:xfrm>
          <a:custGeom>
            <a:avLst/>
            <a:gdLst>
              <a:gd name="connsiteX0" fmla="*/ 0 w 3505200"/>
              <a:gd name="connsiteY0" fmla="*/ 32657 h 1458686"/>
              <a:gd name="connsiteX1" fmla="*/ 32657 w 3505200"/>
              <a:gd name="connsiteY1" fmla="*/ 195943 h 1458686"/>
              <a:gd name="connsiteX2" fmla="*/ 54429 w 3505200"/>
              <a:gd name="connsiteY2" fmla="*/ 217715 h 1458686"/>
              <a:gd name="connsiteX3" fmla="*/ 108857 w 3505200"/>
              <a:gd name="connsiteY3" fmla="*/ 381000 h 1458686"/>
              <a:gd name="connsiteX4" fmla="*/ 119743 w 3505200"/>
              <a:gd name="connsiteY4" fmla="*/ 413657 h 1458686"/>
              <a:gd name="connsiteX5" fmla="*/ 130629 w 3505200"/>
              <a:gd name="connsiteY5" fmla="*/ 446315 h 1458686"/>
              <a:gd name="connsiteX6" fmla="*/ 163286 w 3505200"/>
              <a:gd name="connsiteY6" fmla="*/ 511629 h 1458686"/>
              <a:gd name="connsiteX7" fmla="*/ 185057 w 3505200"/>
              <a:gd name="connsiteY7" fmla="*/ 544286 h 1458686"/>
              <a:gd name="connsiteX8" fmla="*/ 195943 w 3505200"/>
              <a:gd name="connsiteY8" fmla="*/ 576943 h 1458686"/>
              <a:gd name="connsiteX9" fmla="*/ 217715 w 3505200"/>
              <a:gd name="connsiteY9" fmla="*/ 598715 h 1458686"/>
              <a:gd name="connsiteX10" fmla="*/ 239486 w 3505200"/>
              <a:gd name="connsiteY10" fmla="*/ 631372 h 1458686"/>
              <a:gd name="connsiteX11" fmla="*/ 250372 w 3505200"/>
              <a:gd name="connsiteY11" fmla="*/ 664029 h 1458686"/>
              <a:gd name="connsiteX12" fmla="*/ 272143 w 3505200"/>
              <a:gd name="connsiteY12" fmla="*/ 696686 h 1458686"/>
              <a:gd name="connsiteX13" fmla="*/ 293915 w 3505200"/>
              <a:gd name="connsiteY13" fmla="*/ 762000 h 1458686"/>
              <a:gd name="connsiteX14" fmla="*/ 315686 w 3505200"/>
              <a:gd name="connsiteY14" fmla="*/ 783772 h 1458686"/>
              <a:gd name="connsiteX15" fmla="*/ 337457 w 3505200"/>
              <a:gd name="connsiteY15" fmla="*/ 816429 h 1458686"/>
              <a:gd name="connsiteX16" fmla="*/ 370115 w 3505200"/>
              <a:gd name="connsiteY16" fmla="*/ 838200 h 1458686"/>
              <a:gd name="connsiteX17" fmla="*/ 424543 w 3505200"/>
              <a:gd name="connsiteY17" fmla="*/ 892629 h 1458686"/>
              <a:gd name="connsiteX18" fmla="*/ 446315 w 3505200"/>
              <a:gd name="connsiteY18" fmla="*/ 914400 h 1458686"/>
              <a:gd name="connsiteX19" fmla="*/ 511629 w 3505200"/>
              <a:gd name="connsiteY19" fmla="*/ 947057 h 1458686"/>
              <a:gd name="connsiteX20" fmla="*/ 522515 w 3505200"/>
              <a:gd name="connsiteY20" fmla="*/ 979715 h 1458686"/>
              <a:gd name="connsiteX21" fmla="*/ 587829 w 3505200"/>
              <a:gd name="connsiteY21" fmla="*/ 1001486 h 1458686"/>
              <a:gd name="connsiteX22" fmla="*/ 598715 w 3505200"/>
              <a:gd name="connsiteY22" fmla="*/ 1034143 h 1458686"/>
              <a:gd name="connsiteX23" fmla="*/ 620486 w 3505200"/>
              <a:gd name="connsiteY23" fmla="*/ 1055915 h 1458686"/>
              <a:gd name="connsiteX24" fmla="*/ 642257 w 3505200"/>
              <a:gd name="connsiteY24" fmla="*/ 1121229 h 1458686"/>
              <a:gd name="connsiteX25" fmla="*/ 653143 w 3505200"/>
              <a:gd name="connsiteY25" fmla="*/ 1153886 h 1458686"/>
              <a:gd name="connsiteX26" fmla="*/ 674915 w 3505200"/>
              <a:gd name="connsiteY26" fmla="*/ 1175657 h 1458686"/>
              <a:gd name="connsiteX27" fmla="*/ 718457 w 3505200"/>
              <a:gd name="connsiteY27" fmla="*/ 1273629 h 1458686"/>
              <a:gd name="connsiteX28" fmla="*/ 740229 w 3505200"/>
              <a:gd name="connsiteY28" fmla="*/ 1295400 h 1458686"/>
              <a:gd name="connsiteX29" fmla="*/ 772886 w 3505200"/>
              <a:gd name="connsiteY29" fmla="*/ 1317172 h 1458686"/>
              <a:gd name="connsiteX30" fmla="*/ 805543 w 3505200"/>
              <a:gd name="connsiteY30" fmla="*/ 1382486 h 1458686"/>
              <a:gd name="connsiteX31" fmla="*/ 838200 w 3505200"/>
              <a:gd name="connsiteY31" fmla="*/ 1393372 h 1458686"/>
              <a:gd name="connsiteX32" fmla="*/ 870857 w 3505200"/>
              <a:gd name="connsiteY32" fmla="*/ 1415143 h 1458686"/>
              <a:gd name="connsiteX33" fmla="*/ 892629 w 3505200"/>
              <a:gd name="connsiteY33" fmla="*/ 1436915 h 1458686"/>
              <a:gd name="connsiteX34" fmla="*/ 1012372 w 3505200"/>
              <a:gd name="connsiteY34" fmla="*/ 1458686 h 1458686"/>
              <a:gd name="connsiteX35" fmla="*/ 1066800 w 3505200"/>
              <a:gd name="connsiteY35" fmla="*/ 1447800 h 1458686"/>
              <a:gd name="connsiteX36" fmla="*/ 1132115 w 3505200"/>
              <a:gd name="connsiteY36" fmla="*/ 1426029 h 1458686"/>
              <a:gd name="connsiteX37" fmla="*/ 1306286 w 3505200"/>
              <a:gd name="connsiteY37" fmla="*/ 1404257 h 1458686"/>
              <a:gd name="connsiteX38" fmla="*/ 1447800 w 3505200"/>
              <a:gd name="connsiteY38" fmla="*/ 1415143 h 1458686"/>
              <a:gd name="connsiteX39" fmla="*/ 1513115 w 3505200"/>
              <a:gd name="connsiteY39" fmla="*/ 1436915 h 1458686"/>
              <a:gd name="connsiteX40" fmla="*/ 1567543 w 3505200"/>
              <a:gd name="connsiteY40" fmla="*/ 1426029 h 1458686"/>
              <a:gd name="connsiteX41" fmla="*/ 1632857 w 3505200"/>
              <a:gd name="connsiteY41" fmla="*/ 1404257 h 1458686"/>
              <a:gd name="connsiteX42" fmla="*/ 1665515 w 3505200"/>
              <a:gd name="connsiteY42" fmla="*/ 1393372 h 1458686"/>
              <a:gd name="connsiteX43" fmla="*/ 1730829 w 3505200"/>
              <a:gd name="connsiteY43" fmla="*/ 1371600 h 1458686"/>
              <a:gd name="connsiteX44" fmla="*/ 1763486 w 3505200"/>
              <a:gd name="connsiteY44" fmla="*/ 1360715 h 1458686"/>
              <a:gd name="connsiteX45" fmla="*/ 1807029 w 3505200"/>
              <a:gd name="connsiteY45" fmla="*/ 1317172 h 1458686"/>
              <a:gd name="connsiteX46" fmla="*/ 1872343 w 3505200"/>
              <a:gd name="connsiteY46" fmla="*/ 1295400 h 1458686"/>
              <a:gd name="connsiteX47" fmla="*/ 1894115 w 3505200"/>
              <a:gd name="connsiteY47" fmla="*/ 1273629 h 1458686"/>
              <a:gd name="connsiteX48" fmla="*/ 2002972 w 3505200"/>
              <a:gd name="connsiteY48" fmla="*/ 1273629 h 1458686"/>
              <a:gd name="connsiteX49" fmla="*/ 2057400 w 3505200"/>
              <a:gd name="connsiteY49" fmla="*/ 1262743 h 1458686"/>
              <a:gd name="connsiteX50" fmla="*/ 2100943 w 3505200"/>
              <a:gd name="connsiteY50" fmla="*/ 1219200 h 1458686"/>
              <a:gd name="connsiteX51" fmla="*/ 2242457 w 3505200"/>
              <a:gd name="connsiteY51" fmla="*/ 1197429 h 1458686"/>
              <a:gd name="connsiteX52" fmla="*/ 2296886 w 3505200"/>
              <a:gd name="connsiteY52" fmla="*/ 1208315 h 1458686"/>
              <a:gd name="connsiteX53" fmla="*/ 2318657 w 3505200"/>
              <a:gd name="connsiteY53" fmla="*/ 1240972 h 1458686"/>
              <a:gd name="connsiteX54" fmla="*/ 2340429 w 3505200"/>
              <a:gd name="connsiteY54" fmla="*/ 1262743 h 1458686"/>
              <a:gd name="connsiteX55" fmla="*/ 2383972 w 3505200"/>
              <a:gd name="connsiteY55" fmla="*/ 1306286 h 1458686"/>
              <a:gd name="connsiteX56" fmla="*/ 2405743 w 3505200"/>
              <a:gd name="connsiteY56" fmla="*/ 1338943 h 1458686"/>
              <a:gd name="connsiteX57" fmla="*/ 2438400 w 3505200"/>
              <a:gd name="connsiteY57" fmla="*/ 1393372 h 1458686"/>
              <a:gd name="connsiteX58" fmla="*/ 2503715 w 3505200"/>
              <a:gd name="connsiteY58" fmla="*/ 1415143 h 1458686"/>
              <a:gd name="connsiteX59" fmla="*/ 2536372 w 3505200"/>
              <a:gd name="connsiteY59" fmla="*/ 1382486 h 1458686"/>
              <a:gd name="connsiteX60" fmla="*/ 2579915 w 3505200"/>
              <a:gd name="connsiteY60" fmla="*/ 1328057 h 1458686"/>
              <a:gd name="connsiteX61" fmla="*/ 2590800 w 3505200"/>
              <a:gd name="connsiteY61" fmla="*/ 1208315 h 1458686"/>
              <a:gd name="connsiteX62" fmla="*/ 2601686 w 3505200"/>
              <a:gd name="connsiteY62" fmla="*/ 1153886 h 1458686"/>
              <a:gd name="connsiteX63" fmla="*/ 2623457 w 3505200"/>
              <a:gd name="connsiteY63" fmla="*/ 1023257 h 1458686"/>
              <a:gd name="connsiteX64" fmla="*/ 2645229 w 3505200"/>
              <a:gd name="connsiteY64" fmla="*/ 1001486 h 1458686"/>
              <a:gd name="connsiteX65" fmla="*/ 2677886 w 3505200"/>
              <a:gd name="connsiteY65" fmla="*/ 979715 h 1458686"/>
              <a:gd name="connsiteX66" fmla="*/ 2808515 w 3505200"/>
              <a:gd name="connsiteY66" fmla="*/ 990600 h 1458686"/>
              <a:gd name="connsiteX67" fmla="*/ 2830286 w 3505200"/>
              <a:gd name="connsiteY67" fmla="*/ 1012372 h 1458686"/>
              <a:gd name="connsiteX68" fmla="*/ 2873829 w 3505200"/>
              <a:gd name="connsiteY68" fmla="*/ 1099457 h 1458686"/>
              <a:gd name="connsiteX69" fmla="*/ 2884715 w 3505200"/>
              <a:gd name="connsiteY69" fmla="*/ 1132115 h 1458686"/>
              <a:gd name="connsiteX70" fmla="*/ 2950029 w 3505200"/>
              <a:gd name="connsiteY70" fmla="*/ 1153886 h 1458686"/>
              <a:gd name="connsiteX71" fmla="*/ 2982686 w 3505200"/>
              <a:gd name="connsiteY71" fmla="*/ 1132115 h 1458686"/>
              <a:gd name="connsiteX72" fmla="*/ 3026229 w 3505200"/>
              <a:gd name="connsiteY72" fmla="*/ 1088572 h 1458686"/>
              <a:gd name="connsiteX73" fmla="*/ 3058886 w 3505200"/>
              <a:gd name="connsiteY73" fmla="*/ 1077686 h 1458686"/>
              <a:gd name="connsiteX74" fmla="*/ 3102429 w 3505200"/>
              <a:gd name="connsiteY74" fmla="*/ 990600 h 1458686"/>
              <a:gd name="connsiteX75" fmla="*/ 3113315 w 3505200"/>
              <a:gd name="connsiteY75" fmla="*/ 957943 h 1458686"/>
              <a:gd name="connsiteX76" fmla="*/ 3091543 w 3505200"/>
              <a:gd name="connsiteY76" fmla="*/ 827315 h 1458686"/>
              <a:gd name="connsiteX77" fmla="*/ 3091543 w 3505200"/>
              <a:gd name="connsiteY77" fmla="*/ 576943 h 1458686"/>
              <a:gd name="connsiteX78" fmla="*/ 3113315 w 3505200"/>
              <a:gd name="connsiteY78" fmla="*/ 478972 h 1458686"/>
              <a:gd name="connsiteX79" fmla="*/ 3135086 w 3505200"/>
              <a:gd name="connsiteY79" fmla="*/ 457200 h 1458686"/>
              <a:gd name="connsiteX80" fmla="*/ 3156857 w 3505200"/>
              <a:gd name="connsiteY80" fmla="*/ 424543 h 1458686"/>
              <a:gd name="connsiteX81" fmla="*/ 3200400 w 3505200"/>
              <a:gd name="connsiteY81" fmla="*/ 381000 h 1458686"/>
              <a:gd name="connsiteX82" fmla="*/ 3254829 w 3505200"/>
              <a:gd name="connsiteY82" fmla="*/ 315686 h 1458686"/>
              <a:gd name="connsiteX83" fmla="*/ 3276600 w 3505200"/>
              <a:gd name="connsiteY83" fmla="*/ 283029 h 1458686"/>
              <a:gd name="connsiteX84" fmla="*/ 3331029 w 3505200"/>
              <a:gd name="connsiteY84" fmla="*/ 239486 h 1458686"/>
              <a:gd name="connsiteX85" fmla="*/ 3341915 w 3505200"/>
              <a:gd name="connsiteY85" fmla="*/ 206829 h 1458686"/>
              <a:gd name="connsiteX86" fmla="*/ 3418115 w 3505200"/>
              <a:gd name="connsiteY86" fmla="*/ 130629 h 1458686"/>
              <a:gd name="connsiteX87" fmla="*/ 3439886 w 3505200"/>
              <a:gd name="connsiteY87" fmla="*/ 108857 h 1458686"/>
              <a:gd name="connsiteX88" fmla="*/ 3483429 w 3505200"/>
              <a:gd name="connsiteY88" fmla="*/ 43543 h 1458686"/>
              <a:gd name="connsiteX89" fmla="*/ 3505200 w 3505200"/>
              <a:gd name="connsiteY89" fmla="*/ 0 h 1458686"/>
              <a:gd name="connsiteX90" fmla="*/ 0 w 3505200"/>
              <a:gd name="connsiteY90" fmla="*/ 32657 h 145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505200" h="1458686">
                <a:moveTo>
                  <a:pt x="0" y="32657"/>
                </a:moveTo>
                <a:cubicBezTo>
                  <a:pt x="1908" y="49825"/>
                  <a:pt x="8536" y="171822"/>
                  <a:pt x="32657" y="195943"/>
                </a:cubicBezTo>
                <a:lnTo>
                  <a:pt x="54429" y="217715"/>
                </a:lnTo>
                <a:lnTo>
                  <a:pt x="108857" y="381000"/>
                </a:lnTo>
                <a:lnTo>
                  <a:pt x="119743" y="413657"/>
                </a:lnTo>
                <a:cubicBezTo>
                  <a:pt x="123372" y="424543"/>
                  <a:pt x="124264" y="436767"/>
                  <a:pt x="130629" y="446315"/>
                </a:cubicBezTo>
                <a:cubicBezTo>
                  <a:pt x="193021" y="539905"/>
                  <a:pt x="118218" y="421492"/>
                  <a:pt x="163286" y="511629"/>
                </a:cubicBezTo>
                <a:cubicBezTo>
                  <a:pt x="169137" y="523331"/>
                  <a:pt x="179206" y="532584"/>
                  <a:pt x="185057" y="544286"/>
                </a:cubicBezTo>
                <a:cubicBezTo>
                  <a:pt x="190189" y="554549"/>
                  <a:pt x="190039" y="567104"/>
                  <a:pt x="195943" y="576943"/>
                </a:cubicBezTo>
                <a:cubicBezTo>
                  <a:pt x="201224" y="585744"/>
                  <a:pt x="211304" y="590701"/>
                  <a:pt x="217715" y="598715"/>
                </a:cubicBezTo>
                <a:cubicBezTo>
                  <a:pt x="225888" y="608931"/>
                  <a:pt x="233635" y="619670"/>
                  <a:pt x="239486" y="631372"/>
                </a:cubicBezTo>
                <a:cubicBezTo>
                  <a:pt x="244618" y="641635"/>
                  <a:pt x="245240" y="653766"/>
                  <a:pt x="250372" y="664029"/>
                </a:cubicBezTo>
                <a:cubicBezTo>
                  <a:pt x="256223" y="675731"/>
                  <a:pt x="266830" y="684731"/>
                  <a:pt x="272143" y="696686"/>
                </a:cubicBezTo>
                <a:cubicBezTo>
                  <a:pt x="281464" y="717657"/>
                  <a:pt x="277688" y="745772"/>
                  <a:pt x="293915" y="762000"/>
                </a:cubicBezTo>
                <a:cubicBezTo>
                  <a:pt x="301172" y="769257"/>
                  <a:pt x="309275" y="775758"/>
                  <a:pt x="315686" y="783772"/>
                </a:cubicBezTo>
                <a:cubicBezTo>
                  <a:pt x="323859" y="793988"/>
                  <a:pt x="328206" y="807178"/>
                  <a:pt x="337457" y="816429"/>
                </a:cubicBezTo>
                <a:cubicBezTo>
                  <a:pt x="346708" y="825680"/>
                  <a:pt x="360269" y="829585"/>
                  <a:pt x="370115" y="838200"/>
                </a:cubicBezTo>
                <a:cubicBezTo>
                  <a:pt x="389425" y="855096"/>
                  <a:pt x="406400" y="874486"/>
                  <a:pt x="424543" y="892629"/>
                </a:cubicBezTo>
                <a:cubicBezTo>
                  <a:pt x="431800" y="899886"/>
                  <a:pt x="436579" y="911154"/>
                  <a:pt x="446315" y="914400"/>
                </a:cubicBezTo>
                <a:cubicBezTo>
                  <a:pt x="491383" y="929423"/>
                  <a:pt x="469425" y="918921"/>
                  <a:pt x="511629" y="947057"/>
                </a:cubicBezTo>
                <a:cubicBezTo>
                  <a:pt x="515258" y="957943"/>
                  <a:pt x="513178" y="973045"/>
                  <a:pt x="522515" y="979715"/>
                </a:cubicBezTo>
                <a:cubicBezTo>
                  <a:pt x="541189" y="993054"/>
                  <a:pt x="587829" y="1001486"/>
                  <a:pt x="587829" y="1001486"/>
                </a:cubicBezTo>
                <a:cubicBezTo>
                  <a:pt x="591458" y="1012372"/>
                  <a:pt x="592811" y="1024304"/>
                  <a:pt x="598715" y="1034143"/>
                </a:cubicBezTo>
                <a:cubicBezTo>
                  <a:pt x="603995" y="1042944"/>
                  <a:pt x="615896" y="1046735"/>
                  <a:pt x="620486" y="1055915"/>
                </a:cubicBezTo>
                <a:cubicBezTo>
                  <a:pt x="630749" y="1076441"/>
                  <a:pt x="635000" y="1099458"/>
                  <a:pt x="642257" y="1121229"/>
                </a:cubicBezTo>
                <a:cubicBezTo>
                  <a:pt x="645886" y="1132115"/>
                  <a:pt x="645029" y="1145772"/>
                  <a:pt x="653143" y="1153886"/>
                </a:cubicBezTo>
                <a:lnTo>
                  <a:pt x="674915" y="1175657"/>
                </a:lnTo>
                <a:cubicBezTo>
                  <a:pt x="692177" y="1227443"/>
                  <a:pt x="688885" y="1236665"/>
                  <a:pt x="718457" y="1273629"/>
                </a:cubicBezTo>
                <a:cubicBezTo>
                  <a:pt x="724868" y="1281643"/>
                  <a:pt x="732215" y="1288989"/>
                  <a:pt x="740229" y="1295400"/>
                </a:cubicBezTo>
                <a:cubicBezTo>
                  <a:pt x="750445" y="1303573"/>
                  <a:pt x="762000" y="1309915"/>
                  <a:pt x="772886" y="1317172"/>
                </a:cubicBezTo>
                <a:cubicBezTo>
                  <a:pt x="780057" y="1338684"/>
                  <a:pt x="786360" y="1367139"/>
                  <a:pt x="805543" y="1382486"/>
                </a:cubicBezTo>
                <a:cubicBezTo>
                  <a:pt x="814503" y="1389654"/>
                  <a:pt x="827937" y="1388240"/>
                  <a:pt x="838200" y="1393372"/>
                </a:cubicBezTo>
                <a:cubicBezTo>
                  <a:pt x="849902" y="1399223"/>
                  <a:pt x="860641" y="1406970"/>
                  <a:pt x="870857" y="1415143"/>
                </a:cubicBezTo>
                <a:cubicBezTo>
                  <a:pt x="878871" y="1421554"/>
                  <a:pt x="883828" y="1431635"/>
                  <a:pt x="892629" y="1436915"/>
                </a:cubicBezTo>
                <a:cubicBezTo>
                  <a:pt x="919122" y="1452811"/>
                  <a:pt x="1000373" y="1457186"/>
                  <a:pt x="1012372" y="1458686"/>
                </a:cubicBezTo>
                <a:cubicBezTo>
                  <a:pt x="1030515" y="1455057"/>
                  <a:pt x="1048950" y="1452668"/>
                  <a:pt x="1066800" y="1447800"/>
                </a:cubicBezTo>
                <a:cubicBezTo>
                  <a:pt x="1088941" y="1441762"/>
                  <a:pt x="1109611" y="1430530"/>
                  <a:pt x="1132115" y="1426029"/>
                </a:cubicBezTo>
                <a:cubicBezTo>
                  <a:pt x="1225844" y="1407283"/>
                  <a:pt x="1168117" y="1416818"/>
                  <a:pt x="1306286" y="1404257"/>
                </a:cubicBezTo>
                <a:cubicBezTo>
                  <a:pt x="1353457" y="1407886"/>
                  <a:pt x="1401068" y="1407764"/>
                  <a:pt x="1447800" y="1415143"/>
                </a:cubicBezTo>
                <a:cubicBezTo>
                  <a:pt x="1470469" y="1418722"/>
                  <a:pt x="1513115" y="1436915"/>
                  <a:pt x="1513115" y="1436915"/>
                </a:cubicBezTo>
                <a:cubicBezTo>
                  <a:pt x="1531258" y="1433286"/>
                  <a:pt x="1549693" y="1430897"/>
                  <a:pt x="1567543" y="1426029"/>
                </a:cubicBezTo>
                <a:cubicBezTo>
                  <a:pt x="1589683" y="1419991"/>
                  <a:pt x="1611086" y="1411514"/>
                  <a:pt x="1632857" y="1404257"/>
                </a:cubicBezTo>
                <a:lnTo>
                  <a:pt x="1665515" y="1393372"/>
                </a:lnTo>
                <a:lnTo>
                  <a:pt x="1730829" y="1371600"/>
                </a:lnTo>
                <a:lnTo>
                  <a:pt x="1763486" y="1360715"/>
                </a:lnTo>
                <a:cubicBezTo>
                  <a:pt x="1778000" y="1346201"/>
                  <a:pt x="1787556" y="1323663"/>
                  <a:pt x="1807029" y="1317172"/>
                </a:cubicBezTo>
                <a:lnTo>
                  <a:pt x="1872343" y="1295400"/>
                </a:lnTo>
                <a:cubicBezTo>
                  <a:pt x="1879600" y="1288143"/>
                  <a:pt x="1885314" y="1278909"/>
                  <a:pt x="1894115" y="1273629"/>
                </a:cubicBezTo>
                <a:cubicBezTo>
                  <a:pt x="1930654" y="1251706"/>
                  <a:pt x="1961162" y="1267656"/>
                  <a:pt x="2002972" y="1273629"/>
                </a:cubicBezTo>
                <a:cubicBezTo>
                  <a:pt x="2021115" y="1270000"/>
                  <a:pt x="2041226" y="1271728"/>
                  <a:pt x="2057400" y="1262743"/>
                </a:cubicBezTo>
                <a:cubicBezTo>
                  <a:pt x="2075343" y="1252774"/>
                  <a:pt x="2081470" y="1225691"/>
                  <a:pt x="2100943" y="1219200"/>
                </a:cubicBezTo>
                <a:cubicBezTo>
                  <a:pt x="2168196" y="1196784"/>
                  <a:pt x="2122183" y="1209457"/>
                  <a:pt x="2242457" y="1197429"/>
                </a:cubicBezTo>
                <a:cubicBezTo>
                  <a:pt x="2260600" y="1201058"/>
                  <a:pt x="2280822" y="1199135"/>
                  <a:pt x="2296886" y="1208315"/>
                </a:cubicBezTo>
                <a:cubicBezTo>
                  <a:pt x="2308245" y="1214806"/>
                  <a:pt x="2310484" y="1230756"/>
                  <a:pt x="2318657" y="1240972"/>
                </a:cubicBezTo>
                <a:cubicBezTo>
                  <a:pt x="2325068" y="1248986"/>
                  <a:pt x="2333172" y="1255486"/>
                  <a:pt x="2340429" y="1262743"/>
                </a:cubicBezTo>
                <a:cubicBezTo>
                  <a:pt x="2364180" y="1333995"/>
                  <a:pt x="2331193" y="1264062"/>
                  <a:pt x="2383972" y="1306286"/>
                </a:cubicBezTo>
                <a:cubicBezTo>
                  <a:pt x="2394188" y="1314459"/>
                  <a:pt x="2399892" y="1327241"/>
                  <a:pt x="2405743" y="1338943"/>
                </a:cubicBezTo>
                <a:cubicBezTo>
                  <a:pt x="2418157" y="1363770"/>
                  <a:pt x="2410052" y="1379198"/>
                  <a:pt x="2438400" y="1393372"/>
                </a:cubicBezTo>
                <a:cubicBezTo>
                  <a:pt x="2458926" y="1403635"/>
                  <a:pt x="2503715" y="1415143"/>
                  <a:pt x="2503715" y="1415143"/>
                </a:cubicBezTo>
                <a:cubicBezTo>
                  <a:pt x="2514601" y="1404257"/>
                  <a:pt x="2526517" y="1394313"/>
                  <a:pt x="2536372" y="1382486"/>
                </a:cubicBezTo>
                <a:cubicBezTo>
                  <a:pt x="2605033" y="1300093"/>
                  <a:pt x="2516573" y="1391399"/>
                  <a:pt x="2579915" y="1328057"/>
                </a:cubicBezTo>
                <a:cubicBezTo>
                  <a:pt x="2583543" y="1288143"/>
                  <a:pt x="2585829" y="1248084"/>
                  <a:pt x="2590800" y="1208315"/>
                </a:cubicBezTo>
                <a:cubicBezTo>
                  <a:pt x="2593095" y="1189956"/>
                  <a:pt x="2599069" y="1172202"/>
                  <a:pt x="2601686" y="1153886"/>
                </a:cubicBezTo>
                <a:cubicBezTo>
                  <a:pt x="2603163" y="1143547"/>
                  <a:pt x="2605911" y="1052501"/>
                  <a:pt x="2623457" y="1023257"/>
                </a:cubicBezTo>
                <a:cubicBezTo>
                  <a:pt x="2628737" y="1014456"/>
                  <a:pt x="2637215" y="1007897"/>
                  <a:pt x="2645229" y="1001486"/>
                </a:cubicBezTo>
                <a:cubicBezTo>
                  <a:pt x="2655445" y="993313"/>
                  <a:pt x="2667000" y="986972"/>
                  <a:pt x="2677886" y="979715"/>
                </a:cubicBezTo>
                <a:cubicBezTo>
                  <a:pt x="2721429" y="983343"/>
                  <a:pt x="2765791" y="981445"/>
                  <a:pt x="2808515" y="990600"/>
                </a:cubicBezTo>
                <a:cubicBezTo>
                  <a:pt x="2818550" y="992750"/>
                  <a:pt x="2825696" y="1003192"/>
                  <a:pt x="2830286" y="1012372"/>
                </a:cubicBezTo>
                <a:cubicBezTo>
                  <a:pt x="2880317" y="1112436"/>
                  <a:pt x="2824642" y="1050273"/>
                  <a:pt x="2873829" y="1099457"/>
                </a:cubicBezTo>
                <a:cubicBezTo>
                  <a:pt x="2877458" y="1110343"/>
                  <a:pt x="2875378" y="1125445"/>
                  <a:pt x="2884715" y="1132115"/>
                </a:cubicBezTo>
                <a:cubicBezTo>
                  <a:pt x="2903389" y="1145454"/>
                  <a:pt x="2950029" y="1153886"/>
                  <a:pt x="2950029" y="1153886"/>
                </a:cubicBezTo>
                <a:cubicBezTo>
                  <a:pt x="2960915" y="1146629"/>
                  <a:pt x="2972753" y="1140629"/>
                  <a:pt x="2982686" y="1132115"/>
                </a:cubicBezTo>
                <a:cubicBezTo>
                  <a:pt x="2998271" y="1118757"/>
                  <a:pt x="3006756" y="1095063"/>
                  <a:pt x="3026229" y="1088572"/>
                </a:cubicBezTo>
                <a:lnTo>
                  <a:pt x="3058886" y="1077686"/>
                </a:lnTo>
                <a:cubicBezTo>
                  <a:pt x="3083903" y="1002635"/>
                  <a:pt x="3064430" y="1028599"/>
                  <a:pt x="3102429" y="990600"/>
                </a:cubicBezTo>
                <a:cubicBezTo>
                  <a:pt x="3106058" y="979714"/>
                  <a:pt x="3113315" y="969418"/>
                  <a:pt x="3113315" y="957943"/>
                </a:cubicBezTo>
                <a:cubicBezTo>
                  <a:pt x="3113315" y="906976"/>
                  <a:pt x="3103009" y="873175"/>
                  <a:pt x="3091543" y="827315"/>
                </a:cubicBezTo>
                <a:cubicBezTo>
                  <a:pt x="3079302" y="680424"/>
                  <a:pt x="3074891" y="718481"/>
                  <a:pt x="3091543" y="576943"/>
                </a:cubicBezTo>
                <a:cubicBezTo>
                  <a:pt x="3092937" y="565091"/>
                  <a:pt x="3101364" y="498890"/>
                  <a:pt x="3113315" y="478972"/>
                </a:cubicBezTo>
                <a:cubicBezTo>
                  <a:pt x="3118595" y="470171"/>
                  <a:pt x="3128675" y="465214"/>
                  <a:pt x="3135086" y="457200"/>
                </a:cubicBezTo>
                <a:cubicBezTo>
                  <a:pt x="3143259" y="446984"/>
                  <a:pt x="3148343" y="434476"/>
                  <a:pt x="3156857" y="424543"/>
                </a:cubicBezTo>
                <a:cubicBezTo>
                  <a:pt x="3170215" y="408958"/>
                  <a:pt x="3189014" y="398079"/>
                  <a:pt x="3200400" y="381000"/>
                </a:cubicBezTo>
                <a:cubicBezTo>
                  <a:pt x="3254460" y="299912"/>
                  <a:pt x="3184976" y="399510"/>
                  <a:pt x="3254829" y="315686"/>
                </a:cubicBezTo>
                <a:cubicBezTo>
                  <a:pt x="3263204" y="305635"/>
                  <a:pt x="3268427" y="293245"/>
                  <a:pt x="3276600" y="283029"/>
                </a:cubicBezTo>
                <a:cubicBezTo>
                  <a:pt x="3294327" y="260870"/>
                  <a:pt x="3306780" y="255652"/>
                  <a:pt x="3331029" y="239486"/>
                </a:cubicBezTo>
                <a:cubicBezTo>
                  <a:pt x="3334658" y="228600"/>
                  <a:pt x="3335030" y="216009"/>
                  <a:pt x="3341915" y="206829"/>
                </a:cubicBezTo>
                <a:cubicBezTo>
                  <a:pt x="3341932" y="206806"/>
                  <a:pt x="3402867" y="145877"/>
                  <a:pt x="3418115" y="130629"/>
                </a:cubicBezTo>
                <a:cubicBezTo>
                  <a:pt x="3425372" y="123372"/>
                  <a:pt x="3434193" y="117396"/>
                  <a:pt x="3439886" y="108857"/>
                </a:cubicBezTo>
                <a:cubicBezTo>
                  <a:pt x="3454400" y="87086"/>
                  <a:pt x="3475154" y="68366"/>
                  <a:pt x="3483429" y="43543"/>
                </a:cubicBezTo>
                <a:cubicBezTo>
                  <a:pt x="3495938" y="6018"/>
                  <a:pt x="3486202" y="19000"/>
                  <a:pt x="3505200" y="0"/>
                </a:cubicBezTo>
                <a:lnTo>
                  <a:pt x="0" y="3265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00188" y="285750"/>
            <a:ext cx="64293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Bitva u Filipp 42 př. n. l.- 1. část</a:t>
            </a:r>
          </a:p>
        </p:txBody>
      </p:sp>
      <p:sp>
        <p:nvSpPr>
          <p:cNvPr id="8" name="Volný tvar 7"/>
          <p:cNvSpPr/>
          <p:nvPr/>
        </p:nvSpPr>
        <p:spPr>
          <a:xfrm>
            <a:off x="6847943" y="1458686"/>
            <a:ext cx="1686457" cy="3614057"/>
          </a:xfrm>
          <a:custGeom>
            <a:avLst/>
            <a:gdLst>
              <a:gd name="connsiteX0" fmla="*/ 1272800 w 1686457"/>
              <a:gd name="connsiteY0" fmla="*/ 0 h 3614057"/>
              <a:gd name="connsiteX1" fmla="*/ 1196600 w 1686457"/>
              <a:gd name="connsiteY1" fmla="*/ 76200 h 3614057"/>
              <a:gd name="connsiteX2" fmla="*/ 1163943 w 1686457"/>
              <a:gd name="connsiteY2" fmla="*/ 108857 h 3614057"/>
              <a:gd name="connsiteX3" fmla="*/ 1142171 w 1686457"/>
              <a:gd name="connsiteY3" fmla="*/ 141514 h 3614057"/>
              <a:gd name="connsiteX4" fmla="*/ 1044200 w 1686457"/>
              <a:gd name="connsiteY4" fmla="*/ 195943 h 3614057"/>
              <a:gd name="connsiteX5" fmla="*/ 968000 w 1686457"/>
              <a:gd name="connsiteY5" fmla="*/ 228600 h 3614057"/>
              <a:gd name="connsiteX6" fmla="*/ 946228 w 1686457"/>
              <a:gd name="connsiteY6" fmla="*/ 250371 h 3614057"/>
              <a:gd name="connsiteX7" fmla="*/ 913571 w 1686457"/>
              <a:gd name="connsiteY7" fmla="*/ 261257 h 3614057"/>
              <a:gd name="connsiteX8" fmla="*/ 826486 w 1686457"/>
              <a:gd name="connsiteY8" fmla="*/ 293914 h 3614057"/>
              <a:gd name="connsiteX9" fmla="*/ 750286 w 1686457"/>
              <a:gd name="connsiteY9" fmla="*/ 348343 h 3614057"/>
              <a:gd name="connsiteX10" fmla="*/ 652314 w 1686457"/>
              <a:gd name="connsiteY10" fmla="*/ 413657 h 3614057"/>
              <a:gd name="connsiteX11" fmla="*/ 619657 w 1686457"/>
              <a:gd name="connsiteY11" fmla="*/ 435428 h 3614057"/>
              <a:gd name="connsiteX12" fmla="*/ 543457 w 1686457"/>
              <a:gd name="connsiteY12" fmla="*/ 446314 h 3614057"/>
              <a:gd name="connsiteX13" fmla="*/ 510800 w 1686457"/>
              <a:gd name="connsiteY13" fmla="*/ 457200 h 3614057"/>
              <a:gd name="connsiteX14" fmla="*/ 467257 w 1686457"/>
              <a:gd name="connsiteY14" fmla="*/ 500743 h 3614057"/>
              <a:gd name="connsiteX15" fmla="*/ 401943 w 1686457"/>
              <a:gd name="connsiteY15" fmla="*/ 522514 h 3614057"/>
              <a:gd name="connsiteX16" fmla="*/ 336628 w 1686457"/>
              <a:gd name="connsiteY16" fmla="*/ 598714 h 3614057"/>
              <a:gd name="connsiteX17" fmla="*/ 303971 w 1686457"/>
              <a:gd name="connsiteY17" fmla="*/ 609600 h 3614057"/>
              <a:gd name="connsiteX18" fmla="*/ 282200 w 1686457"/>
              <a:gd name="connsiteY18" fmla="*/ 642257 h 3614057"/>
              <a:gd name="connsiteX19" fmla="*/ 206000 w 1686457"/>
              <a:gd name="connsiteY19" fmla="*/ 707571 h 3614057"/>
              <a:gd name="connsiteX20" fmla="*/ 173343 w 1686457"/>
              <a:gd name="connsiteY20" fmla="*/ 805543 h 3614057"/>
              <a:gd name="connsiteX21" fmla="*/ 162457 w 1686457"/>
              <a:gd name="connsiteY21" fmla="*/ 838200 h 3614057"/>
              <a:gd name="connsiteX22" fmla="*/ 151571 w 1686457"/>
              <a:gd name="connsiteY22" fmla="*/ 881743 h 3614057"/>
              <a:gd name="connsiteX23" fmla="*/ 129800 w 1686457"/>
              <a:gd name="connsiteY23" fmla="*/ 1099457 h 3614057"/>
              <a:gd name="connsiteX24" fmla="*/ 108028 w 1686457"/>
              <a:gd name="connsiteY24" fmla="*/ 1132114 h 3614057"/>
              <a:gd name="connsiteX25" fmla="*/ 75371 w 1686457"/>
              <a:gd name="connsiteY25" fmla="*/ 1230085 h 3614057"/>
              <a:gd name="connsiteX26" fmla="*/ 64486 w 1686457"/>
              <a:gd name="connsiteY26" fmla="*/ 1262743 h 3614057"/>
              <a:gd name="connsiteX27" fmla="*/ 75371 w 1686457"/>
              <a:gd name="connsiteY27" fmla="*/ 1360714 h 3614057"/>
              <a:gd name="connsiteX28" fmla="*/ 108028 w 1686457"/>
              <a:gd name="connsiteY28" fmla="*/ 1469571 h 3614057"/>
              <a:gd name="connsiteX29" fmla="*/ 118914 w 1686457"/>
              <a:gd name="connsiteY29" fmla="*/ 1502228 h 3614057"/>
              <a:gd name="connsiteX30" fmla="*/ 162457 w 1686457"/>
              <a:gd name="connsiteY30" fmla="*/ 1556657 h 3614057"/>
              <a:gd name="connsiteX31" fmla="*/ 195114 w 1686457"/>
              <a:gd name="connsiteY31" fmla="*/ 1752600 h 3614057"/>
              <a:gd name="connsiteX32" fmla="*/ 227771 w 1686457"/>
              <a:gd name="connsiteY32" fmla="*/ 1850571 h 3614057"/>
              <a:gd name="connsiteX33" fmla="*/ 249543 w 1686457"/>
              <a:gd name="connsiteY33" fmla="*/ 1948543 h 3614057"/>
              <a:gd name="connsiteX34" fmla="*/ 271314 w 1686457"/>
              <a:gd name="connsiteY34" fmla="*/ 2035628 h 3614057"/>
              <a:gd name="connsiteX35" fmla="*/ 249543 w 1686457"/>
              <a:gd name="connsiteY35" fmla="*/ 2188028 h 3614057"/>
              <a:gd name="connsiteX36" fmla="*/ 227771 w 1686457"/>
              <a:gd name="connsiteY36" fmla="*/ 2209800 h 3614057"/>
              <a:gd name="connsiteX37" fmla="*/ 195114 w 1686457"/>
              <a:gd name="connsiteY37" fmla="*/ 2329543 h 3614057"/>
              <a:gd name="connsiteX38" fmla="*/ 184228 w 1686457"/>
              <a:gd name="connsiteY38" fmla="*/ 2362200 h 3614057"/>
              <a:gd name="connsiteX39" fmla="*/ 129800 w 1686457"/>
              <a:gd name="connsiteY39" fmla="*/ 2460171 h 3614057"/>
              <a:gd name="connsiteX40" fmla="*/ 140686 w 1686457"/>
              <a:gd name="connsiteY40" fmla="*/ 2547257 h 3614057"/>
              <a:gd name="connsiteX41" fmla="*/ 173343 w 1686457"/>
              <a:gd name="connsiteY41" fmla="*/ 2569028 h 3614057"/>
              <a:gd name="connsiteX42" fmla="*/ 195114 w 1686457"/>
              <a:gd name="connsiteY42" fmla="*/ 2634343 h 3614057"/>
              <a:gd name="connsiteX43" fmla="*/ 227771 w 1686457"/>
              <a:gd name="connsiteY43" fmla="*/ 2656114 h 3614057"/>
              <a:gd name="connsiteX44" fmla="*/ 293086 w 1686457"/>
              <a:gd name="connsiteY44" fmla="*/ 2732314 h 3614057"/>
              <a:gd name="connsiteX45" fmla="*/ 303971 w 1686457"/>
              <a:gd name="connsiteY45" fmla="*/ 2884714 h 3614057"/>
              <a:gd name="connsiteX46" fmla="*/ 293086 w 1686457"/>
              <a:gd name="connsiteY46" fmla="*/ 2917371 h 3614057"/>
              <a:gd name="connsiteX47" fmla="*/ 227771 w 1686457"/>
              <a:gd name="connsiteY47" fmla="*/ 2971800 h 3614057"/>
              <a:gd name="connsiteX48" fmla="*/ 184228 w 1686457"/>
              <a:gd name="connsiteY48" fmla="*/ 3037114 h 3614057"/>
              <a:gd name="connsiteX49" fmla="*/ 173343 w 1686457"/>
              <a:gd name="connsiteY49" fmla="*/ 3069771 h 3614057"/>
              <a:gd name="connsiteX50" fmla="*/ 151571 w 1686457"/>
              <a:gd name="connsiteY50" fmla="*/ 3091543 h 3614057"/>
              <a:gd name="connsiteX51" fmla="*/ 129800 w 1686457"/>
              <a:gd name="connsiteY51" fmla="*/ 3124200 h 3614057"/>
              <a:gd name="connsiteX52" fmla="*/ 97143 w 1686457"/>
              <a:gd name="connsiteY52" fmla="*/ 3145971 h 3614057"/>
              <a:gd name="connsiteX53" fmla="*/ 75371 w 1686457"/>
              <a:gd name="connsiteY53" fmla="*/ 3167743 h 3614057"/>
              <a:gd name="connsiteX54" fmla="*/ 53600 w 1686457"/>
              <a:gd name="connsiteY54" fmla="*/ 3233057 h 3614057"/>
              <a:gd name="connsiteX55" fmla="*/ 42714 w 1686457"/>
              <a:gd name="connsiteY55" fmla="*/ 3265714 h 3614057"/>
              <a:gd name="connsiteX56" fmla="*/ 86257 w 1686457"/>
              <a:gd name="connsiteY56" fmla="*/ 3483428 h 3614057"/>
              <a:gd name="connsiteX57" fmla="*/ 118914 w 1686457"/>
              <a:gd name="connsiteY57" fmla="*/ 3494314 h 3614057"/>
              <a:gd name="connsiteX58" fmla="*/ 173343 w 1686457"/>
              <a:gd name="connsiteY58" fmla="*/ 3537857 h 3614057"/>
              <a:gd name="connsiteX59" fmla="*/ 238657 w 1686457"/>
              <a:gd name="connsiteY59" fmla="*/ 3559628 h 3614057"/>
              <a:gd name="connsiteX60" fmla="*/ 271314 w 1686457"/>
              <a:gd name="connsiteY60" fmla="*/ 3570514 h 3614057"/>
              <a:gd name="connsiteX61" fmla="*/ 303971 w 1686457"/>
              <a:gd name="connsiteY61" fmla="*/ 3592285 h 3614057"/>
              <a:gd name="connsiteX62" fmla="*/ 369286 w 1686457"/>
              <a:gd name="connsiteY62" fmla="*/ 3614057 h 3614057"/>
              <a:gd name="connsiteX63" fmla="*/ 423714 w 1686457"/>
              <a:gd name="connsiteY63" fmla="*/ 3603171 h 3614057"/>
              <a:gd name="connsiteX64" fmla="*/ 489028 w 1686457"/>
              <a:gd name="connsiteY64" fmla="*/ 3581400 h 3614057"/>
              <a:gd name="connsiteX65" fmla="*/ 521686 w 1686457"/>
              <a:gd name="connsiteY65" fmla="*/ 3570514 h 3614057"/>
              <a:gd name="connsiteX66" fmla="*/ 641428 w 1686457"/>
              <a:gd name="connsiteY66" fmla="*/ 3537857 h 3614057"/>
              <a:gd name="connsiteX67" fmla="*/ 706743 w 1686457"/>
              <a:gd name="connsiteY67" fmla="*/ 3505200 h 3614057"/>
              <a:gd name="connsiteX68" fmla="*/ 750286 w 1686457"/>
              <a:gd name="connsiteY68" fmla="*/ 3461657 h 3614057"/>
              <a:gd name="connsiteX69" fmla="*/ 772057 w 1686457"/>
              <a:gd name="connsiteY69" fmla="*/ 3429000 h 3614057"/>
              <a:gd name="connsiteX70" fmla="*/ 815600 w 1686457"/>
              <a:gd name="connsiteY70" fmla="*/ 3385457 h 3614057"/>
              <a:gd name="connsiteX71" fmla="*/ 880914 w 1686457"/>
              <a:gd name="connsiteY71" fmla="*/ 3363685 h 3614057"/>
              <a:gd name="connsiteX72" fmla="*/ 902686 w 1686457"/>
              <a:gd name="connsiteY72" fmla="*/ 3341914 h 3614057"/>
              <a:gd name="connsiteX73" fmla="*/ 968000 w 1686457"/>
              <a:gd name="connsiteY73" fmla="*/ 3320143 h 3614057"/>
              <a:gd name="connsiteX74" fmla="*/ 1000657 w 1686457"/>
              <a:gd name="connsiteY74" fmla="*/ 3309257 h 3614057"/>
              <a:gd name="connsiteX75" fmla="*/ 1033314 w 1686457"/>
              <a:gd name="connsiteY75" fmla="*/ 3298371 h 3614057"/>
              <a:gd name="connsiteX76" fmla="*/ 1065971 w 1686457"/>
              <a:gd name="connsiteY76" fmla="*/ 3287485 h 3614057"/>
              <a:gd name="connsiteX77" fmla="*/ 1087743 w 1686457"/>
              <a:gd name="connsiteY77" fmla="*/ 3265714 h 3614057"/>
              <a:gd name="connsiteX78" fmla="*/ 1120400 w 1686457"/>
              <a:gd name="connsiteY78" fmla="*/ 3254828 h 3614057"/>
              <a:gd name="connsiteX79" fmla="*/ 1174828 w 1686457"/>
              <a:gd name="connsiteY79" fmla="*/ 3211285 h 3614057"/>
              <a:gd name="connsiteX80" fmla="*/ 1305457 w 1686457"/>
              <a:gd name="connsiteY80" fmla="*/ 3167743 h 3614057"/>
              <a:gd name="connsiteX81" fmla="*/ 1457857 w 1686457"/>
              <a:gd name="connsiteY81" fmla="*/ 3145971 h 3614057"/>
              <a:gd name="connsiteX82" fmla="*/ 1686457 w 1686457"/>
              <a:gd name="connsiteY82" fmla="*/ 3145971 h 3614057"/>
              <a:gd name="connsiteX83" fmla="*/ 1664686 w 1686457"/>
              <a:gd name="connsiteY83" fmla="*/ 10885 h 3614057"/>
              <a:gd name="connsiteX84" fmla="*/ 1272800 w 1686457"/>
              <a:gd name="connsiteY84" fmla="*/ 0 h 361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686457" h="3614057">
                <a:moveTo>
                  <a:pt x="1272800" y="0"/>
                </a:moveTo>
                <a:cubicBezTo>
                  <a:pt x="1216195" y="75474"/>
                  <a:pt x="1267720" y="15240"/>
                  <a:pt x="1196600" y="76200"/>
                </a:cubicBezTo>
                <a:cubicBezTo>
                  <a:pt x="1184911" y="86219"/>
                  <a:pt x="1173798" y="97031"/>
                  <a:pt x="1163943" y="108857"/>
                </a:cubicBezTo>
                <a:cubicBezTo>
                  <a:pt x="1155567" y="118908"/>
                  <a:pt x="1152017" y="132899"/>
                  <a:pt x="1142171" y="141514"/>
                </a:cubicBezTo>
                <a:cubicBezTo>
                  <a:pt x="1050646" y="221598"/>
                  <a:pt x="1108988" y="163549"/>
                  <a:pt x="1044200" y="195943"/>
                </a:cubicBezTo>
                <a:cubicBezTo>
                  <a:pt x="969025" y="233530"/>
                  <a:pt x="1058621" y="205944"/>
                  <a:pt x="968000" y="228600"/>
                </a:cubicBezTo>
                <a:cubicBezTo>
                  <a:pt x="960743" y="235857"/>
                  <a:pt x="955029" y="245091"/>
                  <a:pt x="946228" y="250371"/>
                </a:cubicBezTo>
                <a:cubicBezTo>
                  <a:pt x="936389" y="256275"/>
                  <a:pt x="924315" y="257228"/>
                  <a:pt x="913571" y="261257"/>
                </a:cubicBezTo>
                <a:cubicBezTo>
                  <a:pt x="809440" y="300306"/>
                  <a:pt x="900611" y="269205"/>
                  <a:pt x="826486" y="293914"/>
                </a:cubicBezTo>
                <a:cubicBezTo>
                  <a:pt x="786073" y="334325"/>
                  <a:pt x="821100" y="302820"/>
                  <a:pt x="750286" y="348343"/>
                </a:cubicBezTo>
                <a:cubicBezTo>
                  <a:pt x="717271" y="369567"/>
                  <a:pt x="684971" y="391886"/>
                  <a:pt x="652314" y="413657"/>
                </a:cubicBezTo>
                <a:cubicBezTo>
                  <a:pt x="641428" y="420914"/>
                  <a:pt x="632608" y="433578"/>
                  <a:pt x="619657" y="435428"/>
                </a:cubicBezTo>
                <a:lnTo>
                  <a:pt x="543457" y="446314"/>
                </a:lnTo>
                <a:cubicBezTo>
                  <a:pt x="532571" y="449943"/>
                  <a:pt x="520137" y="450531"/>
                  <a:pt x="510800" y="457200"/>
                </a:cubicBezTo>
                <a:cubicBezTo>
                  <a:pt x="494097" y="469131"/>
                  <a:pt x="486730" y="494252"/>
                  <a:pt x="467257" y="500743"/>
                </a:cubicBezTo>
                <a:lnTo>
                  <a:pt x="401943" y="522514"/>
                </a:lnTo>
                <a:cubicBezTo>
                  <a:pt x="388014" y="543407"/>
                  <a:pt x="359253" y="591172"/>
                  <a:pt x="336628" y="598714"/>
                </a:cubicBezTo>
                <a:lnTo>
                  <a:pt x="303971" y="609600"/>
                </a:lnTo>
                <a:cubicBezTo>
                  <a:pt x="296714" y="620486"/>
                  <a:pt x="290714" y="632324"/>
                  <a:pt x="282200" y="642257"/>
                </a:cubicBezTo>
                <a:cubicBezTo>
                  <a:pt x="247004" y="683319"/>
                  <a:pt x="244520" y="681892"/>
                  <a:pt x="206000" y="707571"/>
                </a:cubicBezTo>
                <a:lnTo>
                  <a:pt x="173343" y="805543"/>
                </a:lnTo>
                <a:cubicBezTo>
                  <a:pt x="169715" y="816429"/>
                  <a:pt x="165240" y="827068"/>
                  <a:pt x="162457" y="838200"/>
                </a:cubicBezTo>
                <a:lnTo>
                  <a:pt x="151571" y="881743"/>
                </a:lnTo>
                <a:cubicBezTo>
                  <a:pt x="150935" y="892561"/>
                  <a:pt x="158199" y="1042661"/>
                  <a:pt x="129800" y="1099457"/>
                </a:cubicBezTo>
                <a:cubicBezTo>
                  <a:pt x="123949" y="1111159"/>
                  <a:pt x="115285" y="1121228"/>
                  <a:pt x="108028" y="1132114"/>
                </a:cubicBezTo>
                <a:lnTo>
                  <a:pt x="75371" y="1230085"/>
                </a:lnTo>
                <a:lnTo>
                  <a:pt x="64486" y="1262743"/>
                </a:lnTo>
                <a:cubicBezTo>
                  <a:pt x="68114" y="1295400"/>
                  <a:pt x="70375" y="1328238"/>
                  <a:pt x="75371" y="1360714"/>
                </a:cubicBezTo>
                <a:cubicBezTo>
                  <a:pt x="80071" y="1391263"/>
                  <a:pt x="99553" y="1444146"/>
                  <a:pt x="108028" y="1469571"/>
                </a:cubicBezTo>
                <a:cubicBezTo>
                  <a:pt x="111657" y="1480457"/>
                  <a:pt x="112549" y="1492681"/>
                  <a:pt x="118914" y="1502228"/>
                </a:cubicBezTo>
                <a:cubicBezTo>
                  <a:pt x="146379" y="1543424"/>
                  <a:pt x="131435" y="1525634"/>
                  <a:pt x="162457" y="1556657"/>
                </a:cubicBezTo>
                <a:cubicBezTo>
                  <a:pt x="211483" y="1703737"/>
                  <a:pt x="156737" y="1522346"/>
                  <a:pt x="195114" y="1752600"/>
                </a:cubicBezTo>
                <a:cubicBezTo>
                  <a:pt x="216872" y="1883143"/>
                  <a:pt x="211451" y="1768971"/>
                  <a:pt x="227771" y="1850571"/>
                </a:cubicBezTo>
                <a:cubicBezTo>
                  <a:pt x="235255" y="1887990"/>
                  <a:pt x="239293" y="1912667"/>
                  <a:pt x="249543" y="1948543"/>
                </a:cubicBezTo>
                <a:cubicBezTo>
                  <a:pt x="271857" y="2026642"/>
                  <a:pt x="249183" y="1924977"/>
                  <a:pt x="271314" y="2035628"/>
                </a:cubicBezTo>
                <a:cubicBezTo>
                  <a:pt x="271146" y="2037474"/>
                  <a:pt x="269735" y="2154374"/>
                  <a:pt x="249543" y="2188028"/>
                </a:cubicBezTo>
                <a:cubicBezTo>
                  <a:pt x="244263" y="2196829"/>
                  <a:pt x="235028" y="2202543"/>
                  <a:pt x="227771" y="2209800"/>
                </a:cubicBezTo>
                <a:cubicBezTo>
                  <a:pt x="212386" y="2286731"/>
                  <a:pt x="222737" y="2246677"/>
                  <a:pt x="195114" y="2329543"/>
                </a:cubicBezTo>
                <a:cubicBezTo>
                  <a:pt x="191485" y="2340429"/>
                  <a:pt x="190593" y="2352653"/>
                  <a:pt x="184228" y="2362200"/>
                </a:cubicBezTo>
                <a:cubicBezTo>
                  <a:pt x="134321" y="2437061"/>
                  <a:pt x="148961" y="2402691"/>
                  <a:pt x="129800" y="2460171"/>
                </a:cubicBezTo>
                <a:cubicBezTo>
                  <a:pt x="133429" y="2489200"/>
                  <a:pt x="129821" y="2520095"/>
                  <a:pt x="140686" y="2547257"/>
                </a:cubicBezTo>
                <a:cubicBezTo>
                  <a:pt x="145545" y="2559404"/>
                  <a:pt x="166409" y="2557934"/>
                  <a:pt x="173343" y="2569028"/>
                </a:cubicBezTo>
                <a:cubicBezTo>
                  <a:pt x="185506" y="2588489"/>
                  <a:pt x="176019" y="2621613"/>
                  <a:pt x="195114" y="2634343"/>
                </a:cubicBezTo>
                <a:cubicBezTo>
                  <a:pt x="206000" y="2641600"/>
                  <a:pt x="217838" y="2647600"/>
                  <a:pt x="227771" y="2656114"/>
                </a:cubicBezTo>
                <a:cubicBezTo>
                  <a:pt x="268832" y="2691309"/>
                  <a:pt x="267406" y="2693795"/>
                  <a:pt x="293086" y="2732314"/>
                </a:cubicBezTo>
                <a:cubicBezTo>
                  <a:pt x="320940" y="2815877"/>
                  <a:pt x="321742" y="2786972"/>
                  <a:pt x="303971" y="2884714"/>
                </a:cubicBezTo>
                <a:cubicBezTo>
                  <a:pt x="301918" y="2896003"/>
                  <a:pt x="298989" y="2907532"/>
                  <a:pt x="293086" y="2917371"/>
                </a:cubicBezTo>
                <a:cubicBezTo>
                  <a:pt x="283649" y="2933099"/>
                  <a:pt x="235041" y="2966347"/>
                  <a:pt x="227771" y="2971800"/>
                </a:cubicBezTo>
                <a:cubicBezTo>
                  <a:pt x="213257" y="2993571"/>
                  <a:pt x="192502" y="3012291"/>
                  <a:pt x="184228" y="3037114"/>
                </a:cubicBezTo>
                <a:cubicBezTo>
                  <a:pt x="180600" y="3048000"/>
                  <a:pt x="179246" y="3059932"/>
                  <a:pt x="173343" y="3069771"/>
                </a:cubicBezTo>
                <a:cubicBezTo>
                  <a:pt x="168063" y="3078572"/>
                  <a:pt x="157982" y="3083529"/>
                  <a:pt x="151571" y="3091543"/>
                </a:cubicBezTo>
                <a:cubicBezTo>
                  <a:pt x="143398" y="3101759"/>
                  <a:pt x="139051" y="3114949"/>
                  <a:pt x="129800" y="3124200"/>
                </a:cubicBezTo>
                <a:cubicBezTo>
                  <a:pt x="120549" y="3133451"/>
                  <a:pt x="107359" y="3137798"/>
                  <a:pt x="97143" y="3145971"/>
                </a:cubicBezTo>
                <a:cubicBezTo>
                  <a:pt x="89129" y="3152382"/>
                  <a:pt x="82628" y="3160486"/>
                  <a:pt x="75371" y="3167743"/>
                </a:cubicBezTo>
                <a:lnTo>
                  <a:pt x="53600" y="3233057"/>
                </a:lnTo>
                <a:lnTo>
                  <a:pt x="42714" y="3265714"/>
                </a:lnTo>
                <a:cubicBezTo>
                  <a:pt x="50179" y="3400078"/>
                  <a:pt x="0" y="3440300"/>
                  <a:pt x="86257" y="3483428"/>
                </a:cubicBezTo>
                <a:cubicBezTo>
                  <a:pt x="96520" y="3488560"/>
                  <a:pt x="108028" y="3490685"/>
                  <a:pt x="118914" y="3494314"/>
                </a:cubicBezTo>
                <a:cubicBezTo>
                  <a:pt x="137008" y="3512408"/>
                  <a:pt x="148628" y="3526872"/>
                  <a:pt x="173343" y="3537857"/>
                </a:cubicBezTo>
                <a:cubicBezTo>
                  <a:pt x="194314" y="3547178"/>
                  <a:pt x="216886" y="3552371"/>
                  <a:pt x="238657" y="3559628"/>
                </a:cubicBezTo>
                <a:cubicBezTo>
                  <a:pt x="249543" y="3563257"/>
                  <a:pt x="261767" y="3564149"/>
                  <a:pt x="271314" y="3570514"/>
                </a:cubicBezTo>
                <a:cubicBezTo>
                  <a:pt x="282200" y="3577771"/>
                  <a:pt x="292016" y="3586972"/>
                  <a:pt x="303971" y="3592285"/>
                </a:cubicBezTo>
                <a:cubicBezTo>
                  <a:pt x="324942" y="3601606"/>
                  <a:pt x="369286" y="3614057"/>
                  <a:pt x="369286" y="3614057"/>
                </a:cubicBezTo>
                <a:cubicBezTo>
                  <a:pt x="387429" y="3610428"/>
                  <a:pt x="405864" y="3608039"/>
                  <a:pt x="423714" y="3603171"/>
                </a:cubicBezTo>
                <a:cubicBezTo>
                  <a:pt x="445854" y="3597133"/>
                  <a:pt x="467257" y="3588657"/>
                  <a:pt x="489028" y="3581400"/>
                </a:cubicBezTo>
                <a:cubicBezTo>
                  <a:pt x="499914" y="3577771"/>
                  <a:pt x="510434" y="3572764"/>
                  <a:pt x="521686" y="3570514"/>
                </a:cubicBezTo>
                <a:cubicBezTo>
                  <a:pt x="550895" y="3564672"/>
                  <a:pt x="617754" y="3553640"/>
                  <a:pt x="641428" y="3537857"/>
                </a:cubicBezTo>
                <a:cubicBezTo>
                  <a:pt x="683633" y="3509720"/>
                  <a:pt x="661674" y="3520222"/>
                  <a:pt x="706743" y="3505200"/>
                </a:cubicBezTo>
                <a:cubicBezTo>
                  <a:pt x="721257" y="3490686"/>
                  <a:pt x="738900" y="3478736"/>
                  <a:pt x="750286" y="3461657"/>
                </a:cubicBezTo>
                <a:cubicBezTo>
                  <a:pt x="757543" y="3450771"/>
                  <a:pt x="763543" y="3438933"/>
                  <a:pt x="772057" y="3429000"/>
                </a:cubicBezTo>
                <a:cubicBezTo>
                  <a:pt x="785415" y="3413415"/>
                  <a:pt x="796127" y="3391948"/>
                  <a:pt x="815600" y="3385457"/>
                </a:cubicBezTo>
                <a:lnTo>
                  <a:pt x="880914" y="3363685"/>
                </a:lnTo>
                <a:cubicBezTo>
                  <a:pt x="888171" y="3356428"/>
                  <a:pt x="893506" y="3346504"/>
                  <a:pt x="902686" y="3341914"/>
                </a:cubicBezTo>
                <a:cubicBezTo>
                  <a:pt x="923212" y="3331651"/>
                  <a:pt x="946229" y="3327400"/>
                  <a:pt x="968000" y="3320143"/>
                </a:cubicBezTo>
                <a:lnTo>
                  <a:pt x="1000657" y="3309257"/>
                </a:lnTo>
                <a:lnTo>
                  <a:pt x="1033314" y="3298371"/>
                </a:lnTo>
                <a:lnTo>
                  <a:pt x="1065971" y="3287485"/>
                </a:lnTo>
                <a:cubicBezTo>
                  <a:pt x="1073228" y="3280228"/>
                  <a:pt x="1078942" y="3270994"/>
                  <a:pt x="1087743" y="3265714"/>
                </a:cubicBezTo>
                <a:cubicBezTo>
                  <a:pt x="1097582" y="3259810"/>
                  <a:pt x="1111440" y="3261996"/>
                  <a:pt x="1120400" y="3254828"/>
                </a:cubicBezTo>
                <a:cubicBezTo>
                  <a:pt x="1190740" y="3198555"/>
                  <a:pt x="1092744" y="3238647"/>
                  <a:pt x="1174828" y="3211285"/>
                </a:cubicBezTo>
                <a:cubicBezTo>
                  <a:pt x="1222767" y="3163349"/>
                  <a:pt x="1186536" y="3191527"/>
                  <a:pt x="1305457" y="3167743"/>
                </a:cubicBezTo>
                <a:cubicBezTo>
                  <a:pt x="1361530" y="3156528"/>
                  <a:pt x="1395796" y="3148040"/>
                  <a:pt x="1457857" y="3145971"/>
                </a:cubicBezTo>
                <a:cubicBezTo>
                  <a:pt x="1534015" y="3143432"/>
                  <a:pt x="1610257" y="3145971"/>
                  <a:pt x="1686457" y="3145971"/>
                </a:cubicBezTo>
                <a:lnTo>
                  <a:pt x="1664686" y="10885"/>
                </a:lnTo>
                <a:lnTo>
                  <a:pt x="127280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Volný tvar 8"/>
          <p:cNvSpPr/>
          <p:nvPr/>
        </p:nvSpPr>
        <p:spPr>
          <a:xfrm>
            <a:off x="5410200" y="5094288"/>
            <a:ext cx="1457325" cy="1252537"/>
          </a:xfrm>
          <a:custGeom>
            <a:avLst/>
            <a:gdLst>
              <a:gd name="connsiteX0" fmla="*/ 0 w 1457505"/>
              <a:gd name="connsiteY0" fmla="*/ 1197429 h 1251857"/>
              <a:gd name="connsiteX1" fmla="*/ 76200 w 1457505"/>
              <a:gd name="connsiteY1" fmla="*/ 1110343 h 1251857"/>
              <a:gd name="connsiteX2" fmla="*/ 108857 w 1457505"/>
              <a:gd name="connsiteY2" fmla="*/ 1088572 h 1251857"/>
              <a:gd name="connsiteX3" fmla="*/ 130629 w 1457505"/>
              <a:gd name="connsiteY3" fmla="*/ 1066800 h 1251857"/>
              <a:gd name="connsiteX4" fmla="*/ 163286 w 1457505"/>
              <a:gd name="connsiteY4" fmla="*/ 1045029 h 1251857"/>
              <a:gd name="connsiteX5" fmla="*/ 217714 w 1457505"/>
              <a:gd name="connsiteY5" fmla="*/ 1001486 h 1251857"/>
              <a:gd name="connsiteX6" fmla="*/ 261257 w 1457505"/>
              <a:gd name="connsiteY6" fmla="*/ 990600 h 1251857"/>
              <a:gd name="connsiteX7" fmla="*/ 304800 w 1457505"/>
              <a:gd name="connsiteY7" fmla="*/ 947057 h 1251857"/>
              <a:gd name="connsiteX8" fmla="*/ 337457 w 1457505"/>
              <a:gd name="connsiteY8" fmla="*/ 881743 h 1251857"/>
              <a:gd name="connsiteX9" fmla="*/ 402771 w 1457505"/>
              <a:gd name="connsiteY9" fmla="*/ 805543 h 1251857"/>
              <a:gd name="connsiteX10" fmla="*/ 413657 w 1457505"/>
              <a:gd name="connsiteY10" fmla="*/ 772886 h 1251857"/>
              <a:gd name="connsiteX11" fmla="*/ 457200 w 1457505"/>
              <a:gd name="connsiteY11" fmla="*/ 707572 h 1251857"/>
              <a:gd name="connsiteX12" fmla="*/ 478971 w 1457505"/>
              <a:gd name="connsiteY12" fmla="*/ 620486 h 1251857"/>
              <a:gd name="connsiteX13" fmla="*/ 489857 w 1457505"/>
              <a:gd name="connsiteY13" fmla="*/ 576943 h 1251857"/>
              <a:gd name="connsiteX14" fmla="*/ 511629 w 1457505"/>
              <a:gd name="connsiteY14" fmla="*/ 544286 h 1251857"/>
              <a:gd name="connsiteX15" fmla="*/ 555171 w 1457505"/>
              <a:gd name="connsiteY15" fmla="*/ 446315 h 1251857"/>
              <a:gd name="connsiteX16" fmla="*/ 576943 w 1457505"/>
              <a:gd name="connsiteY16" fmla="*/ 424543 h 1251857"/>
              <a:gd name="connsiteX17" fmla="*/ 620486 w 1457505"/>
              <a:gd name="connsiteY17" fmla="*/ 337457 h 1251857"/>
              <a:gd name="connsiteX18" fmla="*/ 642257 w 1457505"/>
              <a:gd name="connsiteY18" fmla="*/ 261257 h 1251857"/>
              <a:gd name="connsiteX19" fmla="*/ 664029 w 1457505"/>
              <a:gd name="connsiteY19" fmla="*/ 239486 h 1251857"/>
              <a:gd name="connsiteX20" fmla="*/ 685800 w 1457505"/>
              <a:gd name="connsiteY20" fmla="*/ 206829 h 1251857"/>
              <a:gd name="connsiteX21" fmla="*/ 729343 w 1457505"/>
              <a:gd name="connsiteY21" fmla="*/ 163286 h 1251857"/>
              <a:gd name="connsiteX22" fmla="*/ 772886 w 1457505"/>
              <a:gd name="connsiteY22" fmla="*/ 108857 h 1251857"/>
              <a:gd name="connsiteX23" fmla="*/ 838200 w 1457505"/>
              <a:gd name="connsiteY23" fmla="*/ 87086 h 1251857"/>
              <a:gd name="connsiteX24" fmla="*/ 870857 w 1457505"/>
              <a:gd name="connsiteY24" fmla="*/ 65315 h 1251857"/>
              <a:gd name="connsiteX25" fmla="*/ 903514 w 1457505"/>
              <a:gd name="connsiteY25" fmla="*/ 54429 h 1251857"/>
              <a:gd name="connsiteX26" fmla="*/ 936171 w 1457505"/>
              <a:gd name="connsiteY26" fmla="*/ 32657 h 1251857"/>
              <a:gd name="connsiteX27" fmla="*/ 1001486 w 1457505"/>
              <a:gd name="connsiteY27" fmla="*/ 10886 h 1251857"/>
              <a:gd name="connsiteX28" fmla="*/ 1034143 w 1457505"/>
              <a:gd name="connsiteY28" fmla="*/ 0 h 1251857"/>
              <a:gd name="connsiteX29" fmla="*/ 1208314 w 1457505"/>
              <a:gd name="connsiteY29" fmla="*/ 10886 h 1251857"/>
              <a:gd name="connsiteX30" fmla="*/ 1284514 w 1457505"/>
              <a:gd name="connsiteY30" fmla="*/ 32657 h 1251857"/>
              <a:gd name="connsiteX31" fmla="*/ 1328057 w 1457505"/>
              <a:gd name="connsiteY31" fmla="*/ 87086 h 1251857"/>
              <a:gd name="connsiteX32" fmla="*/ 1349829 w 1457505"/>
              <a:gd name="connsiteY32" fmla="*/ 108857 h 1251857"/>
              <a:gd name="connsiteX33" fmla="*/ 1371600 w 1457505"/>
              <a:gd name="connsiteY33" fmla="*/ 174172 h 1251857"/>
              <a:gd name="connsiteX34" fmla="*/ 1404257 w 1457505"/>
              <a:gd name="connsiteY34" fmla="*/ 239486 h 1251857"/>
              <a:gd name="connsiteX35" fmla="*/ 1426029 w 1457505"/>
              <a:gd name="connsiteY35" fmla="*/ 261257 h 1251857"/>
              <a:gd name="connsiteX36" fmla="*/ 1436914 w 1457505"/>
              <a:gd name="connsiteY36" fmla="*/ 446315 h 1251857"/>
              <a:gd name="connsiteX37" fmla="*/ 1426029 w 1457505"/>
              <a:gd name="connsiteY37" fmla="*/ 478972 h 1251857"/>
              <a:gd name="connsiteX38" fmla="*/ 1382486 w 1457505"/>
              <a:gd name="connsiteY38" fmla="*/ 533400 h 1251857"/>
              <a:gd name="connsiteX39" fmla="*/ 1360714 w 1457505"/>
              <a:gd name="connsiteY39" fmla="*/ 598715 h 1251857"/>
              <a:gd name="connsiteX40" fmla="*/ 1338943 w 1457505"/>
              <a:gd name="connsiteY40" fmla="*/ 631372 h 1251857"/>
              <a:gd name="connsiteX41" fmla="*/ 1273629 w 1457505"/>
              <a:gd name="connsiteY41" fmla="*/ 762000 h 1251857"/>
              <a:gd name="connsiteX42" fmla="*/ 1251857 w 1457505"/>
              <a:gd name="connsiteY42" fmla="*/ 783772 h 1251857"/>
              <a:gd name="connsiteX43" fmla="*/ 1186543 w 1457505"/>
              <a:gd name="connsiteY43" fmla="*/ 827315 h 1251857"/>
              <a:gd name="connsiteX44" fmla="*/ 1099457 w 1457505"/>
              <a:gd name="connsiteY44" fmla="*/ 903515 h 1251857"/>
              <a:gd name="connsiteX45" fmla="*/ 1066800 w 1457505"/>
              <a:gd name="connsiteY45" fmla="*/ 914400 h 1251857"/>
              <a:gd name="connsiteX46" fmla="*/ 1045029 w 1457505"/>
              <a:gd name="connsiteY46" fmla="*/ 936172 h 1251857"/>
              <a:gd name="connsiteX47" fmla="*/ 979714 w 1457505"/>
              <a:gd name="connsiteY47" fmla="*/ 957943 h 1251857"/>
              <a:gd name="connsiteX48" fmla="*/ 925286 w 1457505"/>
              <a:gd name="connsiteY48" fmla="*/ 1001486 h 1251857"/>
              <a:gd name="connsiteX49" fmla="*/ 859971 w 1457505"/>
              <a:gd name="connsiteY49" fmla="*/ 1023257 h 1251857"/>
              <a:gd name="connsiteX50" fmla="*/ 838200 w 1457505"/>
              <a:gd name="connsiteY50" fmla="*/ 1045029 h 1251857"/>
              <a:gd name="connsiteX51" fmla="*/ 805543 w 1457505"/>
              <a:gd name="connsiteY51" fmla="*/ 1055915 h 1251857"/>
              <a:gd name="connsiteX52" fmla="*/ 783771 w 1457505"/>
              <a:gd name="connsiteY52" fmla="*/ 1121229 h 1251857"/>
              <a:gd name="connsiteX53" fmla="*/ 751114 w 1457505"/>
              <a:gd name="connsiteY53" fmla="*/ 1186543 h 1251857"/>
              <a:gd name="connsiteX54" fmla="*/ 751114 w 1457505"/>
              <a:gd name="connsiteY54" fmla="*/ 1219200 h 1251857"/>
              <a:gd name="connsiteX55" fmla="*/ 10886 w 1457505"/>
              <a:gd name="connsiteY55" fmla="*/ 1251857 h 1251857"/>
              <a:gd name="connsiteX56" fmla="*/ 97971 w 1457505"/>
              <a:gd name="connsiteY56" fmla="*/ 1055915 h 1251857"/>
              <a:gd name="connsiteX57" fmla="*/ 185057 w 1457505"/>
              <a:gd name="connsiteY57" fmla="*/ 1012372 h 125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57505" h="1251857">
                <a:moveTo>
                  <a:pt x="0" y="1197429"/>
                </a:moveTo>
                <a:cubicBezTo>
                  <a:pt x="23016" y="1162905"/>
                  <a:pt x="37992" y="1135815"/>
                  <a:pt x="76200" y="1110343"/>
                </a:cubicBezTo>
                <a:cubicBezTo>
                  <a:pt x="87086" y="1103086"/>
                  <a:pt x="98641" y="1096745"/>
                  <a:pt x="108857" y="1088572"/>
                </a:cubicBezTo>
                <a:cubicBezTo>
                  <a:pt x="116871" y="1082161"/>
                  <a:pt x="122615" y="1073211"/>
                  <a:pt x="130629" y="1066800"/>
                </a:cubicBezTo>
                <a:cubicBezTo>
                  <a:pt x="140845" y="1058627"/>
                  <a:pt x="153070" y="1053202"/>
                  <a:pt x="163286" y="1045029"/>
                </a:cubicBezTo>
                <a:cubicBezTo>
                  <a:pt x="190299" y="1023418"/>
                  <a:pt x="181627" y="1016952"/>
                  <a:pt x="217714" y="1001486"/>
                </a:cubicBezTo>
                <a:cubicBezTo>
                  <a:pt x="231465" y="995593"/>
                  <a:pt x="246743" y="994229"/>
                  <a:pt x="261257" y="990600"/>
                </a:cubicBezTo>
                <a:cubicBezTo>
                  <a:pt x="275771" y="976086"/>
                  <a:pt x="298309" y="966530"/>
                  <a:pt x="304800" y="947057"/>
                </a:cubicBezTo>
                <a:cubicBezTo>
                  <a:pt x="315336" y="915450"/>
                  <a:pt x="314437" y="908599"/>
                  <a:pt x="337457" y="881743"/>
                </a:cubicBezTo>
                <a:cubicBezTo>
                  <a:pt x="369599" y="844244"/>
                  <a:pt x="382777" y="845530"/>
                  <a:pt x="402771" y="805543"/>
                </a:cubicBezTo>
                <a:cubicBezTo>
                  <a:pt x="407903" y="795280"/>
                  <a:pt x="408084" y="782917"/>
                  <a:pt x="413657" y="772886"/>
                </a:cubicBezTo>
                <a:cubicBezTo>
                  <a:pt x="426364" y="750013"/>
                  <a:pt x="448925" y="732395"/>
                  <a:pt x="457200" y="707572"/>
                </a:cubicBezTo>
                <a:cubicBezTo>
                  <a:pt x="476653" y="649213"/>
                  <a:pt x="461456" y="699306"/>
                  <a:pt x="478971" y="620486"/>
                </a:cubicBezTo>
                <a:cubicBezTo>
                  <a:pt x="482216" y="605881"/>
                  <a:pt x="483963" y="590694"/>
                  <a:pt x="489857" y="576943"/>
                </a:cubicBezTo>
                <a:cubicBezTo>
                  <a:pt x="495011" y="564918"/>
                  <a:pt x="504372" y="555172"/>
                  <a:pt x="511629" y="544286"/>
                </a:cubicBezTo>
                <a:cubicBezTo>
                  <a:pt x="528891" y="492498"/>
                  <a:pt x="525599" y="483280"/>
                  <a:pt x="555171" y="446315"/>
                </a:cubicBezTo>
                <a:cubicBezTo>
                  <a:pt x="561582" y="438301"/>
                  <a:pt x="569686" y="431800"/>
                  <a:pt x="576943" y="424543"/>
                </a:cubicBezTo>
                <a:cubicBezTo>
                  <a:pt x="601960" y="349492"/>
                  <a:pt x="582487" y="375456"/>
                  <a:pt x="620486" y="337457"/>
                </a:cubicBezTo>
                <a:cubicBezTo>
                  <a:pt x="622520" y="329321"/>
                  <a:pt x="635563" y="272413"/>
                  <a:pt x="642257" y="261257"/>
                </a:cubicBezTo>
                <a:cubicBezTo>
                  <a:pt x="647537" y="252456"/>
                  <a:pt x="657618" y="247500"/>
                  <a:pt x="664029" y="239486"/>
                </a:cubicBezTo>
                <a:cubicBezTo>
                  <a:pt x="672202" y="229270"/>
                  <a:pt x="677286" y="216762"/>
                  <a:pt x="685800" y="206829"/>
                </a:cubicBezTo>
                <a:cubicBezTo>
                  <a:pt x="699158" y="191244"/>
                  <a:pt x="717957" y="180365"/>
                  <a:pt x="729343" y="163286"/>
                </a:cubicBezTo>
                <a:cubicBezTo>
                  <a:pt x="737035" y="151748"/>
                  <a:pt x="757374" y="116613"/>
                  <a:pt x="772886" y="108857"/>
                </a:cubicBezTo>
                <a:cubicBezTo>
                  <a:pt x="793412" y="98594"/>
                  <a:pt x="819105" y="99816"/>
                  <a:pt x="838200" y="87086"/>
                </a:cubicBezTo>
                <a:cubicBezTo>
                  <a:pt x="849086" y="79829"/>
                  <a:pt x="859155" y="71166"/>
                  <a:pt x="870857" y="65315"/>
                </a:cubicBezTo>
                <a:cubicBezTo>
                  <a:pt x="881120" y="60183"/>
                  <a:pt x="893251" y="59561"/>
                  <a:pt x="903514" y="54429"/>
                </a:cubicBezTo>
                <a:cubicBezTo>
                  <a:pt x="915216" y="48578"/>
                  <a:pt x="924216" y="37971"/>
                  <a:pt x="936171" y="32657"/>
                </a:cubicBezTo>
                <a:cubicBezTo>
                  <a:pt x="957142" y="23336"/>
                  <a:pt x="979714" y="18143"/>
                  <a:pt x="1001486" y="10886"/>
                </a:cubicBezTo>
                <a:lnTo>
                  <a:pt x="1034143" y="0"/>
                </a:lnTo>
                <a:cubicBezTo>
                  <a:pt x="1092200" y="3629"/>
                  <a:pt x="1150432" y="5098"/>
                  <a:pt x="1208314" y="10886"/>
                </a:cubicBezTo>
                <a:cubicBezTo>
                  <a:pt x="1227837" y="12838"/>
                  <a:pt x="1264624" y="26027"/>
                  <a:pt x="1284514" y="32657"/>
                </a:cubicBezTo>
                <a:cubicBezTo>
                  <a:pt x="1337087" y="85230"/>
                  <a:pt x="1273123" y="18419"/>
                  <a:pt x="1328057" y="87086"/>
                </a:cubicBezTo>
                <a:cubicBezTo>
                  <a:pt x="1334468" y="95100"/>
                  <a:pt x="1342572" y="101600"/>
                  <a:pt x="1349829" y="108857"/>
                </a:cubicBezTo>
                <a:lnTo>
                  <a:pt x="1371600" y="174172"/>
                </a:lnTo>
                <a:cubicBezTo>
                  <a:pt x="1383096" y="208662"/>
                  <a:pt x="1380142" y="209343"/>
                  <a:pt x="1404257" y="239486"/>
                </a:cubicBezTo>
                <a:cubicBezTo>
                  <a:pt x="1410668" y="247500"/>
                  <a:pt x="1418772" y="254000"/>
                  <a:pt x="1426029" y="261257"/>
                </a:cubicBezTo>
                <a:cubicBezTo>
                  <a:pt x="1457505" y="355687"/>
                  <a:pt x="1455063" y="319272"/>
                  <a:pt x="1436914" y="446315"/>
                </a:cubicBezTo>
                <a:cubicBezTo>
                  <a:pt x="1435291" y="457674"/>
                  <a:pt x="1431933" y="469133"/>
                  <a:pt x="1426029" y="478972"/>
                </a:cubicBezTo>
                <a:cubicBezTo>
                  <a:pt x="1387249" y="543605"/>
                  <a:pt x="1419838" y="449358"/>
                  <a:pt x="1382486" y="533400"/>
                </a:cubicBezTo>
                <a:cubicBezTo>
                  <a:pt x="1373165" y="554371"/>
                  <a:pt x="1373444" y="579620"/>
                  <a:pt x="1360714" y="598715"/>
                </a:cubicBezTo>
                <a:cubicBezTo>
                  <a:pt x="1353457" y="609601"/>
                  <a:pt x="1344256" y="619417"/>
                  <a:pt x="1338943" y="631372"/>
                </a:cubicBezTo>
                <a:cubicBezTo>
                  <a:pt x="1310613" y="695114"/>
                  <a:pt x="1327944" y="707685"/>
                  <a:pt x="1273629" y="762000"/>
                </a:cubicBezTo>
                <a:cubicBezTo>
                  <a:pt x="1266372" y="769257"/>
                  <a:pt x="1260068" y="777614"/>
                  <a:pt x="1251857" y="783772"/>
                </a:cubicBezTo>
                <a:cubicBezTo>
                  <a:pt x="1230924" y="799472"/>
                  <a:pt x="1205045" y="808813"/>
                  <a:pt x="1186543" y="827315"/>
                </a:cubicBezTo>
                <a:cubicBezTo>
                  <a:pt x="1158173" y="855685"/>
                  <a:pt x="1135458" y="885515"/>
                  <a:pt x="1099457" y="903515"/>
                </a:cubicBezTo>
                <a:cubicBezTo>
                  <a:pt x="1089194" y="908647"/>
                  <a:pt x="1077686" y="910772"/>
                  <a:pt x="1066800" y="914400"/>
                </a:cubicBezTo>
                <a:cubicBezTo>
                  <a:pt x="1059543" y="921657"/>
                  <a:pt x="1054209" y="931582"/>
                  <a:pt x="1045029" y="936172"/>
                </a:cubicBezTo>
                <a:cubicBezTo>
                  <a:pt x="1024503" y="946435"/>
                  <a:pt x="979714" y="957943"/>
                  <a:pt x="979714" y="957943"/>
                </a:cubicBezTo>
                <a:cubicBezTo>
                  <a:pt x="961618" y="976040"/>
                  <a:pt x="950006" y="990500"/>
                  <a:pt x="925286" y="1001486"/>
                </a:cubicBezTo>
                <a:cubicBezTo>
                  <a:pt x="904315" y="1010806"/>
                  <a:pt x="859971" y="1023257"/>
                  <a:pt x="859971" y="1023257"/>
                </a:cubicBezTo>
                <a:cubicBezTo>
                  <a:pt x="852714" y="1030514"/>
                  <a:pt x="847001" y="1039748"/>
                  <a:pt x="838200" y="1045029"/>
                </a:cubicBezTo>
                <a:cubicBezTo>
                  <a:pt x="828361" y="1050933"/>
                  <a:pt x="812212" y="1046578"/>
                  <a:pt x="805543" y="1055915"/>
                </a:cubicBezTo>
                <a:cubicBezTo>
                  <a:pt x="792204" y="1074589"/>
                  <a:pt x="796501" y="1102134"/>
                  <a:pt x="783771" y="1121229"/>
                </a:cubicBezTo>
                <a:cubicBezTo>
                  <a:pt x="767055" y="1146304"/>
                  <a:pt x="756122" y="1156498"/>
                  <a:pt x="751114" y="1186543"/>
                </a:cubicBezTo>
                <a:cubicBezTo>
                  <a:pt x="749324" y="1197281"/>
                  <a:pt x="751114" y="1208314"/>
                  <a:pt x="751114" y="1219200"/>
                </a:cubicBezTo>
                <a:lnTo>
                  <a:pt x="10886" y="1251857"/>
                </a:lnTo>
                <a:lnTo>
                  <a:pt x="97971" y="1055915"/>
                </a:lnTo>
                <a:lnTo>
                  <a:pt x="185057" y="1012372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Volný tvar 9"/>
          <p:cNvSpPr/>
          <p:nvPr/>
        </p:nvSpPr>
        <p:spPr>
          <a:xfrm>
            <a:off x="6773863" y="5564188"/>
            <a:ext cx="1760537" cy="793750"/>
          </a:xfrm>
          <a:custGeom>
            <a:avLst/>
            <a:gdLst>
              <a:gd name="connsiteX0" fmla="*/ 19095 w 1760809"/>
              <a:gd name="connsiteY0" fmla="*/ 771487 h 793258"/>
              <a:gd name="connsiteX1" fmla="*/ 84409 w 1760809"/>
              <a:gd name="connsiteY1" fmla="*/ 738830 h 793258"/>
              <a:gd name="connsiteX2" fmla="*/ 117066 w 1760809"/>
              <a:gd name="connsiteY2" fmla="*/ 727944 h 793258"/>
              <a:gd name="connsiteX3" fmla="*/ 160609 w 1760809"/>
              <a:gd name="connsiteY3" fmla="*/ 673515 h 793258"/>
              <a:gd name="connsiteX4" fmla="*/ 215038 w 1760809"/>
              <a:gd name="connsiteY4" fmla="*/ 619087 h 793258"/>
              <a:gd name="connsiteX5" fmla="*/ 236809 w 1760809"/>
              <a:gd name="connsiteY5" fmla="*/ 597315 h 793258"/>
              <a:gd name="connsiteX6" fmla="*/ 258580 w 1760809"/>
              <a:gd name="connsiteY6" fmla="*/ 564658 h 793258"/>
              <a:gd name="connsiteX7" fmla="*/ 269466 w 1760809"/>
              <a:gd name="connsiteY7" fmla="*/ 499344 h 793258"/>
              <a:gd name="connsiteX8" fmla="*/ 291238 w 1760809"/>
              <a:gd name="connsiteY8" fmla="*/ 423144 h 793258"/>
              <a:gd name="connsiteX9" fmla="*/ 313009 w 1760809"/>
              <a:gd name="connsiteY9" fmla="*/ 346944 h 793258"/>
              <a:gd name="connsiteX10" fmla="*/ 356552 w 1760809"/>
              <a:gd name="connsiteY10" fmla="*/ 303401 h 793258"/>
              <a:gd name="connsiteX11" fmla="*/ 400095 w 1760809"/>
              <a:gd name="connsiteY11" fmla="*/ 248972 h 793258"/>
              <a:gd name="connsiteX12" fmla="*/ 432752 w 1760809"/>
              <a:gd name="connsiteY12" fmla="*/ 238087 h 793258"/>
              <a:gd name="connsiteX13" fmla="*/ 454523 w 1760809"/>
              <a:gd name="connsiteY13" fmla="*/ 216315 h 793258"/>
              <a:gd name="connsiteX14" fmla="*/ 508952 w 1760809"/>
              <a:gd name="connsiteY14" fmla="*/ 227201 h 793258"/>
              <a:gd name="connsiteX15" fmla="*/ 552495 w 1760809"/>
              <a:gd name="connsiteY15" fmla="*/ 379601 h 793258"/>
              <a:gd name="connsiteX16" fmla="*/ 574266 w 1760809"/>
              <a:gd name="connsiteY16" fmla="*/ 444915 h 793258"/>
              <a:gd name="connsiteX17" fmla="*/ 617809 w 1760809"/>
              <a:gd name="connsiteY17" fmla="*/ 434030 h 793258"/>
              <a:gd name="connsiteX18" fmla="*/ 628695 w 1760809"/>
              <a:gd name="connsiteY18" fmla="*/ 401372 h 793258"/>
              <a:gd name="connsiteX19" fmla="*/ 650466 w 1760809"/>
              <a:gd name="connsiteY19" fmla="*/ 303401 h 793258"/>
              <a:gd name="connsiteX20" fmla="*/ 639580 w 1760809"/>
              <a:gd name="connsiteY20" fmla="*/ 205430 h 793258"/>
              <a:gd name="connsiteX21" fmla="*/ 650466 w 1760809"/>
              <a:gd name="connsiteY21" fmla="*/ 151001 h 793258"/>
              <a:gd name="connsiteX22" fmla="*/ 661352 w 1760809"/>
              <a:gd name="connsiteY22" fmla="*/ 118344 h 793258"/>
              <a:gd name="connsiteX23" fmla="*/ 694009 w 1760809"/>
              <a:gd name="connsiteY23" fmla="*/ 107458 h 793258"/>
              <a:gd name="connsiteX24" fmla="*/ 857295 w 1760809"/>
              <a:gd name="connsiteY24" fmla="*/ 85687 h 793258"/>
              <a:gd name="connsiteX25" fmla="*/ 955266 w 1760809"/>
              <a:gd name="connsiteY25" fmla="*/ 53030 h 793258"/>
              <a:gd name="connsiteX26" fmla="*/ 987923 w 1760809"/>
              <a:gd name="connsiteY26" fmla="*/ 42144 h 793258"/>
              <a:gd name="connsiteX27" fmla="*/ 1129438 w 1760809"/>
              <a:gd name="connsiteY27" fmla="*/ 31258 h 793258"/>
              <a:gd name="connsiteX28" fmla="*/ 1162095 w 1760809"/>
              <a:gd name="connsiteY28" fmla="*/ 20372 h 793258"/>
              <a:gd name="connsiteX29" fmla="*/ 1456009 w 1760809"/>
              <a:gd name="connsiteY29" fmla="*/ 20372 h 793258"/>
              <a:gd name="connsiteX30" fmla="*/ 1477780 w 1760809"/>
              <a:gd name="connsiteY30" fmla="*/ 42144 h 793258"/>
              <a:gd name="connsiteX31" fmla="*/ 1749923 w 1760809"/>
              <a:gd name="connsiteY31" fmla="*/ 74801 h 793258"/>
              <a:gd name="connsiteX32" fmla="*/ 1760809 w 1760809"/>
              <a:gd name="connsiteY32" fmla="*/ 74801 h 793258"/>
              <a:gd name="connsiteX33" fmla="*/ 1749923 w 1760809"/>
              <a:gd name="connsiteY33" fmla="*/ 151001 h 793258"/>
              <a:gd name="connsiteX34" fmla="*/ 1749923 w 1760809"/>
              <a:gd name="connsiteY34" fmla="*/ 727944 h 793258"/>
              <a:gd name="connsiteX35" fmla="*/ 1630180 w 1760809"/>
              <a:gd name="connsiteY35" fmla="*/ 793258 h 793258"/>
              <a:gd name="connsiteX36" fmla="*/ 73523 w 1760809"/>
              <a:gd name="connsiteY36" fmla="*/ 771487 h 793258"/>
              <a:gd name="connsiteX37" fmla="*/ 62638 w 1760809"/>
              <a:gd name="connsiteY37" fmla="*/ 738830 h 79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60809" h="793258">
                <a:moveTo>
                  <a:pt x="19095" y="771487"/>
                </a:moveTo>
                <a:cubicBezTo>
                  <a:pt x="101179" y="744125"/>
                  <a:pt x="0" y="781034"/>
                  <a:pt x="84409" y="738830"/>
                </a:cubicBezTo>
                <a:cubicBezTo>
                  <a:pt x="94672" y="733698"/>
                  <a:pt x="106180" y="731573"/>
                  <a:pt x="117066" y="727944"/>
                </a:cubicBezTo>
                <a:cubicBezTo>
                  <a:pt x="201961" y="643049"/>
                  <a:pt x="64474" y="783383"/>
                  <a:pt x="160609" y="673515"/>
                </a:cubicBezTo>
                <a:cubicBezTo>
                  <a:pt x="177505" y="654206"/>
                  <a:pt x="196895" y="637230"/>
                  <a:pt x="215038" y="619087"/>
                </a:cubicBezTo>
                <a:cubicBezTo>
                  <a:pt x="222295" y="611830"/>
                  <a:pt x="231116" y="605855"/>
                  <a:pt x="236809" y="597315"/>
                </a:cubicBezTo>
                <a:lnTo>
                  <a:pt x="258580" y="564658"/>
                </a:lnTo>
                <a:cubicBezTo>
                  <a:pt x="262209" y="542887"/>
                  <a:pt x="265137" y="520987"/>
                  <a:pt x="269466" y="499344"/>
                </a:cubicBezTo>
                <a:cubicBezTo>
                  <a:pt x="280812" y="442615"/>
                  <a:pt x="277402" y="471570"/>
                  <a:pt x="291238" y="423144"/>
                </a:cubicBezTo>
                <a:cubicBezTo>
                  <a:pt x="292648" y="418207"/>
                  <a:pt x="306793" y="355647"/>
                  <a:pt x="313009" y="346944"/>
                </a:cubicBezTo>
                <a:cubicBezTo>
                  <a:pt x="324940" y="330241"/>
                  <a:pt x="345166" y="320480"/>
                  <a:pt x="356552" y="303401"/>
                </a:cubicBezTo>
                <a:cubicBezTo>
                  <a:pt x="366441" y="288568"/>
                  <a:pt x="382860" y="259313"/>
                  <a:pt x="400095" y="248972"/>
                </a:cubicBezTo>
                <a:cubicBezTo>
                  <a:pt x="409934" y="243069"/>
                  <a:pt x="421866" y="241715"/>
                  <a:pt x="432752" y="238087"/>
                </a:cubicBezTo>
                <a:cubicBezTo>
                  <a:pt x="440009" y="230830"/>
                  <a:pt x="444363" y="217766"/>
                  <a:pt x="454523" y="216315"/>
                </a:cubicBezTo>
                <a:cubicBezTo>
                  <a:pt x="472839" y="213698"/>
                  <a:pt x="495869" y="214118"/>
                  <a:pt x="508952" y="227201"/>
                </a:cubicBezTo>
                <a:cubicBezTo>
                  <a:pt x="519434" y="237683"/>
                  <a:pt x="552213" y="378756"/>
                  <a:pt x="552495" y="379601"/>
                </a:cubicBezTo>
                <a:lnTo>
                  <a:pt x="574266" y="444915"/>
                </a:lnTo>
                <a:cubicBezTo>
                  <a:pt x="588780" y="441287"/>
                  <a:pt x="606126" y="443376"/>
                  <a:pt x="617809" y="434030"/>
                </a:cubicBezTo>
                <a:cubicBezTo>
                  <a:pt x="626769" y="426862"/>
                  <a:pt x="626206" y="412574"/>
                  <a:pt x="628695" y="401372"/>
                </a:cubicBezTo>
                <a:cubicBezTo>
                  <a:pt x="654238" y="286426"/>
                  <a:pt x="625960" y="376915"/>
                  <a:pt x="650466" y="303401"/>
                </a:cubicBezTo>
                <a:cubicBezTo>
                  <a:pt x="646837" y="270744"/>
                  <a:pt x="639580" y="238288"/>
                  <a:pt x="639580" y="205430"/>
                </a:cubicBezTo>
                <a:cubicBezTo>
                  <a:pt x="639580" y="186928"/>
                  <a:pt x="645978" y="168951"/>
                  <a:pt x="650466" y="151001"/>
                </a:cubicBezTo>
                <a:cubicBezTo>
                  <a:pt x="653249" y="139869"/>
                  <a:pt x="653238" y="126458"/>
                  <a:pt x="661352" y="118344"/>
                </a:cubicBezTo>
                <a:cubicBezTo>
                  <a:pt x="669466" y="110230"/>
                  <a:pt x="682976" y="110610"/>
                  <a:pt x="694009" y="107458"/>
                </a:cubicBezTo>
                <a:cubicBezTo>
                  <a:pt x="761323" y="88225"/>
                  <a:pt x="763133" y="94247"/>
                  <a:pt x="857295" y="85687"/>
                </a:cubicBezTo>
                <a:lnTo>
                  <a:pt x="955266" y="53030"/>
                </a:lnTo>
                <a:cubicBezTo>
                  <a:pt x="966152" y="49401"/>
                  <a:pt x="976482" y="43024"/>
                  <a:pt x="987923" y="42144"/>
                </a:cubicBezTo>
                <a:lnTo>
                  <a:pt x="1129438" y="31258"/>
                </a:lnTo>
                <a:cubicBezTo>
                  <a:pt x="1140324" y="27629"/>
                  <a:pt x="1150777" y="22258"/>
                  <a:pt x="1162095" y="20372"/>
                </a:cubicBezTo>
                <a:cubicBezTo>
                  <a:pt x="1284330" y="0"/>
                  <a:pt x="1308387" y="12171"/>
                  <a:pt x="1456009" y="20372"/>
                </a:cubicBezTo>
                <a:cubicBezTo>
                  <a:pt x="1463266" y="27629"/>
                  <a:pt x="1468600" y="37554"/>
                  <a:pt x="1477780" y="42144"/>
                </a:cubicBezTo>
                <a:cubicBezTo>
                  <a:pt x="1559692" y="83100"/>
                  <a:pt x="1667277" y="70669"/>
                  <a:pt x="1749923" y="74801"/>
                </a:cubicBezTo>
                <a:cubicBezTo>
                  <a:pt x="1753547" y="74982"/>
                  <a:pt x="1757180" y="74801"/>
                  <a:pt x="1760809" y="74801"/>
                </a:cubicBezTo>
                <a:cubicBezTo>
                  <a:pt x="1745333" y="121227"/>
                  <a:pt x="1749923" y="95983"/>
                  <a:pt x="1749923" y="151001"/>
                </a:cubicBezTo>
                <a:lnTo>
                  <a:pt x="1749923" y="727944"/>
                </a:lnTo>
                <a:lnTo>
                  <a:pt x="1630180" y="793258"/>
                </a:lnTo>
                <a:lnTo>
                  <a:pt x="73523" y="771487"/>
                </a:lnTo>
                <a:lnTo>
                  <a:pt x="62638" y="738830"/>
                </a:lnTo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" name="Volný tvar 10"/>
          <p:cNvSpPr/>
          <p:nvPr/>
        </p:nvSpPr>
        <p:spPr>
          <a:xfrm>
            <a:off x="714375" y="2714625"/>
            <a:ext cx="6654800" cy="2847975"/>
          </a:xfrm>
          <a:custGeom>
            <a:avLst/>
            <a:gdLst>
              <a:gd name="connsiteX0" fmla="*/ 6411686 w 6411686"/>
              <a:gd name="connsiteY0" fmla="*/ 2786743 h 2786743"/>
              <a:gd name="connsiteX1" fmla="*/ 3178628 w 6411686"/>
              <a:gd name="connsiteY1" fmla="*/ 304800 h 2786743"/>
              <a:gd name="connsiteX2" fmla="*/ 0 w 6411686"/>
              <a:gd name="connsiteY2" fmla="*/ 0 h 278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1686" h="2786743">
                <a:moveTo>
                  <a:pt x="6411686" y="2786743"/>
                </a:moveTo>
                <a:lnTo>
                  <a:pt x="3178628" y="304800"/>
                </a:lnTo>
                <a:lnTo>
                  <a:pt x="0" y="0"/>
                </a:lnTo>
              </a:path>
            </a:pathLst>
          </a:cu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Volný tvar 13"/>
          <p:cNvSpPr/>
          <p:nvPr/>
        </p:nvSpPr>
        <p:spPr>
          <a:xfrm flipH="1">
            <a:off x="2959100" y="1857375"/>
            <a:ext cx="46038" cy="1500188"/>
          </a:xfrm>
          <a:custGeom>
            <a:avLst/>
            <a:gdLst>
              <a:gd name="connsiteX0" fmla="*/ 10886 w 10886"/>
              <a:gd name="connsiteY0" fmla="*/ 0 h 1654629"/>
              <a:gd name="connsiteX1" fmla="*/ 0 w 10886"/>
              <a:gd name="connsiteY1" fmla="*/ 1654629 h 1654629"/>
              <a:gd name="connsiteX2" fmla="*/ 10886 w 10886"/>
              <a:gd name="connsiteY2" fmla="*/ 1654629 h 165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86" h="1654629">
                <a:moveTo>
                  <a:pt x="10886" y="0"/>
                </a:moveTo>
                <a:cubicBezTo>
                  <a:pt x="7257" y="551543"/>
                  <a:pt x="3629" y="1103086"/>
                  <a:pt x="0" y="1654629"/>
                </a:cubicBezTo>
                <a:lnTo>
                  <a:pt x="10886" y="1654629"/>
                </a:ln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" name="Volný tvar 14"/>
          <p:cNvSpPr/>
          <p:nvPr/>
        </p:nvSpPr>
        <p:spPr>
          <a:xfrm flipH="1">
            <a:off x="3071813" y="3286125"/>
            <a:ext cx="46037" cy="1428750"/>
          </a:xfrm>
          <a:custGeom>
            <a:avLst/>
            <a:gdLst>
              <a:gd name="connsiteX0" fmla="*/ 0 w 0"/>
              <a:gd name="connsiteY0" fmla="*/ 0 h 881743"/>
              <a:gd name="connsiteX1" fmla="*/ 0 w 0"/>
              <a:gd name="connsiteY1" fmla="*/ 881743 h 88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81743">
                <a:moveTo>
                  <a:pt x="0" y="0"/>
                </a:moveTo>
                <a:lnTo>
                  <a:pt x="0" y="881743"/>
                </a:lnTo>
              </a:path>
            </a:pathLst>
          </a:cu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Volný tvar 15"/>
          <p:cNvSpPr/>
          <p:nvPr/>
        </p:nvSpPr>
        <p:spPr>
          <a:xfrm>
            <a:off x="2243138" y="3406775"/>
            <a:ext cx="1589087" cy="1012825"/>
          </a:xfrm>
          <a:custGeom>
            <a:avLst/>
            <a:gdLst>
              <a:gd name="connsiteX0" fmla="*/ 0 w 1589314"/>
              <a:gd name="connsiteY0" fmla="*/ 0 h 1012371"/>
              <a:gd name="connsiteX1" fmla="*/ 152400 w 1589314"/>
              <a:gd name="connsiteY1" fmla="*/ 293914 h 1012371"/>
              <a:gd name="connsiteX2" fmla="*/ 261257 w 1589314"/>
              <a:gd name="connsiteY2" fmla="*/ 489857 h 1012371"/>
              <a:gd name="connsiteX3" fmla="*/ 370114 w 1589314"/>
              <a:gd name="connsiteY3" fmla="*/ 674914 h 1012371"/>
              <a:gd name="connsiteX4" fmla="*/ 544286 w 1589314"/>
              <a:gd name="connsiteY4" fmla="*/ 762000 h 1012371"/>
              <a:gd name="connsiteX5" fmla="*/ 805543 w 1589314"/>
              <a:gd name="connsiteY5" fmla="*/ 816428 h 1012371"/>
              <a:gd name="connsiteX6" fmla="*/ 1077686 w 1589314"/>
              <a:gd name="connsiteY6" fmla="*/ 903514 h 1012371"/>
              <a:gd name="connsiteX7" fmla="*/ 1589314 w 1589314"/>
              <a:gd name="connsiteY7" fmla="*/ 1012371 h 101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9314" h="1012371">
                <a:moveTo>
                  <a:pt x="0" y="0"/>
                </a:moveTo>
                <a:lnTo>
                  <a:pt x="152400" y="293914"/>
                </a:lnTo>
                <a:lnTo>
                  <a:pt x="261257" y="489857"/>
                </a:lnTo>
                <a:lnTo>
                  <a:pt x="370114" y="674914"/>
                </a:lnTo>
                <a:lnTo>
                  <a:pt x="544286" y="762000"/>
                </a:lnTo>
                <a:lnTo>
                  <a:pt x="805543" y="816428"/>
                </a:lnTo>
                <a:lnTo>
                  <a:pt x="1077686" y="903514"/>
                </a:lnTo>
                <a:lnTo>
                  <a:pt x="1589314" y="1012371"/>
                </a:lnTo>
              </a:path>
            </a:pathLst>
          </a:custGeom>
          <a:ln w="38100">
            <a:solidFill>
              <a:schemeClr val="tx2">
                <a:lumMod val="7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Volný tvar 16"/>
          <p:cNvSpPr/>
          <p:nvPr/>
        </p:nvSpPr>
        <p:spPr>
          <a:xfrm>
            <a:off x="2557463" y="2014538"/>
            <a:ext cx="0" cy="1479550"/>
          </a:xfrm>
          <a:custGeom>
            <a:avLst/>
            <a:gdLst>
              <a:gd name="connsiteX0" fmla="*/ 0 w 0"/>
              <a:gd name="connsiteY0" fmla="*/ 0 h 1480457"/>
              <a:gd name="connsiteX1" fmla="*/ 0 w 0"/>
              <a:gd name="connsiteY1" fmla="*/ 1480457 h 1480457"/>
              <a:gd name="connsiteX2" fmla="*/ 0 w 0"/>
              <a:gd name="connsiteY2" fmla="*/ 1480457 h 14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1480457">
                <a:moveTo>
                  <a:pt x="0" y="0"/>
                </a:moveTo>
                <a:lnTo>
                  <a:pt x="0" y="1480457"/>
                </a:lnTo>
                <a:lnTo>
                  <a:pt x="0" y="1480457"/>
                </a:lnTo>
              </a:path>
            </a:pathLst>
          </a:cu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8" name="Volný tvar 17"/>
          <p:cNvSpPr/>
          <p:nvPr/>
        </p:nvSpPr>
        <p:spPr>
          <a:xfrm>
            <a:off x="2568575" y="3363913"/>
            <a:ext cx="795338" cy="152400"/>
          </a:xfrm>
          <a:custGeom>
            <a:avLst/>
            <a:gdLst>
              <a:gd name="connsiteX0" fmla="*/ 0 w 794657"/>
              <a:gd name="connsiteY0" fmla="*/ 152400 h 152400"/>
              <a:gd name="connsiteX1" fmla="*/ 794657 w 794657"/>
              <a:gd name="connsiteY1" fmla="*/ 0 h 152400"/>
              <a:gd name="connsiteX2" fmla="*/ 794657 w 794657"/>
              <a:gd name="connsiteY2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4657" h="152400">
                <a:moveTo>
                  <a:pt x="0" y="152400"/>
                </a:moveTo>
                <a:lnTo>
                  <a:pt x="794657" y="0"/>
                </a:lnTo>
                <a:lnTo>
                  <a:pt x="794657" y="0"/>
                </a:lnTo>
              </a:path>
            </a:pathLst>
          </a:custGeom>
          <a:ln w="28575">
            <a:solidFill>
              <a:srgbClr val="00206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9" name="Volný tvar 18"/>
          <p:cNvSpPr/>
          <p:nvPr/>
        </p:nvSpPr>
        <p:spPr>
          <a:xfrm>
            <a:off x="2057400" y="2166938"/>
            <a:ext cx="871538" cy="381000"/>
          </a:xfrm>
          <a:custGeom>
            <a:avLst/>
            <a:gdLst>
              <a:gd name="connsiteX0" fmla="*/ 870857 w 870857"/>
              <a:gd name="connsiteY0" fmla="*/ 0 h 381000"/>
              <a:gd name="connsiteX1" fmla="*/ 0 w 870857"/>
              <a:gd name="connsiteY1" fmla="*/ 381000 h 381000"/>
              <a:gd name="connsiteX2" fmla="*/ 0 w 870857"/>
              <a:gd name="connsiteY2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57" h="381000">
                <a:moveTo>
                  <a:pt x="870857" y="0"/>
                </a:move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1785938" y="2428875"/>
            <a:ext cx="285750" cy="2857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2000250" y="3143250"/>
            <a:ext cx="285750" cy="2857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3357563" y="3286125"/>
            <a:ext cx="285750" cy="2857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4" name="Obdélník s odříznutým příčným rohem 23"/>
          <p:cNvSpPr/>
          <p:nvPr/>
        </p:nvSpPr>
        <p:spPr>
          <a:xfrm>
            <a:off x="4071938" y="3000375"/>
            <a:ext cx="285750" cy="285750"/>
          </a:xfrm>
          <a:prstGeom prst="snip2Diag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92" name="TextovéPole 24"/>
          <p:cNvSpPr txBox="1">
            <a:spLocks noChangeArrowheads="1"/>
          </p:cNvSpPr>
          <p:nvPr/>
        </p:nvSpPr>
        <p:spPr bwMode="auto">
          <a:xfrm>
            <a:off x="785813" y="2143125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002060"/>
                </a:solidFill>
                <a:latin typeface="Calibri" pitchFamily="34" charset="0"/>
              </a:rPr>
              <a:t>Octavianus</a:t>
            </a:r>
          </a:p>
        </p:txBody>
      </p:sp>
      <p:sp>
        <p:nvSpPr>
          <p:cNvPr id="7193" name="TextovéPole 25"/>
          <p:cNvSpPr txBox="1">
            <a:spLocks noChangeArrowheads="1"/>
          </p:cNvSpPr>
          <p:nvPr/>
        </p:nvSpPr>
        <p:spPr bwMode="auto">
          <a:xfrm>
            <a:off x="1071563" y="3286125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002060"/>
                </a:solidFill>
                <a:latin typeface="Calibri" pitchFamily="34" charset="0"/>
              </a:rPr>
              <a:t>Antonius</a:t>
            </a:r>
          </a:p>
        </p:txBody>
      </p:sp>
      <p:sp>
        <p:nvSpPr>
          <p:cNvPr id="6" name="Volný tvar 5"/>
          <p:cNvSpPr/>
          <p:nvPr/>
        </p:nvSpPr>
        <p:spPr>
          <a:xfrm>
            <a:off x="3287713" y="1428750"/>
            <a:ext cx="2460625" cy="1143000"/>
          </a:xfrm>
          <a:custGeom>
            <a:avLst/>
            <a:gdLst>
              <a:gd name="connsiteX0" fmla="*/ 10885 w 2460171"/>
              <a:gd name="connsiteY0" fmla="*/ 65314 h 1055914"/>
              <a:gd name="connsiteX1" fmla="*/ 32657 w 2460171"/>
              <a:gd name="connsiteY1" fmla="*/ 174171 h 1055914"/>
              <a:gd name="connsiteX2" fmla="*/ 54428 w 2460171"/>
              <a:gd name="connsiteY2" fmla="*/ 206829 h 1055914"/>
              <a:gd name="connsiteX3" fmla="*/ 87085 w 2460171"/>
              <a:gd name="connsiteY3" fmla="*/ 217714 h 1055914"/>
              <a:gd name="connsiteX4" fmla="*/ 97971 w 2460171"/>
              <a:gd name="connsiteY4" fmla="*/ 250371 h 1055914"/>
              <a:gd name="connsiteX5" fmla="*/ 119743 w 2460171"/>
              <a:gd name="connsiteY5" fmla="*/ 272143 h 1055914"/>
              <a:gd name="connsiteX6" fmla="*/ 185057 w 2460171"/>
              <a:gd name="connsiteY6" fmla="*/ 304800 h 1055914"/>
              <a:gd name="connsiteX7" fmla="*/ 228600 w 2460171"/>
              <a:gd name="connsiteY7" fmla="*/ 359229 h 1055914"/>
              <a:gd name="connsiteX8" fmla="*/ 293914 w 2460171"/>
              <a:gd name="connsiteY8" fmla="*/ 402771 h 1055914"/>
              <a:gd name="connsiteX9" fmla="*/ 337457 w 2460171"/>
              <a:gd name="connsiteY9" fmla="*/ 446314 h 1055914"/>
              <a:gd name="connsiteX10" fmla="*/ 359228 w 2460171"/>
              <a:gd name="connsiteY10" fmla="*/ 468086 h 1055914"/>
              <a:gd name="connsiteX11" fmla="*/ 391885 w 2460171"/>
              <a:gd name="connsiteY11" fmla="*/ 489857 h 1055914"/>
              <a:gd name="connsiteX12" fmla="*/ 413657 w 2460171"/>
              <a:gd name="connsiteY12" fmla="*/ 511629 h 1055914"/>
              <a:gd name="connsiteX13" fmla="*/ 489857 w 2460171"/>
              <a:gd name="connsiteY13" fmla="*/ 544286 h 1055914"/>
              <a:gd name="connsiteX14" fmla="*/ 555171 w 2460171"/>
              <a:gd name="connsiteY14" fmla="*/ 620486 h 1055914"/>
              <a:gd name="connsiteX15" fmla="*/ 576943 w 2460171"/>
              <a:gd name="connsiteY15" fmla="*/ 642257 h 1055914"/>
              <a:gd name="connsiteX16" fmla="*/ 587828 w 2460171"/>
              <a:gd name="connsiteY16" fmla="*/ 674914 h 1055914"/>
              <a:gd name="connsiteX17" fmla="*/ 620485 w 2460171"/>
              <a:gd name="connsiteY17" fmla="*/ 685800 h 1055914"/>
              <a:gd name="connsiteX18" fmla="*/ 642257 w 2460171"/>
              <a:gd name="connsiteY18" fmla="*/ 707571 h 1055914"/>
              <a:gd name="connsiteX19" fmla="*/ 674914 w 2460171"/>
              <a:gd name="connsiteY19" fmla="*/ 729343 h 1055914"/>
              <a:gd name="connsiteX20" fmla="*/ 685800 w 2460171"/>
              <a:gd name="connsiteY20" fmla="*/ 762000 h 1055914"/>
              <a:gd name="connsiteX21" fmla="*/ 751114 w 2460171"/>
              <a:gd name="connsiteY21" fmla="*/ 772886 h 1055914"/>
              <a:gd name="connsiteX22" fmla="*/ 783771 w 2460171"/>
              <a:gd name="connsiteY22" fmla="*/ 794657 h 1055914"/>
              <a:gd name="connsiteX23" fmla="*/ 849085 w 2460171"/>
              <a:gd name="connsiteY23" fmla="*/ 881743 h 1055914"/>
              <a:gd name="connsiteX24" fmla="*/ 914400 w 2460171"/>
              <a:gd name="connsiteY24" fmla="*/ 925286 h 1055914"/>
              <a:gd name="connsiteX25" fmla="*/ 957943 w 2460171"/>
              <a:gd name="connsiteY25" fmla="*/ 947057 h 1055914"/>
              <a:gd name="connsiteX26" fmla="*/ 1023257 w 2460171"/>
              <a:gd name="connsiteY26" fmla="*/ 979714 h 1055914"/>
              <a:gd name="connsiteX27" fmla="*/ 1066800 w 2460171"/>
              <a:gd name="connsiteY27" fmla="*/ 1034143 h 1055914"/>
              <a:gd name="connsiteX28" fmla="*/ 1099457 w 2460171"/>
              <a:gd name="connsiteY28" fmla="*/ 1055914 h 1055914"/>
              <a:gd name="connsiteX29" fmla="*/ 1164771 w 2460171"/>
              <a:gd name="connsiteY29" fmla="*/ 1045029 h 1055914"/>
              <a:gd name="connsiteX30" fmla="*/ 1197428 w 2460171"/>
              <a:gd name="connsiteY30" fmla="*/ 1034143 h 1055914"/>
              <a:gd name="connsiteX31" fmla="*/ 1262743 w 2460171"/>
              <a:gd name="connsiteY31" fmla="*/ 1023257 h 1055914"/>
              <a:gd name="connsiteX32" fmla="*/ 1328057 w 2460171"/>
              <a:gd name="connsiteY32" fmla="*/ 1001486 h 1055914"/>
              <a:gd name="connsiteX33" fmla="*/ 1371600 w 2460171"/>
              <a:gd name="connsiteY33" fmla="*/ 957943 h 1055914"/>
              <a:gd name="connsiteX34" fmla="*/ 1436914 w 2460171"/>
              <a:gd name="connsiteY34" fmla="*/ 936171 h 1055914"/>
              <a:gd name="connsiteX35" fmla="*/ 1469571 w 2460171"/>
              <a:gd name="connsiteY35" fmla="*/ 925286 h 1055914"/>
              <a:gd name="connsiteX36" fmla="*/ 1763485 w 2460171"/>
              <a:gd name="connsiteY36" fmla="*/ 947057 h 1055914"/>
              <a:gd name="connsiteX37" fmla="*/ 1807028 w 2460171"/>
              <a:gd name="connsiteY37" fmla="*/ 957943 h 1055914"/>
              <a:gd name="connsiteX38" fmla="*/ 1872343 w 2460171"/>
              <a:gd name="connsiteY38" fmla="*/ 979714 h 1055914"/>
              <a:gd name="connsiteX39" fmla="*/ 1926771 w 2460171"/>
              <a:gd name="connsiteY39" fmla="*/ 968829 h 1055914"/>
              <a:gd name="connsiteX40" fmla="*/ 1992085 w 2460171"/>
              <a:gd name="connsiteY40" fmla="*/ 947057 h 1055914"/>
              <a:gd name="connsiteX41" fmla="*/ 2090057 w 2460171"/>
              <a:gd name="connsiteY41" fmla="*/ 936171 h 1055914"/>
              <a:gd name="connsiteX42" fmla="*/ 2122714 w 2460171"/>
              <a:gd name="connsiteY42" fmla="*/ 914400 h 1055914"/>
              <a:gd name="connsiteX43" fmla="*/ 2209800 w 2460171"/>
              <a:gd name="connsiteY43" fmla="*/ 892629 h 1055914"/>
              <a:gd name="connsiteX44" fmla="*/ 2231571 w 2460171"/>
              <a:gd name="connsiteY44" fmla="*/ 859971 h 1055914"/>
              <a:gd name="connsiteX45" fmla="*/ 2286000 w 2460171"/>
              <a:gd name="connsiteY45" fmla="*/ 816429 h 1055914"/>
              <a:gd name="connsiteX46" fmla="*/ 2275114 w 2460171"/>
              <a:gd name="connsiteY46" fmla="*/ 783771 h 1055914"/>
              <a:gd name="connsiteX47" fmla="*/ 2231571 w 2460171"/>
              <a:gd name="connsiteY47" fmla="*/ 740229 h 1055914"/>
              <a:gd name="connsiteX48" fmla="*/ 2242457 w 2460171"/>
              <a:gd name="connsiteY48" fmla="*/ 685800 h 1055914"/>
              <a:gd name="connsiteX49" fmla="*/ 2286000 w 2460171"/>
              <a:gd name="connsiteY49" fmla="*/ 631371 h 1055914"/>
              <a:gd name="connsiteX50" fmla="*/ 2318657 w 2460171"/>
              <a:gd name="connsiteY50" fmla="*/ 576943 h 1055914"/>
              <a:gd name="connsiteX51" fmla="*/ 2351314 w 2460171"/>
              <a:gd name="connsiteY51" fmla="*/ 511629 h 1055914"/>
              <a:gd name="connsiteX52" fmla="*/ 2383971 w 2460171"/>
              <a:gd name="connsiteY52" fmla="*/ 489857 h 1055914"/>
              <a:gd name="connsiteX53" fmla="*/ 2449285 w 2460171"/>
              <a:gd name="connsiteY53" fmla="*/ 413657 h 1055914"/>
              <a:gd name="connsiteX54" fmla="*/ 2460171 w 2460171"/>
              <a:gd name="connsiteY54" fmla="*/ 381000 h 1055914"/>
              <a:gd name="connsiteX55" fmla="*/ 2449285 w 2460171"/>
              <a:gd name="connsiteY55" fmla="*/ 217714 h 1055914"/>
              <a:gd name="connsiteX56" fmla="*/ 2438400 w 2460171"/>
              <a:gd name="connsiteY56" fmla="*/ 163286 h 1055914"/>
              <a:gd name="connsiteX57" fmla="*/ 2438400 w 2460171"/>
              <a:gd name="connsiteY57" fmla="*/ 10886 h 1055914"/>
              <a:gd name="connsiteX58" fmla="*/ 0 w 2460171"/>
              <a:gd name="connsiteY58" fmla="*/ 0 h 1055914"/>
              <a:gd name="connsiteX59" fmla="*/ 10885 w 2460171"/>
              <a:gd name="connsiteY59" fmla="*/ 65314 h 105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460171" h="1055914">
                <a:moveTo>
                  <a:pt x="10885" y="65314"/>
                </a:moveTo>
                <a:cubicBezTo>
                  <a:pt x="14897" y="93400"/>
                  <a:pt x="17457" y="143770"/>
                  <a:pt x="32657" y="174171"/>
                </a:cubicBezTo>
                <a:cubicBezTo>
                  <a:pt x="38508" y="185873"/>
                  <a:pt x="44212" y="198656"/>
                  <a:pt x="54428" y="206829"/>
                </a:cubicBezTo>
                <a:cubicBezTo>
                  <a:pt x="63388" y="213997"/>
                  <a:pt x="76199" y="214086"/>
                  <a:pt x="87085" y="217714"/>
                </a:cubicBezTo>
                <a:cubicBezTo>
                  <a:pt x="90714" y="228600"/>
                  <a:pt x="92067" y="240532"/>
                  <a:pt x="97971" y="250371"/>
                </a:cubicBezTo>
                <a:cubicBezTo>
                  <a:pt x="103252" y="259172"/>
                  <a:pt x="111729" y="265732"/>
                  <a:pt x="119743" y="272143"/>
                </a:cubicBezTo>
                <a:cubicBezTo>
                  <a:pt x="149888" y="296259"/>
                  <a:pt x="150565" y="293302"/>
                  <a:pt x="185057" y="304800"/>
                </a:cubicBezTo>
                <a:cubicBezTo>
                  <a:pt x="199339" y="326224"/>
                  <a:pt x="207918" y="343718"/>
                  <a:pt x="228600" y="359229"/>
                </a:cubicBezTo>
                <a:cubicBezTo>
                  <a:pt x="249533" y="374928"/>
                  <a:pt x="275412" y="384269"/>
                  <a:pt x="293914" y="402771"/>
                </a:cubicBezTo>
                <a:lnTo>
                  <a:pt x="337457" y="446314"/>
                </a:lnTo>
                <a:cubicBezTo>
                  <a:pt x="344714" y="453571"/>
                  <a:pt x="350688" y="462393"/>
                  <a:pt x="359228" y="468086"/>
                </a:cubicBezTo>
                <a:cubicBezTo>
                  <a:pt x="370114" y="475343"/>
                  <a:pt x="381669" y="481684"/>
                  <a:pt x="391885" y="489857"/>
                </a:cubicBezTo>
                <a:cubicBezTo>
                  <a:pt x="399899" y="496268"/>
                  <a:pt x="405117" y="505936"/>
                  <a:pt x="413657" y="511629"/>
                </a:cubicBezTo>
                <a:cubicBezTo>
                  <a:pt x="440558" y="529563"/>
                  <a:pt x="460830" y="534610"/>
                  <a:pt x="489857" y="544286"/>
                </a:cubicBezTo>
                <a:cubicBezTo>
                  <a:pt x="523013" y="594021"/>
                  <a:pt x="502379" y="567694"/>
                  <a:pt x="555171" y="620486"/>
                </a:cubicBezTo>
                <a:lnTo>
                  <a:pt x="576943" y="642257"/>
                </a:lnTo>
                <a:cubicBezTo>
                  <a:pt x="580571" y="653143"/>
                  <a:pt x="579714" y="666800"/>
                  <a:pt x="587828" y="674914"/>
                </a:cubicBezTo>
                <a:cubicBezTo>
                  <a:pt x="595942" y="683028"/>
                  <a:pt x="610646" y="679896"/>
                  <a:pt x="620485" y="685800"/>
                </a:cubicBezTo>
                <a:cubicBezTo>
                  <a:pt x="629286" y="691080"/>
                  <a:pt x="634243" y="701160"/>
                  <a:pt x="642257" y="707571"/>
                </a:cubicBezTo>
                <a:cubicBezTo>
                  <a:pt x="652473" y="715744"/>
                  <a:pt x="664028" y="722086"/>
                  <a:pt x="674914" y="729343"/>
                </a:cubicBezTo>
                <a:cubicBezTo>
                  <a:pt x="678543" y="740229"/>
                  <a:pt x="675837" y="756307"/>
                  <a:pt x="685800" y="762000"/>
                </a:cubicBezTo>
                <a:cubicBezTo>
                  <a:pt x="704964" y="772951"/>
                  <a:pt x="730175" y="765906"/>
                  <a:pt x="751114" y="772886"/>
                </a:cubicBezTo>
                <a:cubicBezTo>
                  <a:pt x="763526" y="777023"/>
                  <a:pt x="772885" y="787400"/>
                  <a:pt x="783771" y="794657"/>
                </a:cubicBezTo>
                <a:cubicBezTo>
                  <a:pt x="798776" y="817164"/>
                  <a:pt x="822239" y="861608"/>
                  <a:pt x="849085" y="881743"/>
                </a:cubicBezTo>
                <a:cubicBezTo>
                  <a:pt x="870018" y="897443"/>
                  <a:pt x="890996" y="913584"/>
                  <a:pt x="914400" y="925286"/>
                </a:cubicBezTo>
                <a:cubicBezTo>
                  <a:pt x="928914" y="932543"/>
                  <a:pt x="943028" y="940665"/>
                  <a:pt x="957943" y="947057"/>
                </a:cubicBezTo>
                <a:cubicBezTo>
                  <a:pt x="1001276" y="965628"/>
                  <a:pt x="983031" y="947533"/>
                  <a:pt x="1023257" y="979714"/>
                </a:cubicBezTo>
                <a:cubicBezTo>
                  <a:pt x="1077115" y="1022801"/>
                  <a:pt x="1010224" y="977568"/>
                  <a:pt x="1066800" y="1034143"/>
                </a:cubicBezTo>
                <a:cubicBezTo>
                  <a:pt x="1076051" y="1043394"/>
                  <a:pt x="1088571" y="1048657"/>
                  <a:pt x="1099457" y="1055914"/>
                </a:cubicBezTo>
                <a:cubicBezTo>
                  <a:pt x="1121228" y="1052286"/>
                  <a:pt x="1143225" y="1049817"/>
                  <a:pt x="1164771" y="1045029"/>
                </a:cubicBezTo>
                <a:cubicBezTo>
                  <a:pt x="1175972" y="1042540"/>
                  <a:pt x="1186227" y="1036632"/>
                  <a:pt x="1197428" y="1034143"/>
                </a:cubicBezTo>
                <a:cubicBezTo>
                  <a:pt x="1218974" y="1029355"/>
                  <a:pt x="1240971" y="1026886"/>
                  <a:pt x="1262743" y="1023257"/>
                </a:cubicBezTo>
                <a:cubicBezTo>
                  <a:pt x="1284514" y="1016000"/>
                  <a:pt x="1311830" y="1017713"/>
                  <a:pt x="1328057" y="1001486"/>
                </a:cubicBezTo>
                <a:cubicBezTo>
                  <a:pt x="1342571" y="986972"/>
                  <a:pt x="1352127" y="964434"/>
                  <a:pt x="1371600" y="957943"/>
                </a:cubicBezTo>
                <a:lnTo>
                  <a:pt x="1436914" y="936171"/>
                </a:lnTo>
                <a:lnTo>
                  <a:pt x="1469571" y="925286"/>
                </a:lnTo>
                <a:cubicBezTo>
                  <a:pt x="1557252" y="930157"/>
                  <a:pt x="1671358" y="932883"/>
                  <a:pt x="1763485" y="947057"/>
                </a:cubicBezTo>
                <a:cubicBezTo>
                  <a:pt x="1778272" y="949332"/>
                  <a:pt x="1792698" y="953644"/>
                  <a:pt x="1807028" y="957943"/>
                </a:cubicBezTo>
                <a:cubicBezTo>
                  <a:pt x="1829009" y="964537"/>
                  <a:pt x="1872343" y="979714"/>
                  <a:pt x="1872343" y="979714"/>
                </a:cubicBezTo>
                <a:cubicBezTo>
                  <a:pt x="1890486" y="976086"/>
                  <a:pt x="1908921" y="973697"/>
                  <a:pt x="1926771" y="968829"/>
                </a:cubicBezTo>
                <a:cubicBezTo>
                  <a:pt x="1948911" y="962791"/>
                  <a:pt x="1969276" y="949591"/>
                  <a:pt x="1992085" y="947057"/>
                </a:cubicBezTo>
                <a:lnTo>
                  <a:pt x="2090057" y="936171"/>
                </a:lnTo>
                <a:cubicBezTo>
                  <a:pt x="2100943" y="928914"/>
                  <a:pt x="2110419" y="918871"/>
                  <a:pt x="2122714" y="914400"/>
                </a:cubicBezTo>
                <a:cubicBezTo>
                  <a:pt x="2150835" y="904175"/>
                  <a:pt x="2209800" y="892629"/>
                  <a:pt x="2209800" y="892629"/>
                </a:cubicBezTo>
                <a:cubicBezTo>
                  <a:pt x="2217057" y="881743"/>
                  <a:pt x="2223398" y="870187"/>
                  <a:pt x="2231571" y="859971"/>
                </a:cubicBezTo>
                <a:cubicBezTo>
                  <a:pt x="2249296" y="837814"/>
                  <a:pt x="2261755" y="832592"/>
                  <a:pt x="2286000" y="816429"/>
                </a:cubicBezTo>
                <a:cubicBezTo>
                  <a:pt x="2282371" y="805543"/>
                  <a:pt x="2283228" y="791885"/>
                  <a:pt x="2275114" y="783771"/>
                </a:cubicBezTo>
                <a:cubicBezTo>
                  <a:pt x="2217056" y="725713"/>
                  <a:pt x="2260601" y="827317"/>
                  <a:pt x="2231571" y="740229"/>
                </a:cubicBezTo>
                <a:cubicBezTo>
                  <a:pt x="2235200" y="722086"/>
                  <a:pt x="2235960" y="703124"/>
                  <a:pt x="2242457" y="685800"/>
                </a:cubicBezTo>
                <a:cubicBezTo>
                  <a:pt x="2250696" y="663828"/>
                  <a:pt x="2270059" y="647312"/>
                  <a:pt x="2286000" y="631371"/>
                </a:cubicBezTo>
                <a:cubicBezTo>
                  <a:pt x="2316833" y="538865"/>
                  <a:pt x="2273831" y="651650"/>
                  <a:pt x="2318657" y="576943"/>
                </a:cubicBezTo>
                <a:cubicBezTo>
                  <a:pt x="2345220" y="532674"/>
                  <a:pt x="2310021" y="552922"/>
                  <a:pt x="2351314" y="511629"/>
                </a:cubicBezTo>
                <a:cubicBezTo>
                  <a:pt x="2360565" y="502378"/>
                  <a:pt x="2374038" y="498371"/>
                  <a:pt x="2383971" y="489857"/>
                </a:cubicBezTo>
                <a:cubicBezTo>
                  <a:pt x="2407408" y="469768"/>
                  <a:pt x="2434840" y="442548"/>
                  <a:pt x="2449285" y="413657"/>
                </a:cubicBezTo>
                <a:cubicBezTo>
                  <a:pt x="2454417" y="403394"/>
                  <a:pt x="2456542" y="391886"/>
                  <a:pt x="2460171" y="381000"/>
                </a:cubicBezTo>
                <a:cubicBezTo>
                  <a:pt x="2456542" y="326571"/>
                  <a:pt x="2454713" y="271993"/>
                  <a:pt x="2449285" y="217714"/>
                </a:cubicBezTo>
                <a:cubicBezTo>
                  <a:pt x="2447444" y="199304"/>
                  <a:pt x="2439372" y="181762"/>
                  <a:pt x="2438400" y="163286"/>
                </a:cubicBezTo>
                <a:cubicBezTo>
                  <a:pt x="2435730" y="112556"/>
                  <a:pt x="2438400" y="61686"/>
                  <a:pt x="2438400" y="10886"/>
                </a:cubicBezTo>
                <a:lnTo>
                  <a:pt x="0" y="0"/>
                </a:lnTo>
                <a:lnTo>
                  <a:pt x="10885" y="6531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95" name="TextovéPole 26"/>
          <p:cNvSpPr txBox="1">
            <a:spLocks noChangeArrowheads="1"/>
          </p:cNvSpPr>
          <p:nvPr/>
        </p:nvSpPr>
        <p:spPr bwMode="auto">
          <a:xfrm>
            <a:off x="3071813" y="2701925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Brutus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143250" y="3500438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Cassius</a:t>
            </a:r>
          </a:p>
        </p:txBody>
      </p:sp>
      <p:sp>
        <p:nvSpPr>
          <p:cNvPr id="29" name="Obdélník s odříznutým příčným rohem 28"/>
          <p:cNvSpPr/>
          <p:nvPr/>
        </p:nvSpPr>
        <p:spPr>
          <a:xfrm>
            <a:off x="7358063" y="5286375"/>
            <a:ext cx="285750" cy="285750"/>
          </a:xfrm>
          <a:prstGeom prst="snip2Diag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98" name="TextovéPole 29"/>
          <p:cNvSpPr txBox="1">
            <a:spLocks noChangeArrowheads="1"/>
          </p:cNvSpPr>
          <p:nvPr/>
        </p:nvSpPr>
        <p:spPr bwMode="auto">
          <a:xfrm>
            <a:off x="4500563" y="3071813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FILIPPY</a:t>
            </a:r>
          </a:p>
        </p:txBody>
      </p:sp>
      <p:sp>
        <p:nvSpPr>
          <p:cNvPr id="7199" name="TextovéPole 30"/>
          <p:cNvSpPr txBox="1">
            <a:spLocks noChangeArrowheads="1"/>
          </p:cNvSpPr>
          <p:nvPr/>
        </p:nvSpPr>
        <p:spPr bwMode="auto">
          <a:xfrm>
            <a:off x="7286625" y="4987925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NEAPOLIS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3000375" y="4929188"/>
            <a:ext cx="10715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bažina</a:t>
            </a:r>
          </a:p>
        </p:txBody>
      </p:sp>
      <p:sp>
        <p:nvSpPr>
          <p:cNvPr id="33" name="TextovéPole 32"/>
          <p:cNvSpPr txBox="1"/>
          <p:nvPr/>
        </p:nvSpPr>
        <p:spPr>
          <a:xfrm rot="2574764">
            <a:off x="1879600" y="4148138"/>
            <a:ext cx="1357313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Tajná cesta</a:t>
            </a:r>
          </a:p>
        </p:txBody>
      </p:sp>
      <p:pic>
        <p:nvPicPr>
          <p:cNvPr id="34" name="Picture 5" descr="http://www.buy-clip-art.com/store_files/store_images/Clipart/Miscellaneous/tn_1_flame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3143250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 descr="http://www.buy-clip-art.com/store_files/store_images/Clipart/Miscellaneous/tn_1_flame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2357438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Obdélník 35"/>
          <p:cNvSpPr/>
          <p:nvPr/>
        </p:nvSpPr>
        <p:spPr>
          <a:xfrm>
            <a:off x="714375" y="1428750"/>
            <a:ext cx="7786688" cy="4929188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720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5359400"/>
            <a:ext cx="642938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3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/>
          <p:nvPr/>
        </p:nvSpPr>
        <p:spPr>
          <a:xfrm>
            <a:off x="1766102" y="3525626"/>
            <a:ext cx="3399293" cy="2046514"/>
          </a:xfrm>
          <a:custGeom>
            <a:avLst/>
            <a:gdLst>
              <a:gd name="connsiteX0" fmla="*/ 1303669 w 3399293"/>
              <a:gd name="connsiteY0" fmla="*/ 206828 h 2046514"/>
              <a:gd name="connsiteX1" fmla="*/ 1260127 w 3399293"/>
              <a:gd name="connsiteY1" fmla="*/ 141514 h 2046514"/>
              <a:gd name="connsiteX2" fmla="*/ 1162155 w 3399293"/>
              <a:gd name="connsiteY2" fmla="*/ 87085 h 2046514"/>
              <a:gd name="connsiteX3" fmla="*/ 1129498 w 3399293"/>
              <a:gd name="connsiteY3" fmla="*/ 65314 h 2046514"/>
              <a:gd name="connsiteX4" fmla="*/ 944441 w 3399293"/>
              <a:gd name="connsiteY4" fmla="*/ 32657 h 2046514"/>
              <a:gd name="connsiteX5" fmla="*/ 900898 w 3399293"/>
              <a:gd name="connsiteY5" fmla="*/ 21771 h 2046514"/>
              <a:gd name="connsiteX6" fmla="*/ 868241 w 3399293"/>
              <a:gd name="connsiteY6" fmla="*/ 10885 h 2046514"/>
              <a:gd name="connsiteX7" fmla="*/ 389269 w 3399293"/>
              <a:gd name="connsiteY7" fmla="*/ 0 h 2046514"/>
              <a:gd name="connsiteX8" fmla="*/ 269527 w 3399293"/>
              <a:gd name="connsiteY8" fmla="*/ 21771 h 2046514"/>
              <a:gd name="connsiteX9" fmla="*/ 247755 w 3399293"/>
              <a:gd name="connsiteY9" fmla="*/ 43542 h 2046514"/>
              <a:gd name="connsiteX10" fmla="*/ 204212 w 3399293"/>
              <a:gd name="connsiteY10" fmla="*/ 130628 h 2046514"/>
              <a:gd name="connsiteX11" fmla="*/ 160669 w 3399293"/>
              <a:gd name="connsiteY11" fmla="*/ 141514 h 2046514"/>
              <a:gd name="connsiteX12" fmla="*/ 138898 w 3399293"/>
              <a:gd name="connsiteY12" fmla="*/ 174171 h 2046514"/>
              <a:gd name="connsiteX13" fmla="*/ 117127 w 3399293"/>
              <a:gd name="connsiteY13" fmla="*/ 239485 h 2046514"/>
              <a:gd name="connsiteX14" fmla="*/ 106241 w 3399293"/>
              <a:gd name="connsiteY14" fmla="*/ 272142 h 2046514"/>
              <a:gd name="connsiteX15" fmla="*/ 84469 w 3399293"/>
              <a:gd name="connsiteY15" fmla="*/ 293914 h 2046514"/>
              <a:gd name="connsiteX16" fmla="*/ 62698 w 3399293"/>
              <a:gd name="connsiteY16" fmla="*/ 424542 h 2046514"/>
              <a:gd name="connsiteX17" fmla="*/ 40927 w 3399293"/>
              <a:gd name="connsiteY17" fmla="*/ 489857 h 2046514"/>
              <a:gd name="connsiteX18" fmla="*/ 19155 w 3399293"/>
              <a:gd name="connsiteY18" fmla="*/ 511628 h 2046514"/>
              <a:gd name="connsiteX19" fmla="*/ 19155 w 3399293"/>
              <a:gd name="connsiteY19" fmla="*/ 642257 h 2046514"/>
              <a:gd name="connsiteX20" fmla="*/ 40927 w 3399293"/>
              <a:gd name="connsiteY20" fmla="*/ 707571 h 2046514"/>
              <a:gd name="connsiteX21" fmla="*/ 62698 w 3399293"/>
              <a:gd name="connsiteY21" fmla="*/ 740228 h 2046514"/>
              <a:gd name="connsiteX22" fmla="*/ 84469 w 3399293"/>
              <a:gd name="connsiteY22" fmla="*/ 827314 h 2046514"/>
              <a:gd name="connsiteX23" fmla="*/ 106241 w 3399293"/>
              <a:gd name="connsiteY23" fmla="*/ 892628 h 2046514"/>
              <a:gd name="connsiteX24" fmla="*/ 117127 w 3399293"/>
              <a:gd name="connsiteY24" fmla="*/ 925285 h 2046514"/>
              <a:gd name="connsiteX25" fmla="*/ 138898 w 3399293"/>
              <a:gd name="connsiteY25" fmla="*/ 957942 h 2046514"/>
              <a:gd name="connsiteX26" fmla="*/ 160669 w 3399293"/>
              <a:gd name="connsiteY26" fmla="*/ 1023257 h 2046514"/>
              <a:gd name="connsiteX27" fmla="*/ 171555 w 3399293"/>
              <a:gd name="connsiteY27" fmla="*/ 1055914 h 2046514"/>
              <a:gd name="connsiteX28" fmla="*/ 193327 w 3399293"/>
              <a:gd name="connsiteY28" fmla="*/ 1077685 h 2046514"/>
              <a:gd name="connsiteX29" fmla="*/ 204212 w 3399293"/>
              <a:gd name="connsiteY29" fmla="*/ 1110342 h 2046514"/>
              <a:gd name="connsiteX30" fmla="*/ 280412 w 3399293"/>
              <a:gd name="connsiteY30" fmla="*/ 1197428 h 2046514"/>
              <a:gd name="connsiteX31" fmla="*/ 302184 w 3399293"/>
              <a:gd name="connsiteY31" fmla="*/ 1262742 h 2046514"/>
              <a:gd name="connsiteX32" fmla="*/ 345727 w 3399293"/>
              <a:gd name="connsiteY32" fmla="*/ 1306285 h 2046514"/>
              <a:gd name="connsiteX33" fmla="*/ 367498 w 3399293"/>
              <a:gd name="connsiteY33" fmla="*/ 1328057 h 2046514"/>
              <a:gd name="connsiteX34" fmla="*/ 400155 w 3399293"/>
              <a:gd name="connsiteY34" fmla="*/ 1338942 h 2046514"/>
              <a:gd name="connsiteX35" fmla="*/ 421927 w 3399293"/>
              <a:gd name="connsiteY35" fmla="*/ 1360714 h 2046514"/>
              <a:gd name="connsiteX36" fmla="*/ 465469 w 3399293"/>
              <a:gd name="connsiteY36" fmla="*/ 1426028 h 2046514"/>
              <a:gd name="connsiteX37" fmla="*/ 498127 w 3399293"/>
              <a:gd name="connsiteY37" fmla="*/ 1436914 h 2046514"/>
              <a:gd name="connsiteX38" fmla="*/ 552555 w 3399293"/>
              <a:gd name="connsiteY38" fmla="*/ 1502228 h 2046514"/>
              <a:gd name="connsiteX39" fmla="*/ 585212 w 3399293"/>
              <a:gd name="connsiteY39" fmla="*/ 1513114 h 2046514"/>
              <a:gd name="connsiteX40" fmla="*/ 639641 w 3399293"/>
              <a:gd name="connsiteY40" fmla="*/ 1589314 h 2046514"/>
              <a:gd name="connsiteX41" fmla="*/ 683184 w 3399293"/>
              <a:gd name="connsiteY41" fmla="*/ 1654628 h 2046514"/>
              <a:gd name="connsiteX42" fmla="*/ 694069 w 3399293"/>
              <a:gd name="connsiteY42" fmla="*/ 1698171 h 2046514"/>
              <a:gd name="connsiteX43" fmla="*/ 715841 w 3399293"/>
              <a:gd name="connsiteY43" fmla="*/ 1719942 h 2046514"/>
              <a:gd name="connsiteX44" fmla="*/ 759384 w 3399293"/>
              <a:gd name="connsiteY44" fmla="*/ 1807028 h 2046514"/>
              <a:gd name="connsiteX45" fmla="*/ 824698 w 3399293"/>
              <a:gd name="connsiteY45" fmla="*/ 1894114 h 2046514"/>
              <a:gd name="connsiteX46" fmla="*/ 824698 w 3399293"/>
              <a:gd name="connsiteY46" fmla="*/ 1894114 h 2046514"/>
              <a:gd name="connsiteX47" fmla="*/ 846469 w 3399293"/>
              <a:gd name="connsiteY47" fmla="*/ 1926771 h 2046514"/>
              <a:gd name="connsiteX48" fmla="*/ 900898 w 3399293"/>
              <a:gd name="connsiteY48" fmla="*/ 1970314 h 2046514"/>
              <a:gd name="connsiteX49" fmla="*/ 933555 w 3399293"/>
              <a:gd name="connsiteY49" fmla="*/ 1981200 h 2046514"/>
              <a:gd name="connsiteX50" fmla="*/ 1020641 w 3399293"/>
              <a:gd name="connsiteY50" fmla="*/ 2024742 h 2046514"/>
              <a:gd name="connsiteX51" fmla="*/ 1053298 w 3399293"/>
              <a:gd name="connsiteY51" fmla="*/ 2035628 h 2046514"/>
              <a:gd name="connsiteX52" fmla="*/ 1194812 w 3399293"/>
              <a:gd name="connsiteY52" fmla="*/ 2024742 h 2046514"/>
              <a:gd name="connsiteX53" fmla="*/ 1227469 w 3399293"/>
              <a:gd name="connsiteY53" fmla="*/ 2013857 h 2046514"/>
              <a:gd name="connsiteX54" fmla="*/ 1368984 w 3399293"/>
              <a:gd name="connsiteY54" fmla="*/ 2002971 h 2046514"/>
              <a:gd name="connsiteX55" fmla="*/ 1575812 w 3399293"/>
              <a:gd name="connsiteY55" fmla="*/ 2013857 h 2046514"/>
              <a:gd name="connsiteX56" fmla="*/ 1652012 w 3399293"/>
              <a:gd name="connsiteY56" fmla="*/ 2035628 h 2046514"/>
              <a:gd name="connsiteX57" fmla="*/ 1695555 w 3399293"/>
              <a:gd name="connsiteY57" fmla="*/ 2046514 h 2046514"/>
              <a:gd name="connsiteX58" fmla="*/ 1782641 w 3399293"/>
              <a:gd name="connsiteY58" fmla="*/ 2035628 h 2046514"/>
              <a:gd name="connsiteX59" fmla="*/ 1815298 w 3399293"/>
              <a:gd name="connsiteY59" fmla="*/ 2024742 h 2046514"/>
              <a:gd name="connsiteX60" fmla="*/ 1902384 w 3399293"/>
              <a:gd name="connsiteY60" fmla="*/ 2002971 h 2046514"/>
              <a:gd name="connsiteX61" fmla="*/ 2065669 w 3399293"/>
              <a:gd name="connsiteY61" fmla="*/ 2013857 h 2046514"/>
              <a:gd name="connsiteX62" fmla="*/ 2098327 w 3399293"/>
              <a:gd name="connsiteY62" fmla="*/ 2024742 h 2046514"/>
              <a:gd name="connsiteX63" fmla="*/ 2130984 w 3399293"/>
              <a:gd name="connsiteY63" fmla="*/ 1992085 h 2046514"/>
              <a:gd name="connsiteX64" fmla="*/ 2163641 w 3399293"/>
              <a:gd name="connsiteY64" fmla="*/ 1970314 h 2046514"/>
              <a:gd name="connsiteX65" fmla="*/ 2239841 w 3399293"/>
              <a:gd name="connsiteY65" fmla="*/ 1948542 h 2046514"/>
              <a:gd name="connsiteX66" fmla="*/ 2348698 w 3399293"/>
              <a:gd name="connsiteY66" fmla="*/ 1915885 h 2046514"/>
              <a:gd name="connsiteX67" fmla="*/ 2479327 w 3399293"/>
              <a:gd name="connsiteY67" fmla="*/ 1850571 h 2046514"/>
              <a:gd name="connsiteX68" fmla="*/ 2511984 w 3399293"/>
              <a:gd name="connsiteY68" fmla="*/ 1839685 h 2046514"/>
              <a:gd name="connsiteX69" fmla="*/ 2544641 w 3399293"/>
              <a:gd name="connsiteY69" fmla="*/ 1828800 h 2046514"/>
              <a:gd name="connsiteX70" fmla="*/ 2588184 w 3399293"/>
              <a:gd name="connsiteY70" fmla="*/ 1774371 h 2046514"/>
              <a:gd name="connsiteX71" fmla="*/ 2653498 w 3399293"/>
              <a:gd name="connsiteY71" fmla="*/ 1730828 h 2046514"/>
              <a:gd name="connsiteX72" fmla="*/ 2686155 w 3399293"/>
              <a:gd name="connsiteY72" fmla="*/ 1709057 h 2046514"/>
              <a:gd name="connsiteX73" fmla="*/ 2740584 w 3399293"/>
              <a:gd name="connsiteY73" fmla="*/ 1665514 h 2046514"/>
              <a:gd name="connsiteX74" fmla="*/ 2784127 w 3399293"/>
              <a:gd name="connsiteY74" fmla="*/ 1578428 h 2046514"/>
              <a:gd name="connsiteX75" fmla="*/ 2816784 w 3399293"/>
              <a:gd name="connsiteY75" fmla="*/ 1513114 h 2046514"/>
              <a:gd name="connsiteX76" fmla="*/ 2827669 w 3399293"/>
              <a:gd name="connsiteY76" fmla="*/ 1480457 h 2046514"/>
              <a:gd name="connsiteX77" fmla="*/ 2849441 w 3399293"/>
              <a:gd name="connsiteY77" fmla="*/ 1458685 h 2046514"/>
              <a:gd name="connsiteX78" fmla="*/ 2871212 w 3399293"/>
              <a:gd name="connsiteY78" fmla="*/ 1426028 h 2046514"/>
              <a:gd name="connsiteX79" fmla="*/ 2925641 w 3399293"/>
              <a:gd name="connsiteY79" fmla="*/ 1382485 h 2046514"/>
              <a:gd name="connsiteX80" fmla="*/ 2980069 w 3399293"/>
              <a:gd name="connsiteY80" fmla="*/ 1338942 h 2046514"/>
              <a:gd name="connsiteX81" fmla="*/ 3001841 w 3399293"/>
              <a:gd name="connsiteY81" fmla="*/ 1317171 h 2046514"/>
              <a:gd name="connsiteX82" fmla="*/ 3034498 w 3399293"/>
              <a:gd name="connsiteY82" fmla="*/ 1295400 h 2046514"/>
              <a:gd name="connsiteX83" fmla="*/ 3078041 w 3399293"/>
              <a:gd name="connsiteY83" fmla="*/ 1240971 h 2046514"/>
              <a:gd name="connsiteX84" fmla="*/ 3110698 w 3399293"/>
              <a:gd name="connsiteY84" fmla="*/ 1219200 h 2046514"/>
              <a:gd name="connsiteX85" fmla="*/ 3132469 w 3399293"/>
              <a:gd name="connsiteY85" fmla="*/ 1197428 h 2046514"/>
              <a:gd name="connsiteX86" fmla="*/ 3165127 w 3399293"/>
              <a:gd name="connsiteY86" fmla="*/ 1186542 h 2046514"/>
              <a:gd name="connsiteX87" fmla="*/ 3230441 w 3399293"/>
              <a:gd name="connsiteY87" fmla="*/ 1132114 h 2046514"/>
              <a:gd name="connsiteX88" fmla="*/ 3263098 w 3399293"/>
              <a:gd name="connsiteY88" fmla="*/ 1121228 h 2046514"/>
              <a:gd name="connsiteX89" fmla="*/ 3284869 w 3399293"/>
              <a:gd name="connsiteY89" fmla="*/ 1088571 h 2046514"/>
              <a:gd name="connsiteX90" fmla="*/ 3306641 w 3399293"/>
              <a:gd name="connsiteY90" fmla="*/ 1066800 h 2046514"/>
              <a:gd name="connsiteX91" fmla="*/ 3317527 w 3399293"/>
              <a:gd name="connsiteY91" fmla="*/ 1034142 h 2046514"/>
              <a:gd name="connsiteX92" fmla="*/ 3361069 w 3399293"/>
              <a:gd name="connsiteY92" fmla="*/ 968828 h 2046514"/>
              <a:gd name="connsiteX93" fmla="*/ 3371955 w 3399293"/>
              <a:gd name="connsiteY93" fmla="*/ 936171 h 2046514"/>
              <a:gd name="connsiteX94" fmla="*/ 3393727 w 3399293"/>
              <a:gd name="connsiteY94" fmla="*/ 859971 h 2046514"/>
              <a:gd name="connsiteX95" fmla="*/ 3382841 w 3399293"/>
              <a:gd name="connsiteY95" fmla="*/ 729342 h 2046514"/>
              <a:gd name="connsiteX96" fmla="*/ 3361069 w 3399293"/>
              <a:gd name="connsiteY96" fmla="*/ 664028 h 2046514"/>
              <a:gd name="connsiteX97" fmla="*/ 3350184 w 3399293"/>
              <a:gd name="connsiteY97" fmla="*/ 620485 h 2046514"/>
              <a:gd name="connsiteX98" fmla="*/ 3328412 w 3399293"/>
              <a:gd name="connsiteY98" fmla="*/ 587828 h 2046514"/>
              <a:gd name="connsiteX99" fmla="*/ 3273984 w 3399293"/>
              <a:gd name="connsiteY99" fmla="*/ 511628 h 2046514"/>
              <a:gd name="connsiteX100" fmla="*/ 3263098 w 3399293"/>
              <a:gd name="connsiteY100" fmla="*/ 478971 h 2046514"/>
              <a:gd name="connsiteX101" fmla="*/ 3230441 w 3399293"/>
              <a:gd name="connsiteY101" fmla="*/ 468085 h 2046514"/>
              <a:gd name="connsiteX102" fmla="*/ 3154241 w 3399293"/>
              <a:gd name="connsiteY102" fmla="*/ 435428 h 2046514"/>
              <a:gd name="connsiteX103" fmla="*/ 3012727 w 3399293"/>
              <a:gd name="connsiteY103" fmla="*/ 446314 h 2046514"/>
              <a:gd name="connsiteX104" fmla="*/ 2958298 w 3399293"/>
              <a:gd name="connsiteY104" fmla="*/ 457200 h 2046514"/>
              <a:gd name="connsiteX105" fmla="*/ 2871212 w 3399293"/>
              <a:gd name="connsiteY105" fmla="*/ 478971 h 2046514"/>
              <a:gd name="connsiteX106" fmla="*/ 2795012 w 3399293"/>
              <a:gd name="connsiteY106" fmla="*/ 500742 h 2046514"/>
              <a:gd name="connsiteX107" fmla="*/ 2664384 w 3399293"/>
              <a:gd name="connsiteY107" fmla="*/ 489857 h 2046514"/>
              <a:gd name="connsiteX108" fmla="*/ 2631727 w 3399293"/>
              <a:gd name="connsiteY108" fmla="*/ 478971 h 2046514"/>
              <a:gd name="connsiteX109" fmla="*/ 2555527 w 3399293"/>
              <a:gd name="connsiteY109" fmla="*/ 489857 h 2046514"/>
              <a:gd name="connsiteX110" fmla="*/ 2511984 w 3399293"/>
              <a:gd name="connsiteY110" fmla="*/ 511628 h 2046514"/>
              <a:gd name="connsiteX111" fmla="*/ 2326927 w 3399293"/>
              <a:gd name="connsiteY111" fmla="*/ 511628 h 2046514"/>
              <a:gd name="connsiteX112" fmla="*/ 2228955 w 3399293"/>
              <a:gd name="connsiteY112" fmla="*/ 533400 h 2046514"/>
              <a:gd name="connsiteX113" fmla="*/ 2174527 w 3399293"/>
              <a:gd name="connsiteY113" fmla="*/ 555171 h 2046514"/>
              <a:gd name="connsiteX114" fmla="*/ 1956812 w 3399293"/>
              <a:gd name="connsiteY114" fmla="*/ 566057 h 2046514"/>
              <a:gd name="connsiteX115" fmla="*/ 1815298 w 3399293"/>
              <a:gd name="connsiteY115" fmla="*/ 566057 h 2046514"/>
              <a:gd name="connsiteX116" fmla="*/ 1793527 w 3399293"/>
              <a:gd name="connsiteY116" fmla="*/ 544285 h 2046514"/>
              <a:gd name="connsiteX117" fmla="*/ 1728212 w 3399293"/>
              <a:gd name="connsiteY117" fmla="*/ 522514 h 2046514"/>
              <a:gd name="connsiteX118" fmla="*/ 1641127 w 3399293"/>
              <a:gd name="connsiteY118" fmla="*/ 457200 h 2046514"/>
              <a:gd name="connsiteX119" fmla="*/ 1554041 w 3399293"/>
              <a:gd name="connsiteY119" fmla="*/ 391885 h 2046514"/>
              <a:gd name="connsiteX120" fmla="*/ 1521384 w 3399293"/>
              <a:gd name="connsiteY120" fmla="*/ 370114 h 2046514"/>
              <a:gd name="connsiteX121" fmla="*/ 1499612 w 3399293"/>
              <a:gd name="connsiteY121" fmla="*/ 348342 h 2046514"/>
              <a:gd name="connsiteX122" fmla="*/ 1466955 w 3399293"/>
              <a:gd name="connsiteY122" fmla="*/ 326571 h 2046514"/>
              <a:gd name="connsiteX123" fmla="*/ 1412527 w 3399293"/>
              <a:gd name="connsiteY123" fmla="*/ 272142 h 2046514"/>
              <a:gd name="connsiteX124" fmla="*/ 1347212 w 3399293"/>
              <a:gd name="connsiteY124" fmla="*/ 250371 h 2046514"/>
              <a:gd name="connsiteX125" fmla="*/ 1314555 w 3399293"/>
              <a:gd name="connsiteY125" fmla="*/ 228600 h 2046514"/>
              <a:gd name="connsiteX126" fmla="*/ 1303669 w 3399293"/>
              <a:gd name="connsiteY126" fmla="*/ 206828 h 204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3399293" h="2046514">
                <a:moveTo>
                  <a:pt x="1303669" y="206828"/>
                </a:moveTo>
                <a:cubicBezTo>
                  <a:pt x="1294598" y="192314"/>
                  <a:pt x="1284950" y="149788"/>
                  <a:pt x="1260127" y="141514"/>
                </a:cubicBezTo>
                <a:cubicBezTo>
                  <a:pt x="1202645" y="122353"/>
                  <a:pt x="1237018" y="136994"/>
                  <a:pt x="1162155" y="87085"/>
                </a:cubicBezTo>
                <a:cubicBezTo>
                  <a:pt x="1151269" y="79828"/>
                  <a:pt x="1141909" y="69451"/>
                  <a:pt x="1129498" y="65314"/>
                </a:cubicBezTo>
                <a:cubicBezTo>
                  <a:pt x="1026162" y="30868"/>
                  <a:pt x="1087039" y="45620"/>
                  <a:pt x="944441" y="32657"/>
                </a:cubicBezTo>
                <a:cubicBezTo>
                  <a:pt x="929927" y="29028"/>
                  <a:pt x="915283" y="25881"/>
                  <a:pt x="900898" y="21771"/>
                </a:cubicBezTo>
                <a:cubicBezTo>
                  <a:pt x="889865" y="18619"/>
                  <a:pt x="879705" y="11373"/>
                  <a:pt x="868241" y="10885"/>
                </a:cubicBezTo>
                <a:cubicBezTo>
                  <a:pt x="708687" y="4096"/>
                  <a:pt x="548926" y="3628"/>
                  <a:pt x="389269" y="0"/>
                </a:cubicBezTo>
                <a:cubicBezTo>
                  <a:pt x="377257" y="1501"/>
                  <a:pt x="296025" y="5873"/>
                  <a:pt x="269527" y="21771"/>
                </a:cubicBezTo>
                <a:cubicBezTo>
                  <a:pt x="260726" y="27051"/>
                  <a:pt x="255012" y="36285"/>
                  <a:pt x="247755" y="43542"/>
                </a:cubicBezTo>
                <a:cubicBezTo>
                  <a:pt x="239731" y="67615"/>
                  <a:pt x="234613" y="115428"/>
                  <a:pt x="204212" y="130628"/>
                </a:cubicBezTo>
                <a:cubicBezTo>
                  <a:pt x="190830" y="137319"/>
                  <a:pt x="175183" y="137885"/>
                  <a:pt x="160669" y="141514"/>
                </a:cubicBezTo>
                <a:cubicBezTo>
                  <a:pt x="153412" y="152400"/>
                  <a:pt x="144211" y="162216"/>
                  <a:pt x="138898" y="174171"/>
                </a:cubicBezTo>
                <a:cubicBezTo>
                  <a:pt x="129578" y="195142"/>
                  <a:pt x="124384" y="217714"/>
                  <a:pt x="117127" y="239485"/>
                </a:cubicBezTo>
                <a:cubicBezTo>
                  <a:pt x="113498" y="250371"/>
                  <a:pt x="114355" y="264028"/>
                  <a:pt x="106241" y="272142"/>
                </a:cubicBezTo>
                <a:lnTo>
                  <a:pt x="84469" y="293914"/>
                </a:lnTo>
                <a:cubicBezTo>
                  <a:pt x="54706" y="383209"/>
                  <a:pt x="99158" y="242243"/>
                  <a:pt x="62698" y="424542"/>
                </a:cubicBezTo>
                <a:cubicBezTo>
                  <a:pt x="58197" y="447046"/>
                  <a:pt x="57155" y="473630"/>
                  <a:pt x="40927" y="489857"/>
                </a:cubicBezTo>
                <a:lnTo>
                  <a:pt x="19155" y="511628"/>
                </a:lnTo>
                <a:cubicBezTo>
                  <a:pt x="0" y="569091"/>
                  <a:pt x="925" y="551110"/>
                  <a:pt x="19155" y="642257"/>
                </a:cubicBezTo>
                <a:cubicBezTo>
                  <a:pt x="23656" y="664760"/>
                  <a:pt x="28197" y="688476"/>
                  <a:pt x="40927" y="707571"/>
                </a:cubicBezTo>
                <a:cubicBezTo>
                  <a:pt x="48184" y="718457"/>
                  <a:pt x="56847" y="728526"/>
                  <a:pt x="62698" y="740228"/>
                </a:cubicBezTo>
                <a:cubicBezTo>
                  <a:pt x="75912" y="766657"/>
                  <a:pt x="77014" y="799979"/>
                  <a:pt x="84469" y="827314"/>
                </a:cubicBezTo>
                <a:cubicBezTo>
                  <a:pt x="90507" y="849454"/>
                  <a:pt x="98984" y="870857"/>
                  <a:pt x="106241" y="892628"/>
                </a:cubicBezTo>
                <a:cubicBezTo>
                  <a:pt x="109870" y="903514"/>
                  <a:pt x="110762" y="915738"/>
                  <a:pt x="117127" y="925285"/>
                </a:cubicBezTo>
                <a:cubicBezTo>
                  <a:pt x="124384" y="936171"/>
                  <a:pt x="133585" y="945987"/>
                  <a:pt x="138898" y="957942"/>
                </a:cubicBezTo>
                <a:cubicBezTo>
                  <a:pt x="148218" y="978913"/>
                  <a:pt x="153412" y="1001485"/>
                  <a:pt x="160669" y="1023257"/>
                </a:cubicBezTo>
                <a:cubicBezTo>
                  <a:pt x="164298" y="1034143"/>
                  <a:pt x="163441" y="1047800"/>
                  <a:pt x="171555" y="1055914"/>
                </a:cubicBezTo>
                <a:lnTo>
                  <a:pt x="193327" y="1077685"/>
                </a:lnTo>
                <a:cubicBezTo>
                  <a:pt x="196955" y="1088571"/>
                  <a:pt x="197044" y="1101382"/>
                  <a:pt x="204212" y="1110342"/>
                </a:cubicBezTo>
                <a:cubicBezTo>
                  <a:pt x="255013" y="1173844"/>
                  <a:pt x="236867" y="1066797"/>
                  <a:pt x="280412" y="1197428"/>
                </a:cubicBezTo>
                <a:cubicBezTo>
                  <a:pt x="287669" y="1219199"/>
                  <a:pt x="285957" y="1246515"/>
                  <a:pt x="302184" y="1262742"/>
                </a:cubicBezTo>
                <a:lnTo>
                  <a:pt x="345727" y="1306285"/>
                </a:lnTo>
                <a:cubicBezTo>
                  <a:pt x="352984" y="1313542"/>
                  <a:pt x="357761" y="1324812"/>
                  <a:pt x="367498" y="1328057"/>
                </a:cubicBezTo>
                <a:lnTo>
                  <a:pt x="400155" y="1338942"/>
                </a:lnTo>
                <a:cubicBezTo>
                  <a:pt x="407412" y="1346199"/>
                  <a:pt x="415769" y="1352503"/>
                  <a:pt x="421927" y="1360714"/>
                </a:cubicBezTo>
                <a:cubicBezTo>
                  <a:pt x="437626" y="1381647"/>
                  <a:pt x="440646" y="1417754"/>
                  <a:pt x="465469" y="1426028"/>
                </a:cubicBezTo>
                <a:lnTo>
                  <a:pt x="498127" y="1436914"/>
                </a:lnTo>
                <a:cubicBezTo>
                  <a:pt x="514192" y="1461012"/>
                  <a:pt x="527410" y="1485464"/>
                  <a:pt x="552555" y="1502228"/>
                </a:cubicBezTo>
                <a:cubicBezTo>
                  <a:pt x="562102" y="1508593"/>
                  <a:pt x="574326" y="1509485"/>
                  <a:pt x="585212" y="1513114"/>
                </a:cubicBezTo>
                <a:cubicBezTo>
                  <a:pt x="683495" y="1611397"/>
                  <a:pt x="596199" y="1511119"/>
                  <a:pt x="639641" y="1589314"/>
                </a:cubicBezTo>
                <a:cubicBezTo>
                  <a:pt x="652348" y="1612187"/>
                  <a:pt x="683184" y="1654628"/>
                  <a:pt x="683184" y="1654628"/>
                </a:cubicBezTo>
                <a:cubicBezTo>
                  <a:pt x="686812" y="1669142"/>
                  <a:pt x="687378" y="1684790"/>
                  <a:pt x="694069" y="1698171"/>
                </a:cubicBezTo>
                <a:cubicBezTo>
                  <a:pt x="698659" y="1707351"/>
                  <a:pt x="711251" y="1710762"/>
                  <a:pt x="715841" y="1719942"/>
                </a:cubicBezTo>
                <a:cubicBezTo>
                  <a:pt x="765875" y="1820010"/>
                  <a:pt x="710196" y="1757842"/>
                  <a:pt x="759384" y="1807028"/>
                </a:cubicBezTo>
                <a:cubicBezTo>
                  <a:pt x="790335" y="1868930"/>
                  <a:pt x="769680" y="1839096"/>
                  <a:pt x="824698" y="1894114"/>
                </a:cubicBezTo>
                <a:lnTo>
                  <a:pt x="824698" y="1894114"/>
                </a:lnTo>
                <a:cubicBezTo>
                  <a:pt x="831955" y="1905000"/>
                  <a:pt x="838296" y="1916555"/>
                  <a:pt x="846469" y="1926771"/>
                </a:cubicBezTo>
                <a:cubicBezTo>
                  <a:pt x="859967" y="1943644"/>
                  <a:pt x="882042" y="1960885"/>
                  <a:pt x="900898" y="1970314"/>
                </a:cubicBezTo>
                <a:cubicBezTo>
                  <a:pt x="911161" y="1975446"/>
                  <a:pt x="922669" y="1977571"/>
                  <a:pt x="933555" y="1981200"/>
                </a:cubicBezTo>
                <a:cubicBezTo>
                  <a:pt x="971555" y="2019198"/>
                  <a:pt x="945590" y="1999725"/>
                  <a:pt x="1020641" y="2024742"/>
                </a:cubicBezTo>
                <a:lnTo>
                  <a:pt x="1053298" y="2035628"/>
                </a:lnTo>
                <a:cubicBezTo>
                  <a:pt x="1100469" y="2031999"/>
                  <a:pt x="1147867" y="2030610"/>
                  <a:pt x="1194812" y="2024742"/>
                </a:cubicBezTo>
                <a:cubicBezTo>
                  <a:pt x="1206198" y="2023319"/>
                  <a:pt x="1216083" y="2015280"/>
                  <a:pt x="1227469" y="2013857"/>
                </a:cubicBezTo>
                <a:cubicBezTo>
                  <a:pt x="1274415" y="2007989"/>
                  <a:pt x="1321812" y="2006600"/>
                  <a:pt x="1368984" y="2002971"/>
                </a:cubicBezTo>
                <a:cubicBezTo>
                  <a:pt x="1437927" y="2006600"/>
                  <a:pt x="1507033" y="2007876"/>
                  <a:pt x="1575812" y="2013857"/>
                </a:cubicBezTo>
                <a:cubicBezTo>
                  <a:pt x="1600278" y="2015984"/>
                  <a:pt x="1628331" y="2028862"/>
                  <a:pt x="1652012" y="2035628"/>
                </a:cubicBezTo>
                <a:cubicBezTo>
                  <a:pt x="1666397" y="2039738"/>
                  <a:pt x="1681041" y="2042885"/>
                  <a:pt x="1695555" y="2046514"/>
                </a:cubicBezTo>
                <a:cubicBezTo>
                  <a:pt x="1724584" y="2042885"/>
                  <a:pt x="1753858" y="2040861"/>
                  <a:pt x="1782641" y="2035628"/>
                </a:cubicBezTo>
                <a:cubicBezTo>
                  <a:pt x="1793930" y="2033575"/>
                  <a:pt x="1804166" y="2027525"/>
                  <a:pt x="1815298" y="2024742"/>
                </a:cubicBezTo>
                <a:lnTo>
                  <a:pt x="1902384" y="2002971"/>
                </a:lnTo>
                <a:cubicBezTo>
                  <a:pt x="1956812" y="2006600"/>
                  <a:pt x="2011453" y="2007833"/>
                  <a:pt x="2065669" y="2013857"/>
                </a:cubicBezTo>
                <a:cubicBezTo>
                  <a:pt x="2077074" y="2015124"/>
                  <a:pt x="2087441" y="2028371"/>
                  <a:pt x="2098327" y="2024742"/>
                </a:cubicBezTo>
                <a:cubicBezTo>
                  <a:pt x="2112932" y="2019874"/>
                  <a:pt x="2119157" y="2001940"/>
                  <a:pt x="2130984" y="1992085"/>
                </a:cubicBezTo>
                <a:cubicBezTo>
                  <a:pt x="2141035" y="1983710"/>
                  <a:pt x="2151939" y="1976165"/>
                  <a:pt x="2163641" y="1970314"/>
                </a:cubicBezTo>
                <a:cubicBezTo>
                  <a:pt x="2181934" y="1961168"/>
                  <a:pt x="2222401" y="1953774"/>
                  <a:pt x="2239841" y="1948542"/>
                </a:cubicBezTo>
                <a:cubicBezTo>
                  <a:pt x="2372354" y="1908788"/>
                  <a:pt x="2248336" y="1940976"/>
                  <a:pt x="2348698" y="1915885"/>
                </a:cubicBezTo>
                <a:cubicBezTo>
                  <a:pt x="2433109" y="1859611"/>
                  <a:pt x="2389187" y="1880617"/>
                  <a:pt x="2479327" y="1850571"/>
                </a:cubicBezTo>
                <a:lnTo>
                  <a:pt x="2511984" y="1839685"/>
                </a:lnTo>
                <a:lnTo>
                  <a:pt x="2544641" y="1828800"/>
                </a:lnTo>
                <a:cubicBezTo>
                  <a:pt x="2558926" y="1807372"/>
                  <a:pt x="2567499" y="1789885"/>
                  <a:pt x="2588184" y="1774371"/>
                </a:cubicBezTo>
                <a:cubicBezTo>
                  <a:pt x="2609117" y="1758672"/>
                  <a:pt x="2631727" y="1745342"/>
                  <a:pt x="2653498" y="1730828"/>
                </a:cubicBezTo>
                <a:cubicBezTo>
                  <a:pt x="2664384" y="1723571"/>
                  <a:pt x="2676904" y="1718308"/>
                  <a:pt x="2686155" y="1709057"/>
                </a:cubicBezTo>
                <a:cubicBezTo>
                  <a:pt x="2717178" y="1678034"/>
                  <a:pt x="2699387" y="1692978"/>
                  <a:pt x="2740584" y="1665514"/>
                </a:cubicBezTo>
                <a:cubicBezTo>
                  <a:pt x="2765601" y="1590463"/>
                  <a:pt x="2746128" y="1616427"/>
                  <a:pt x="2784127" y="1578428"/>
                </a:cubicBezTo>
                <a:cubicBezTo>
                  <a:pt x="2811487" y="1496344"/>
                  <a:pt x="2774580" y="1597522"/>
                  <a:pt x="2816784" y="1513114"/>
                </a:cubicBezTo>
                <a:cubicBezTo>
                  <a:pt x="2821916" y="1502851"/>
                  <a:pt x="2821766" y="1490296"/>
                  <a:pt x="2827669" y="1480457"/>
                </a:cubicBezTo>
                <a:cubicBezTo>
                  <a:pt x="2832949" y="1471656"/>
                  <a:pt x="2843030" y="1466699"/>
                  <a:pt x="2849441" y="1458685"/>
                </a:cubicBezTo>
                <a:cubicBezTo>
                  <a:pt x="2857614" y="1448469"/>
                  <a:pt x="2863039" y="1436244"/>
                  <a:pt x="2871212" y="1426028"/>
                </a:cubicBezTo>
                <a:cubicBezTo>
                  <a:pt x="2888937" y="1403872"/>
                  <a:pt x="2901396" y="1398649"/>
                  <a:pt x="2925641" y="1382485"/>
                </a:cubicBezTo>
                <a:cubicBezTo>
                  <a:pt x="2969001" y="1317444"/>
                  <a:pt x="2921648" y="1373994"/>
                  <a:pt x="2980069" y="1338942"/>
                </a:cubicBezTo>
                <a:cubicBezTo>
                  <a:pt x="2988870" y="1333662"/>
                  <a:pt x="2993827" y="1323582"/>
                  <a:pt x="3001841" y="1317171"/>
                </a:cubicBezTo>
                <a:cubicBezTo>
                  <a:pt x="3012057" y="1308998"/>
                  <a:pt x="3023612" y="1302657"/>
                  <a:pt x="3034498" y="1295400"/>
                </a:cubicBezTo>
                <a:cubicBezTo>
                  <a:pt x="3050665" y="1271148"/>
                  <a:pt x="3055879" y="1258700"/>
                  <a:pt x="3078041" y="1240971"/>
                </a:cubicBezTo>
                <a:cubicBezTo>
                  <a:pt x="3088257" y="1232798"/>
                  <a:pt x="3100482" y="1227373"/>
                  <a:pt x="3110698" y="1219200"/>
                </a:cubicBezTo>
                <a:cubicBezTo>
                  <a:pt x="3118712" y="1212789"/>
                  <a:pt x="3123668" y="1202708"/>
                  <a:pt x="3132469" y="1197428"/>
                </a:cubicBezTo>
                <a:cubicBezTo>
                  <a:pt x="3142309" y="1191524"/>
                  <a:pt x="3154864" y="1191674"/>
                  <a:pt x="3165127" y="1186542"/>
                </a:cubicBezTo>
                <a:cubicBezTo>
                  <a:pt x="3236354" y="1150929"/>
                  <a:pt x="3158220" y="1180262"/>
                  <a:pt x="3230441" y="1132114"/>
                </a:cubicBezTo>
                <a:cubicBezTo>
                  <a:pt x="3239988" y="1125749"/>
                  <a:pt x="3252212" y="1124857"/>
                  <a:pt x="3263098" y="1121228"/>
                </a:cubicBezTo>
                <a:cubicBezTo>
                  <a:pt x="3270355" y="1110342"/>
                  <a:pt x="3276696" y="1098787"/>
                  <a:pt x="3284869" y="1088571"/>
                </a:cubicBezTo>
                <a:cubicBezTo>
                  <a:pt x="3291280" y="1080557"/>
                  <a:pt x="3301361" y="1075601"/>
                  <a:pt x="3306641" y="1066800"/>
                </a:cubicBezTo>
                <a:cubicBezTo>
                  <a:pt x="3312545" y="1056960"/>
                  <a:pt x="3311954" y="1044173"/>
                  <a:pt x="3317527" y="1034142"/>
                </a:cubicBezTo>
                <a:cubicBezTo>
                  <a:pt x="3330234" y="1011269"/>
                  <a:pt x="3352794" y="993651"/>
                  <a:pt x="3361069" y="968828"/>
                </a:cubicBezTo>
                <a:cubicBezTo>
                  <a:pt x="3364698" y="957942"/>
                  <a:pt x="3368803" y="947204"/>
                  <a:pt x="3371955" y="936171"/>
                </a:cubicBezTo>
                <a:cubicBezTo>
                  <a:pt x="3399293" y="840490"/>
                  <a:pt x="3367626" y="938271"/>
                  <a:pt x="3393727" y="859971"/>
                </a:cubicBezTo>
                <a:cubicBezTo>
                  <a:pt x="3390098" y="816428"/>
                  <a:pt x="3390024" y="772441"/>
                  <a:pt x="3382841" y="729342"/>
                </a:cubicBezTo>
                <a:cubicBezTo>
                  <a:pt x="3379068" y="706705"/>
                  <a:pt x="3366635" y="686292"/>
                  <a:pt x="3361069" y="664028"/>
                </a:cubicBezTo>
                <a:cubicBezTo>
                  <a:pt x="3357441" y="649514"/>
                  <a:pt x="3356077" y="634236"/>
                  <a:pt x="3350184" y="620485"/>
                </a:cubicBezTo>
                <a:cubicBezTo>
                  <a:pt x="3345030" y="608460"/>
                  <a:pt x="3335669" y="598714"/>
                  <a:pt x="3328412" y="587828"/>
                </a:cubicBezTo>
                <a:cubicBezTo>
                  <a:pt x="3303012" y="511628"/>
                  <a:pt x="3328412" y="529771"/>
                  <a:pt x="3273984" y="511628"/>
                </a:cubicBezTo>
                <a:cubicBezTo>
                  <a:pt x="3270355" y="500742"/>
                  <a:pt x="3271212" y="487085"/>
                  <a:pt x="3263098" y="478971"/>
                </a:cubicBezTo>
                <a:cubicBezTo>
                  <a:pt x="3254984" y="470857"/>
                  <a:pt x="3240704" y="473217"/>
                  <a:pt x="3230441" y="468085"/>
                </a:cubicBezTo>
                <a:cubicBezTo>
                  <a:pt x="3155266" y="430498"/>
                  <a:pt x="3244862" y="458084"/>
                  <a:pt x="3154241" y="435428"/>
                </a:cubicBezTo>
                <a:cubicBezTo>
                  <a:pt x="3107070" y="439057"/>
                  <a:pt x="3059748" y="441089"/>
                  <a:pt x="3012727" y="446314"/>
                </a:cubicBezTo>
                <a:cubicBezTo>
                  <a:pt x="2994338" y="448357"/>
                  <a:pt x="2976327" y="453040"/>
                  <a:pt x="2958298" y="457200"/>
                </a:cubicBezTo>
                <a:cubicBezTo>
                  <a:pt x="2929142" y="463928"/>
                  <a:pt x="2900241" y="471714"/>
                  <a:pt x="2871212" y="478971"/>
                </a:cubicBezTo>
                <a:cubicBezTo>
                  <a:pt x="2816542" y="492638"/>
                  <a:pt x="2841859" y="485127"/>
                  <a:pt x="2795012" y="500742"/>
                </a:cubicBezTo>
                <a:cubicBezTo>
                  <a:pt x="2751469" y="497114"/>
                  <a:pt x="2707694" y="495632"/>
                  <a:pt x="2664384" y="489857"/>
                </a:cubicBezTo>
                <a:cubicBezTo>
                  <a:pt x="2653010" y="488341"/>
                  <a:pt x="2643202" y="478971"/>
                  <a:pt x="2631727" y="478971"/>
                </a:cubicBezTo>
                <a:cubicBezTo>
                  <a:pt x="2606069" y="478971"/>
                  <a:pt x="2580927" y="486228"/>
                  <a:pt x="2555527" y="489857"/>
                </a:cubicBezTo>
                <a:cubicBezTo>
                  <a:pt x="2541013" y="497114"/>
                  <a:pt x="2527379" y="506496"/>
                  <a:pt x="2511984" y="511628"/>
                </a:cubicBezTo>
                <a:cubicBezTo>
                  <a:pt x="2445836" y="533677"/>
                  <a:pt x="2402488" y="517925"/>
                  <a:pt x="2326927" y="511628"/>
                </a:cubicBezTo>
                <a:cubicBezTo>
                  <a:pt x="2270909" y="520965"/>
                  <a:pt x="2271834" y="517320"/>
                  <a:pt x="2228955" y="533400"/>
                </a:cubicBezTo>
                <a:cubicBezTo>
                  <a:pt x="2210659" y="540261"/>
                  <a:pt x="2193928" y="552843"/>
                  <a:pt x="2174527" y="555171"/>
                </a:cubicBezTo>
                <a:cubicBezTo>
                  <a:pt x="2102382" y="563828"/>
                  <a:pt x="2029384" y="562428"/>
                  <a:pt x="1956812" y="566057"/>
                </a:cubicBezTo>
                <a:cubicBezTo>
                  <a:pt x="1899292" y="585229"/>
                  <a:pt x="1904642" y="588393"/>
                  <a:pt x="1815298" y="566057"/>
                </a:cubicBezTo>
                <a:cubicBezTo>
                  <a:pt x="1805341" y="563568"/>
                  <a:pt x="1802707" y="548875"/>
                  <a:pt x="1793527" y="544285"/>
                </a:cubicBezTo>
                <a:cubicBezTo>
                  <a:pt x="1773001" y="534022"/>
                  <a:pt x="1728212" y="522514"/>
                  <a:pt x="1728212" y="522514"/>
                </a:cubicBezTo>
                <a:cubicBezTo>
                  <a:pt x="1665670" y="459971"/>
                  <a:pt x="1698125" y="476198"/>
                  <a:pt x="1641127" y="457200"/>
                </a:cubicBezTo>
                <a:cubicBezTo>
                  <a:pt x="1600853" y="416926"/>
                  <a:pt x="1627894" y="441120"/>
                  <a:pt x="1554041" y="391885"/>
                </a:cubicBezTo>
                <a:cubicBezTo>
                  <a:pt x="1543155" y="384628"/>
                  <a:pt x="1530635" y="379365"/>
                  <a:pt x="1521384" y="370114"/>
                </a:cubicBezTo>
                <a:cubicBezTo>
                  <a:pt x="1514127" y="362857"/>
                  <a:pt x="1507626" y="354753"/>
                  <a:pt x="1499612" y="348342"/>
                </a:cubicBezTo>
                <a:cubicBezTo>
                  <a:pt x="1489396" y="340169"/>
                  <a:pt x="1476801" y="335186"/>
                  <a:pt x="1466955" y="326571"/>
                </a:cubicBezTo>
                <a:cubicBezTo>
                  <a:pt x="1447646" y="309675"/>
                  <a:pt x="1436868" y="280255"/>
                  <a:pt x="1412527" y="272142"/>
                </a:cubicBezTo>
                <a:cubicBezTo>
                  <a:pt x="1390755" y="264885"/>
                  <a:pt x="1366307" y="263101"/>
                  <a:pt x="1347212" y="250371"/>
                </a:cubicBezTo>
                <a:cubicBezTo>
                  <a:pt x="1336326" y="243114"/>
                  <a:pt x="1326257" y="234451"/>
                  <a:pt x="1314555" y="228600"/>
                </a:cubicBezTo>
                <a:cubicBezTo>
                  <a:pt x="1269717" y="206181"/>
                  <a:pt x="1312740" y="221342"/>
                  <a:pt x="1303669" y="206828"/>
                </a:cubicBezTo>
                <a:close/>
              </a:path>
            </a:pathLst>
          </a:cu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" name="Volný tvar 6"/>
          <p:cNvSpPr/>
          <p:nvPr/>
        </p:nvSpPr>
        <p:spPr>
          <a:xfrm>
            <a:off x="3814763" y="1428750"/>
            <a:ext cx="4697412" cy="4895850"/>
          </a:xfrm>
          <a:custGeom>
            <a:avLst/>
            <a:gdLst>
              <a:gd name="connsiteX0" fmla="*/ 3065212 w 4698070"/>
              <a:gd name="connsiteY0" fmla="*/ 0 h 4865914"/>
              <a:gd name="connsiteX1" fmla="*/ 3043441 w 4698070"/>
              <a:gd name="connsiteY1" fmla="*/ 108857 h 4865914"/>
              <a:gd name="connsiteX2" fmla="*/ 3032555 w 4698070"/>
              <a:gd name="connsiteY2" fmla="*/ 228600 h 4865914"/>
              <a:gd name="connsiteX3" fmla="*/ 3021670 w 4698070"/>
              <a:gd name="connsiteY3" fmla="*/ 424543 h 4865914"/>
              <a:gd name="connsiteX4" fmla="*/ 2999898 w 4698070"/>
              <a:gd name="connsiteY4" fmla="*/ 544285 h 4865914"/>
              <a:gd name="connsiteX5" fmla="*/ 2989012 w 4698070"/>
              <a:gd name="connsiteY5" fmla="*/ 576943 h 4865914"/>
              <a:gd name="connsiteX6" fmla="*/ 2956355 w 4698070"/>
              <a:gd name="connsiteY6" fmla="*/ 598714 h 4865914"/>
              <a:gd name="connsiteX7" fmla="*/ 2945470 w 4698070"/>
              <a:gd name="connsiteY7" fmla="*/ 642257 h 4865914"/>
              <a:gd name="connsiteX8" fmla="*/ 2923698 w 4698070"/>
              <a:gd name="connsiteY8" fmla="*/ 664028 h 4865914"/>
              <a:gd name="connsiteX9" fmla="*/ 2880155 w 4698070"/>
              <a:gd name="connsiteY9" fmla="*/ 751114 h 4865914"/>
              <a:gd name="connsiteX10" fmla="*/ 2836612 w 4698070"/>
              <a:gd name="connsiteY10" fmla="*/ 838200 h 4865914"/>
              <a:gd name="connsiteX11" fmla="*/ 2825727 w 4698070"/>
              <a:gd name="connsiteY11" fmla="*/ 947057 h 4865914"/>
              <a:gd name="connsiteX12" fmla="*/ 2814841 w 4698070"/>
              <a:gd name="connsiteY12" fmla="*/ 1001485 h 4865914"/>
              <a:gd name="connsiteX13" fmla="*/ 2825727 w 4698070"/>
              <a:gd name="connsiteY13" fmla="*/ 1132114 h 4865914"/>
              <a:gd name="connsiteX14" fmla="*/ 2836612 w 4698070"/>
              <a:gd name="connsiteY14" fmla="*/ 1317171 h 4865914"/>
              <a:gd name="connsiteX15" fmla="*/ 2825727 w 4698070"/>
              <a:gd name="connsiteY15" fmla="*/ 1545771 h 4865914"/>
              <a:gd name="connsiteX16" fmla="*/ 2803955 w 4698070"/>
              <a:gd name="connsiteY16" fmla="*/ 1611085 h 4865914"/>
              <a:gd name="connsiteX17" fmla="*/ 2793070 w 4698070"/>
              <a:gd name="connsiteY17" fmla="*/ 1643743 h 4865914"/>
              <a:gd name="connsiteX18" fmla="*/ 2771298 w 4698070"/>
              <a:gd name="connsiteY18" fmla="*/ 1676400 h 4865914"/>
              <a:gd name="connsiteX19" fmla="*/ 2760412 w 4698070"/>
              <a:gd name="connsiteY19" fmla="*/ 1709057 h 4865914"/>
              <a:gd name="connsiteX20" fmla="*/ 2695098 w 4698070"/>
              <a:gd name="connsiteY20" fmla="*/ 1796143 h 4865914"/>
              <a:gd name="connsiteX21" fmla="*/ 2651555 w 4698070"/>
              <a:gd name="connsiteY21" fmla="*/ 1883228 h 4865914"/>
              <a:gd name="connsiteX22" fmla="*/ 2640670 w 4698070"/>
              <a:gd name="connsiteY22" fmla="*/ 1915885 h 4865914"/>
              <a:gd name="connsiteX23" fmla="*/ 2618898 w 4698070"/>
              <a:gd name="connsiteY23" fmla="*/ 1937657 h 4865914"/>
              <a:gd name="connsiteX24" fmla="*/ 2575355 w 4698070"/>
              <a:gd name="connsiteY24" fmla="*/ 2024743 h 4865914"/>
              <a:gd name="connsiteX25" fmla="*/ 2553584 w 4698070"/>
              <a:gd name="connsiteY25" fmla="*/ 2090057 h 4865914"/>
              <a:gd name="connsiteX26" fmla="*/ 2542698 w 4698070"/>
              <a:gd name="connsiteY26" fmla="*/ 2122714 h 4865914"/>
              <a:gd name="connsiteX27" fmla="*/ 2520927 w 4698070"/>
              <a:gd name="connsiteY27" fmla="*/ 2155371 h 4865914"/>
              <a:gd name="connsiteX28" fmla="*/ 2553584 w 4698070"/>
              <a:gd name="connsiteY28" fmla="*/ 2209800 h 4865914"/>
              <a:gd name="connsiteX29" fmla="*/ 2597127 w 4698070"/>
              <a:gd name="connsiteY29" fmla="*/ 2275114 h 4865914"/>
              <a:gd name="connsiteX30" fmla="*/ 2629784 w 4698070"/>
              <a:gd name="connsiteY30" fmla="*/ 2296885 h 4865914"/>
              <a:gd name="connsiteX31" fmla="*/ 2673327 w 4698070"/>
              <a:gd name="connsiteY31" fmla="*/ 2340428 h 4865914"/>
              <a:gd name="connsiteX32" fmla="*/ 2695098 w 4698070"/>
              <a:gd name="connsiteY32" fmla="*/ 2362200 h 4865914"/>
              <a:gd name="connsiteX33" fmla="*/ 2727755 w 4698070"/>
              <a:gd name="connsiteY33" fmla="*/ 2460171 h 4865914"/>
              <a:gd name="connsiteX34" fmla="*/ 2738641 w 4698070"/>
              <a:gd name="connsiteY34" fmla="*/ 2492828 h 4865914"/>
              <a:gd name="connsiteX35" fmla="*/ 2760412 w 4698070"/>
              <a:gd name="connsiteY35" fmla="*/ 2514600 h 4865914"/>
              <a:gd name="connsiteX36" fmla="*/ 2771298 w 4698070"/>
              <a:gd name="connsiteY36" fmla="*/ 2558143 h 4865914"/>
              <a:gd name="connsiteX37" fmla="*/ 2782184 w 4698070"/>
              <a:gd name="connsiteY37" fmla="*/ 2590800 h 4865914"/>
              <a:gd name="connsiteX38" fmla="*/ 2793070 w 4698070"/>
              <a:gd name="connsiteY38" fmla="*/ 2797628 h 4865914"/>
              <a:gd name="connsiteX39" fmla="*/ 2803955 w 4698070"/>
              <a:gd name="connsiteY39" fmla="*/ 2841171 h 4865914"/>
              <a:gd name="connsiteX40" fmla="*/ 2825727 w 4698070"/>
              <a:gd name="connsiteY40" fmla="*/ 2928257 h 4865914"/>
              <a:gd name="connsiteX41" fmla="*/ 2847498 w 4698070"/>
              <a:gd name="connsiteY41" fmla="*/ 2960914 h 4865914"/>
              <a:gd name="connsiteX42" fmla="*/ 2825727 w 4698070"/>
              <a:gd name="connsiteY42" fmla="*/ 3048000 h 4865914"/>
              <a:gd name="connsiteX43" fmla="*/ 2814841 w 4698070"/>
              <a:gd name="connsiteY43" fmla="*/ 3080657 h 4865914"/>
              <a:gd name="connsiteX44" fmla="*/ 2793070 w 4698070"/>
              <a:gd name="connsiteY44" fmla="*/ 3113314 h 4865914"/>
              <a:gd name="connsiteX45" fmla="*/ 2771298 w 4698070"/>
              <a:gd name="connsiteY45" fmla="*/ 3135085 h 4865914"/>
              <a:gd name="connsiteX46" fmla="*/ 2705984 w 4698070"/>
              <a:gd name="connsiteY46" fmla="*/ 3156857 h 4865914"/>
              <a:gd name="connsiteX47" fmla="*/ 2684212 w 4698070"/>
              <a:gd name="connsiteY47" fmla="*/ 3178628 h 4865914"/>
              <a:gd name="connsiteX48" fmla="*/ 2640670 w 4698070"/>
              <a:gd name="connsiteY48" fmla="*/ 3189514 h 4865914"/>
              <a:gd name="connsiteX49" fmla="*/ 2608012 w 4698070"/>
              <a:gd name="connsiteY49" fmla="*/ 3200400 h 4865914"/>
              <a:gd name="connsiteX50" fmla="*/ 2586241 w 4698070"/>
              <a:gd name="connsiteY50" fmla="*/ 3233057 h 4865914"/>
              <a:gd name="connsiteX51" fmla="*/ 2553584 w 4698070"/>
              <a:gd name="connsiteY51" fmla="*/ 3254828 h 4865914"/>
              <a:gd name="connsiteX52" fmla="*/ 2531812 w 4698070"/>
              <a:gd name="connsiteY52" fmla="*/ 3276600 h 4865914"/>
              <a:gd name="connsiteX53" fmla="*/ 2499155 w 4698070"/>
              <a:gd name="connsiteY53" fmla="*/ 3298371 h 4865914"/>
              <a:gd name="connsiteX54" fmla="*/ 2444727 w 4698070"/>
              <a:gd name="connsiteY54" fmla="*/ 3341914 h 4865914"/>
              <a:gd name="connsiteX55" fmla="*/ 2292327 w 4698070"/>
              <a:gd name="connsiteY55" fmla="*/ 3352800 h 4865914"/>
              <a:gd name="connsiteX56" fmla="*/ 2259670 w 4698070"/>
              <a:gd name="connsiteY56" fmla="*/ 3363685 h 4865914"/>
              <a:gd name="connsiteX57" fmla="*/ 2237898 w 4698070"/>
              <a:gd name="connsiteY57" fmla="*/ 3396343 h 4865914"/>
              <a:gd name="connsiteX58" fmla="*/ 2172584 w 4698070"/>
              <a:gd name="connsiteY58" fmla="*/ 3450771 h 4865914"/>
              <a:gd name="connsiteX59" fmla="*/ 2107270 w 4698070"/>
              <a:gd name="connsiteY59" fmla="*/ 3472543 h 4865914"/>
              <a:gd name="connsiteX60" fmla="*/ 2074612 w 4698070"/>
              <a:gd name="connsiteY60" fmla="*/ 3483428 h 4865914"/>
              <a:gd name="connsiteX61" fmla="*/ 2052841 w 4698070"/>
              <a:gd name="connsiteY61" fmla="*/ 3505200 h 4865914"/>
              <a:gd name="connsiteX62" fmla="*/ 2020184 w 4698070"/>
              <a:gd name="connsiteY62" fmla="*/ 3516085 h 4865914"/>
              <a:gd name="connsiteX63" fmla="*/ 1998412 w 4698070"/>
              <a:gd name="connsiteY63" fmla="*/ 3548743 h 4865914"/>
              <a:gd name="connsiteX64" fmla="*/ 1933098 w 4698070"/>
              <a:gd name="connsiteY64" fmla="*/ 3603171 h 4865914"/>
              <a:gd name="connsiteX65" fmla="*/ 1856898 w 4698070"/>
              <a:gd name="connsiteY65" fmla="*/ 3668485 h 4865914"/>
              <a:gd name="connsiteX66" fmla="*/ 1813355 w 4698070"/>
              <a:gd name="connsiteY66" fmla="*/ 3722914 h 4865914"/>
              <a:gd name="connsiteX67" fmla="*/ 1802470 w 4698070"/>
              <a:gd name="connsiteY67" fmla="*/ 3755571 h 4865914"/>
              <a:gd name="connsiteX68" fmla="*/ 1780698 w 4698070"/>
              <a:gd name="connsiteY68" fmla="*/ 3777343 h 4865914"/>
              <a:gd name="connsiteX69" fmla="*/ 1758927 w 4698070"/>
              <a:gd name="connsiteY69" fmla="*/ 3842657 h 4865914"/>
              <a:gd name="connsiteX70" fmla="*/ 1682727 w 4698070"/>
              <a:gd name="connsiteY70" fmla="*/ 3897085 h 4865914"/>
              <a:gd name="connsiteX71" fmla="*/ 1639184 w 4698070"/>
              <a:gd name="connsiteY71" fmla="*/ 3907971 h 4865914"/>
              <a:gd name="connsiteX72" fmla="*/ 1573870 w 4698070"/>
              <a:gd name="connsiteY72" fmla="*/ 3929743 h 4865914"/>
              <a:gd name="connsiteX73" fmla="*/ 1541212 w 4698070"/>
              <a:gd name="connsiteY73" fmla="*/ 3940628 h 4865914"/>
              <a:gd name="connsiteX74" fmla="*/ 1508555 w 4698070"/>
              <a:gd name="connsiteY74" fmla="*/ 3962400 h 4865914"/>
              <a:gd name="connsiteX75" fmla="*/ 1312612 w 4698070"/>
              <a:gd name="connsiteY75" fmla="*/ 4005943 h 4865914"/>
              <a:gd name="connsiteX76" fmla="*/ 1269070 w 4698070"/>
              <a:gd name="connsiteY76" fmla="*/ 4016828 h 4865914"/>
              <a:gd name="connsiteX77" fmla="*/ 1192870 w 4698070"/>
              <a:gd name="connsiteY77" fmla="*/ 4038600 h 4865914"/>
              <a:gd name="connsiteX78" fmla="*/ 1160212 w 4698070"/>
              <a:gd name="connsiteY78" fmla="*/ 4060371 h 4865914"/>
              <a:gd name="connsiteX79" fmla="*/ 1094898 w 4698070"/>
              <a:gd name="connsiteY79" fmla="*/ 4082143 h 4865914"/>
              <a:gd name="connsiteX80" fmla="*/ 1062241 w 4698070"/>
              <a:gd name="connsiteY80" fmla="*/ 4093028 h 4865914"/>
              <a:gd name="connsiteX81" fmla="*/ 986041 w 4698070"/>
              <a:gd name="connsiteY81" fmla="*/ 4103914 h 4865914"/>
              <a:gd name="connsiteX82" fmla="*/ 920727 w 4698070"/>
              <a:gd name="connsiteY82" fmla="*/ 4125685 h 4865914"/>
              <a:gd name="connsiteX83" fmla="*/ 866298 w 4698070"/>
              <a:gd name="connsiteY83" fmla="*/ 4169228 h 4865914"/>
              <a:gd name="connsiteX84" fmla="*/ 833641 w 4698070"/>
              <a:gd name="connsiteY84" fmla="*/ 4223657 h 4865914"/>
              <a:gd name="connsiteX85" fmla="*/ 822755 w 4698070"/>
              <a:gd name="connsiteY85" fmla="*/ 4256314 h 4865914"/>
              <a:gd name="connsiteX86" fmla="*/ 779212 w 4698070"/>
              <a:gd name="connsiteY86" fmla="*/ 4310743 h 4865914"/>
              <a:gd name="connsiteX87" fmla="*/ 692127 w 4698070"/>
              <a:gd name="connsiteY87" fmla="*/ 4419600 h 4865914"/>
              <a:gd name="connsiteX88" fmla="*/ 605041 w 4698070"/>
              <a:gd name="connsiteY88" fmla="*/ 4441371 h 4865914"/>
              <a:gd name="connsiteX89" fmla="*/ 485298 w 4698070"/>
              <a:gd name="connsiteY89" fmla="*/ 4463143 h 4865914"/>
              <a:gd name="connsiteX90" fmla="*/ 354670 w 4698070"/>
              <a:gd name="connsiteY90" fmla="*/ 4484914 h 4865914"/>
              <a:gd name="connsiteX91" fmla="*/ 311127 w 4698070"/>
              <a:gd name="connsiteY91" fmla="*/ 4495800 h 4865914"/>
              <a:gd name="connsiteX92" fmla="*/ 180498 w 4698070"/>
              <a:gd name="connsiteY92" fmla="*/ 4484914 h 4865914"/>
              <a:gd name="connsiteX93" fmla="*/ 104298 w 4698070"/>
              <a:gd name="connsiteY93" fmla="*/ 4550228 h 4865914"/>
              <a:gd name="connsiteX94" fmla="*/ 71641 w 4698070"/>
              <a:gd name="connsiteY94" fmla="*/ 4615543 h 4865914"/>
              <a:gd name="connsiteX95" fmla="*/ 28098 w 4698070"/>
              <a:gd name="connsiteY95" fmla="*/ 4669971 h 4865914"/>
              <a:gd name="connsiteX96" fmla="*/ 17212 w 4698070"/>
              <a:gd name="connsiteY96" fmla="*/ 4865914 h 4865914"/>
              <a:gd name="connsiteX97" fmla="*/ 4687184 w 4698070"/>
              <a:gd name="connsiteY97" fmla="*/ 4865914 h 4865914"/>
              <a:gd name="connsiteX98" fmla="*/ 4698070 w 4698070"/>
              <a:gd name="connsiteY98" fmla="*/ 43543 h 4865914"/>
              <a:gd name="connsiteX99" fmla="*/ 3065212 w 4698070"/>
              <a:gd name="connsiteY99" fmla="*/ 0 h 486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4698070" h="4865914">
                <a:moveTo>
                  <a:pt x="3065212" y="0"/>
                </a:moveTo>
                <a:cubicBezTo>
                  <a:pt x="3057955" y="36286"/>
                  <a:pt x="3046791" y="72005"/>
                  <a:pt x="3043441" y="108857"/>
                </a:cubicBezTo>
                <a:cubicBezTo>
                  <a:pt x="3039812" y="148771"/>
                  <a:pt x="3035312" y="188616"/>
                  <a:pt x="3032555" y="228600"/>
                </a:cubicBezTo>
                <a:cubicBezTo>
                  <a:pt x="3028054" y="293860"/>
                  <a:pt x="3026886" y="359336"/>
                  <a:pt x="3021670" y="424543"/>
                </a:cubicBezTo>
                <a:cubicBezTo>
                  <a:pt x="3018244" y="467371"/>
                  <a:pt x="3011424" y="503946"/>
                  <a:pt x="2999898" y="544285"/>
                </a:cubicBezTo>
                <a:cubicBezTo>
                  <a:pt x="2996746" y="555318"/>
                  <a:pt x="2996180" y="567983"/>
                  <a:pt x="2989012" y="576943"/>
                </a:cubicBezTo>
                <a:cubicBezTo>
                  <a:pt x="2980839" y="587159"/>
                  <a:pt x="2967241" y="591457"/>
                  <a:pt x="2956355" y="598714"/>
                </a:cubicBezTo>
                <a:cubicBezTo>
                  <a:pt x="2952727" y="613228"/>
                  <a:pt x="2952161" y="628876"/>
                  <a:pt x="2945470" y="642257"/>
                </a:cubicBezTo>
                <a:cubicBezTo>
                  <a:pt x="2940880" y="651437"/>
                  <a:pt x="2928288" y="654848"/>
                  <a:pt x="2923698" y="664028"/>
                </a:cubicBezTo>
                <a:cubicBezTo>
                  <a:pt x="2873664" y="764096"/>
                  <a:pt x="2929343" y="701928"/>
                  <a:pt x="2880155" y="751114"/>
                </a:cubicBezTo>
                <a:cubicBezTo>
                  <a:pt x="2855138" y="826165"/>
                  <a:pt x="2874611" y="800201"/>
                  <a:pt x="2836612" y="838200"/>
                </a:cubicBezTo>
                <a:cubicBezTo>
                  <a:pt x="2832984" y="874486"/>
                  <a:pt x="2830546" y="910910"/>
                  <a:pt x="2825727" y="947057"/>
                </a:cubicBezTo>
                <a:cubicBezTo>
                  <a:pt x="2823282" y="965397"/>
                  <a:pt x="2814841" y="982983"/>
                  <a:pt x="2814841" y="1001485"/>
                </a:cubicBezTo>
                <a:cubicBezTo>
                  <a:pt x="2814841" y="1045179"/>
                  <a:pt x="2822721" y="1088524"/>
                  <a:pt x="2825727" y="1132114"/>
                </a:cubicBezTo>
                <a:cubicBezTo>
                  <a:pt x="2829978" y="1193760"/>
                  <a:pt x="2832984" y="1255485"/>
                  <a:pt x="2836612" y="1317171"/>
                </a:cubicBezTo>
                <a:cubicBezTo>
                  <a:pt x="2832984" y="1393371"/>
                  <a:pt x="2834151" y="1469951"/>
                  <a:pt x="2825727" y="1545771"/>
                </a:cubicBezTo>
                <a:cubicBezTo>
                  <a:pt x="2823193" y="1568580"/>
                  <a:pt x="2811212" y="1589314"/>
                  <a:pt x="2803955" y="1611085"/>
                </a:cubicBezTo>
                <a:cubicBezTo>
                  <a:pt x="2800326" y="1621971"/>
                  <a:pt x="2799435" y="1634196"/>
                  <a:pt x="2793070" y="1643743"/>
                </a:cubicBezTo>
                <a:cubicBezTo>
                  <a:pt x="2785813" y="1654629"/>
                  <a:pt x="2777149" y="1664698"/>
                  <a:pt x="2771298" y="1676400"/>
                </a:cubicBezTo>
                <a:cubicBezTo>
                  <a:pt x="2766166" y="1686663"/>
                  <a:pt x="2765985" y="1699026"/>
                  <a:pt x="2760412" y="1709057"/>
                </a:cubicBezTo>
                <a:cubicBezTo>
                  <a:pt x="2729639" y="1764449"/>
                  <a:pt x="2728130" y="1763111"/>
                  <a:pt x="2695098" y="1796143"/>
                </a:cubicBezTo>
                <a:cubicBezTo>
                  <a:pt x="2670082" y="1871194"/>
                  <a:pt x="2689555" y="1845230"/>
                  <a:pt x="2651555" y="1883228"/>
                </a:cubicBezTo>
                <a:cubicBezTo>
                  <a:pt x="2647927" y="1894114"/>
                  <a:pt x="2646573" y="1906046"/>
                  <a:pt x="2640670" y="1915885"/>
                </a:cubicBezTo>
                <a:cubicBezTo>
                  <a:pt x="2635390" y="1924686"/>
                  <a:pt x="2623488" y="1928477"/>
                  <a:pt x="2618898" y="1937657"/>
                </a:cubicBezTo>
                <a:cubicBezTo>
                  <a:pt x="2568864" y="2037725"/>
                  <a:pt x="2624543" y="1975555"/>
                  <a:pt x="2575355" y="2024743"/>
                </a:cubicBezTo>
                <a:lnTo>
                  <a:pt x="2553584" y="2090057"/>
                </a:lnTo>
                <a:cubicBezTo>
                  <a:pt x="2549955" y="2100943"/>
                  <a:pt x="2549063" y="2113167"/>
                  <a:pt x="2542698" y="2122714"/>
                </a:cubicBezTo>
                <a:lnTo>
                  <a:pt x="2520927" y="2155371"/>
                </a:lnTo>
                <a:cubicBezTo>
                  <a:pt x="2541739" y="2217810"/>
                  <a:pt x="2517722" y="2161985"/>
                  <a:pt x="2553584" y="2209800"/>
                </a:cubicBezTo>
                <a:cubicBezTo>
                  <a:pt x="2569284" y="2230733"/>
                  <a:pt x="2575356" y="2260600"/>
                  <a:pt x="2597127" y="2275114"/>
                </a:cubicBezTo>
                <a:cubicBezTo>
                  <a:pt x="2608013" y="2282371"/>
                  <a:pt x="2619851" y="2288371"/>
                  <a:pt x="2629784" y="2296885"/>
                </a:cubicBezTo>
                <a:cubicBezTo>
                  <a:pt x="2645369" y="2310243"/>
                  <a:pt x="2658813" y="2325914"/>
                  <a:pt x="2673327" y="2340428"/>
                </a:cubicBezTo>
                <a:lnTo>
                  <a:pt x="2695098" y="2362200"/>
                </a:lnTo>
                <a:lnTo>
                  <a:pt x="2727755" y="2460171"/>
                </a:lnTo>
                <a:cubicBezTo>
                  <a:pt x="2731384" y="2471057"/>
                  <a:pt x="2730527" y="2484714"/>
                  <a:pt x="2738641" y="2492828"/>
                </a:cubicBezTo>
                <a:lnTo>
                  <a:pt x="2760412" y="2514600"/>
                </a:lnTo>
                <a:cubicBezTo>
                  <a:pt x="2764041" y="2529114"/>
                  <a:pt x="2767188" y="2543758"/>
                  <a:pt x="2771298" y="2558143"/>
                </a:cubicBezTo>
                <a:cubicBezTo>
                  <a:pt x="2774450" y="2569176"/>
                  <a:pt x="2781145" y="2579373"/>
                  <a:pt x="2782184" y="2590800"/>
                </a:cubicBezTo>
                <a:cubicBezTo>
                  <a:pt x="2788435" y="2659555"/>
                  <a:pt x="2787089" y="2728849"/>
                  <a:pt x="2793070" y="2797628"/>
                </a:cubicBezTo>
                <a:cubicBezTo>
                  <a:pt x="2794366" y="2812533"/>
                  <a:pt x="2800710" y="2826566"/>
                  <a:pt x="2803955" y="2841171"/>
                </a:cubicBezTo>
                <a:cubicBezTo>
                  <a:pt x="2808924" y="2863531"/>
                  <a:pt x="2814055" y="2904913"/>
                  <a:pt x="2825727" y="2928257"/>
                </a:cubicBezTo>
                <a:cubicBezTo>
                  <a:pt x="2831578" y="2939959"/>
                  <a:pt x="2840241" y="2950028"/>
                  <a:pt x="2847498" y="2960914"/>
                </a:cubicBezTo>
                <a:cubicBezTo>
                  <a:pt x="2840241" y="2989943"/>
                  <a:pt x="2835189" y="3019614"/>
                  <a:pt x="2825727" y="3048000"/>
                </a:cubicBezTo>
                <a:cubicBezTo>
                  <a:pt x="2822098" y="3058886"/>
                  <a:pt x="2819973" y="3070394"/>
                  <a:pt x="2814841" y="3080657"/>
                </a:cubicBezTo>
                <a:cubicBezTo>
                  <a:pt x="2808990" y="3092359"/>
                  <a:pt x="2801243" y="3103098"/>
                  <a:pt x="2793070" y="3113314"/>
                </a:cubicBezTo>
                <a:cubicBezTo>
                  <a:pt x="2786659" y="3121328"/>
                  <a:pt x="2780478" y="3130495"/>
                  <a:pt x="2771298" y="3135085"/>
                </a:cubicBezTo>
                <a:cubicBezTo>
                  <a:pt x="2750772" y="3145348"/>
                  <a:pt x="2705984" y="3156857"/>
                  <a:pt x="2705984" y="3156857"/>
                </a:cubicBezTo>
                <a:cubicBezTo>
                  <a:pt x="2698727" y="3164114"/>
                  <a:pt x="2693392" y="3174038"/>
                  <a:pt x="2684212" y="3178628"/>
                </a:cubicBezTo>
                <a:cubicBezTo>
                  <a:pt x="2670831" y="3185319"/>
                  <a:pt x="2655055" y="3185404"/>
                  <a:pt x="2640670" y="3189514"/>
                </a:cubicBezTo>
                <a:cubicBezTo>
                  <a:pt x="2629637" y="3192666"/>
                  <a:pt x="2618898" y="3196771"/>
                  <a:pt x="2608012" y="3200400"/>
                </a:cubicBezTo>
                <a:cubicBezTo>
                  <a:pt x="2600755" y="3211286"/>
                  <a:pt x="2595492" y="3223806"/>
                  <a:pt x="2586241" y="3233057"/>
                </a:cubicBezTo>
                <a:cubicBezTo>
                  <a:pt x="2576990" y="3242308"/>
                  <a:pt x="2563800" y="3246655"/>
                  <a:pt x="2553584" y="3254828"/>
                </a:cubicBezTo>
                <a:cubicBezTo>
                  <a:pt x="2545570" y="3261239"/>
                  <a:pt x="2539826" y="3270189"/>
                  <a:pt x="2531812" y="3276600"/>
                </a:cubicBezTo>
                <a:cubicBezTo>
                  <a:pt x="2521596" y="3284773"/>
                  <a:pt x="2509371" y="3290198"/>
                  <a:pt x="2499155" y="3298371"/>
                </a:cubicBezTo>
                <a:cubicBezTo>
                  <a:pt x="2483587" y="3310825"/>
                  <a:pt x="2466224" y="3338120"/>
                  <a:pt x="2444727" y="3341914"/>
                </a:cubicBezTo>
                <a:cubicBezTo>
                  <a:pt x="2394573" y="3350765"/>
                  <a:pt x="2343127" y="3349171"/>
                  <a:pt x="2292327" y="3352800"/>
                </a:cubicBezTo>
                <a:cubicBezTo>
                  <a:pt x="2281441" y="3356428"/>
                  <a:pt x="2268630" y="3356517"/>
                  <a:pt x="2259670" y="3363685"/>
                </a:cubicBezTo>
                <a:cubicBezTo>
                  <a:pt x="2249454" y="3371858"/>
                  <a:pt x="2246274" y="3386292"/>
                  <a:pt x="2237898" y="3396343"/>
                </a:cubicBezTo>
                <a:cubicBezTo>
                  <a:pt x="2222818" y="3414439"/>
                  <a:pt x="2195251" y="3440697"/>
                  <a:pt x="2172584" y="3450771"/>
                </a:cubicBezTo>
                <a:cubicBezTo>
                  <a:pt x="2151613" y="3460092"/>
                  <a:pt x="2129041" y="3465286"/>
                  <a:pt x="2107270" y="3472543"/>
                </a:cubicBezTo>
                <a:lnTo>
                  <a:pt x="2074612" y="3483428"/>
                </a:lnTo>
                <a:cubicBezTo>
                  <a:pt x="2067355" y="3490685"/>
                  <a:pt x="2061642" y="3499920"/>
                  <a:pt x="2052841" y="3505200"/>
                </a:cubicBezTo>
                <a:cubicBezTo>
                  <a:pt x="2043002" y="3511104"/>
                  <a:pt x="2029144" y="3508917"/>
                  <a:pt x="2020184" y="3516085"/>
                </a:cubicBezTo>
                <a:cubicBezTo>
                  <a:pt x="2009968" y="3524258"/>
                  <a:pt x="2006788" y="3538692"/>
                  <a:pt x="1998412" y="3548743"/>
                </a:cubicBezTo>
                <a:cubicBezTo>
                  <a:pt x="1951228" y="3605364"/>
                  <a:pt x="1983048" y="3560357"/>
                  <a:pt x="1933098" y="3603171"/>
                </a:cubicBezTo>
                <a:cubicBezTo>
                  <a:pt x="1840709" y="3682361"/>
                  <a:pt x="1931871" y="3618504"/>
                  <a:pt x="1856898" y="3668485"/>
                </a:cubicBezTo>
                <a:cubicBezTo>
                  <a:pt x="1829535" y="3750573"/>
                  <a:pt x="1869629" y="3652571"/>
                  <a:pt x="1813355" y="3722914"/>
                </a:cubicBezTo>
                <a:cubicBezTo>
                  <a:pt x="1806187" y="3731874"/>
                  <a:pt x="1808373" y="3745732"/>
                  <a:pt x="1802470" y="3755571"/>
                </a:cubicBezTo>
                <a:cubicBezTo>
                  <a:pt x="1797190" y="3764372"/>
                  <a:pt x="1787955" y="3770086"/>
                  <a:pt x="1780698" y="3777343"/>
                </a:cubicBezTo>
                <a:cubicBezTo>
                  <a:pt x="1773441" y="3799114"/>
                  <a:pt x="1775154" y="3826430"/>
                  <a:pt x="1758927" y="3842657"/>
                </a:cubicBezTo>
                <a:cubicBezTo>
                  <a:pt x="1713485" y="3888099"/>
                  <a:pt x="1731383" y="3883184"/>
                  <a:pt x="1682727" y="3897085"/>
                </a:cubicBezTo>
                <a:cubicBezTo>
                  <a:pt x="1668342" y="3901195"/>
                  <a:pt x="1653514" y="3903672"/>
                  <a:pt x="1639184" y="3907971"/>
                </a:cubicBezTo>
                <a:cubicBezTo>
                  <a:pt x="1617203" y="3914566"/>
                  <a:pt x="1595641" y="3922486"/>
                  <a:pt x="1573870" y="3929743"/>
                </a:cubicBezTo>
                <a:lnTo>
                  <a:pt x="1541212" y="3940628"/>
                </a:lnTo>
                <a:cubicBezTo>
                  <a:pt x="1530326" y="3947885"/>
                  <a:pt x="1520510" y="3957086"/>
                  <a:pt x="1508555" y="3962400"/>
                </a:cubicBezTo>
                <a:cubicBezTo>
                  <a:pt x="1428476" y="3997991"/>
                  <a:pt x="1413723" y="3980667"/>
                  <a:pt x="1312612" y="4005943"/>
                </a:cubicBezTo>
                <a:cubicBezTo>
                  <a:pt x="1298098" y="4009571"/>
                  <a:pt x="1283455" y="4012718"/>
                  <a:pt x="1269070" y="4016828"/>
                </a:cubicBezTo>
                <a:cubicBezTo>
                  <a:pt x="1159714" y="4048072"/>
                  <a:pt x="1329038" y="4004557"/>
                  <a:pt x="1192870" y="4038600"/>
                </a:cubicBezTo>
                <a:cubicBezTo>
                  <a:pt x="1181984" y="4045857"/>
                  <a:pt x="1172168" y="4055057"/>
                  <a:pt x="1160212" y="4060371"/>
                </a:cubicBezTo>
                <a:cubicBezTo>
                  <a:pt x="1139241" y="4069691"/>
                  <a:pt x="1116669" y="4074886"/>
                  <a:pt x="1094898" y="4082143"/>
                </a:cubicBezTo>
                <a:cubicBezTo>
                  <a:pt x="1084012" y="4085772"/>
                  <a:pt x="1073600" y="4091405"/>
                  <a:pt x="1062241" y="4093028"/>
                </a:cubicBezTo>
                <a:lnTo>
                  <a:pt x="986041" y="4103914"/>
                </a:lnTo>
                <a:cubicBezTo>
                  <a:pt x="964270" y="4111171"/>
                  <a:pt x="936954" y="4109458"/>
                  <a:pt x="920727" y="4125685"/>
                </a:cubicBezTo>
                <a:cubicBezTo>
                  <a:pt x="889704" y="4156708"/>
                  <a:pt x="907495" y="4141764"/>
                  <a:pt x="866298" y="4169228"/>
                </a:cubicBezTo>
                <a:cubicBezTo>
                  <a:pt x="835460" y="4261740"/>
                  <a:pt x="878468" y="4148944"/>
                  <a:pt x="833641" y="4223657"/>
                </a:cubicBezTo>
                <a:cubicBezTo>
                  <a:pt x="827737" y="4233496"/>
                  <a:pt x="827887" y="4246051"/>
                  <a:pt x="822755" y="4256314"/>
                </a:cubicBezTo>
                <a:cubicBezTo>
                  <a:pt x="796115" y="4309594"/>
                  <a:pt x="809589" y="4270240"/>
                  <a:pt x="779212" y="4310743"/>
                </a:cubicBezTo>
                <a:cubicBezTo>
                  <a:pt x="767857" y="4325884"/>
                  <a:pt x="719991" y="4410313"/>
                  <a:pt x="692127" y="4419600"/>
                </a:cubicBezTo>
                <a:cubicBezTo>
                  <a:pt x="633768" y="4439052"/>
                  <a:pt x="683861" y="4423855"/>
                  <a:pt x="605041" y="4441371"/>
                </a:cubicBezTo>
                <a:cubicBezTo>
                  <a:pt x="512653" y="4461902"/>
                  <a:pt x="617388" y="4444273"/>
                  <a:pt x="485298" y="4463143"/>
                </a:cubicBezTo>
                <a:cubicBezTo>
                  <a:pt x="412373" y="4487450"/>
                  <a:pt x="490091" y="4464079"/>
                  <a:pt x="354670" y="4484914"/>
                </a:cubicBezTo>
                <a:cubicBezTo>
                  <a:pt x="339883" y="4487189"/>
                  <a:pt x="325641" y="4492171"/>
                  <a:pt x="311127" y="4495800"/>
                </a:cubicBezTo>
                <a:cubicBezTo>
                  <a:pt x="224873" y="4467048"/>
                  <a:pt x="268449" y="4470255"/>
                  <a:pt x="180498" y="4484914"/>
                </a:cubicBezTo>
                <a:cubicBezTo>
                  <a:pt x="150952" y="4504611"/>
                  <a:pt x="125415" y="4518551"/>
                  <a:pt x="104298" y="4550228"/>
                </a:cubicBezTo>
                <a:cubicBezTo>
                  <a:pt x="41907" y="4643816"/>
                  <a:pt x="116709" y="4525405"/>
                  <a:pt x="71641" y="4615543"/>
                </a:cubicBezTo>
                <a:cubicBezTo>
                  <a:pt x="57908" y="4643009"/>
                  <a:pt x="48349" y="4649720"/>
                  <a:pt x="28098" y="4669971"/>
                </a:cubicBezTo>
                <a:cubicBezTo>
                  <a:pt x="0" y="4754263"/>
                  <a:pt x="17212" y="4691153"/>
                  <a:pt x="17212" y="4865914"/>
                </a:cubicBezTo>
                <a:lnTo>
                  <a:pt x="4687184" y="4865914"/>
                </a:lnTo>
                <a:cubicBezTo>
                  <a:pt x="4690813" y="3258457"/>
                  <a:pt x="4694441" y="1651000"/>
                  <a:pt x="4698070" y="43543"/>
                </a:cubicBezTo>
                <a:lnTo>
                  <a:pt x="306521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Volný tvar 4"/>
          <p:cNvSpPr/>
          <p:nvPr/>
        </p:nvSpPr>
        <p:spPr>
          <a:xfrm>
            <a:off x="3036888" y="1428750"/>
            <a:ext cx="3505200" cy="1500188"/>
          </a:xfrm>
          <a:custGeom>
            <a:avLst/>
            <a:gdLst>
              <a:gd name="connsiteX0" fmla="*/ 0 w 3505200"/>
              <a:gd name="connsiteY0" fmla="*/ 32657 h 1458686"/>
              <a:gd name="connsiteX1" fmla="*/ 32657 w 3505200"/>
              <a:gd name="connsiteY1" fmla="*/ 195943 h 1458686"/>
              <a:gd name="connsiteX2" fmla="*/ 54429 w 3505200"/>
              <a:gd name="connsiteY2" fmla="*/ 217715 h 1458686"/>
              <a:gd name="connsiteX3" fmla="*/ 108857 w 3505200"/>
              <a:gd name="connsiteY3" fmla="*/ 381000 h 1458686"/>
              <a:gd name="connsiteX4" fmla="*/ 119743 w 3505200"/>
              <a:gd name="connsiteY4" fmla="*/ 413657 h 1458686"/>
              <a:gd name="connsiteX5" fmla="*/ 130629 w 3505200"/>
              <a:gd name="connsiteY5" fmla="*/ 446315 h 1458686"/>
              <a:gd name="connsiteX6" fmla="*/ 163286 w 3505200"/>
              <a:gd name="connsiteY6" fmla="*/ 511629 h 1458686"/>
              <a:gd name="connsiteX7" fmla="*/ 185057 w 3505200"/>
              <a:gd name="connsiteY7" fmla="*/ 544286 h 1458686"/>
              <a:gd name="connsiteX8" fmla="*/ 195943 w 3505200"/>
              <a:gd name="connsiteY8" fmla="*/ 576943 h 1458686"/>
              <a:gd name="connsiteX9" fmla="*/ 217715 w 3505200"/>
              <a:gd name="connsiteY9" fmla="*/ 598715 h 1458686"/>
              <a:gd name="connsiteX10" fmla="*/ 239486 w 3505200"/>
              <a:gd name="connsiteY10" fmla="*/ 631372 h 1458686"/>
              <a:gd name="connsiteX11" fmla="*/ 250372 w 3505200"/>
              <a:gd name="connsiteY11" fmla="*/ 664029 h 1458686"/>
              <a:gd name="connsiteX12" fmla="*/ 272143 w 3505200"/>
              <a:gd name="connsiteY12" fmla="*/ 696686 h 1458686"/>
              <a:gd name="connsiteX13" fmla="*/ 293915 w 3505200"/>
              <a:gd name="connsiteY13" fmla="*/ 762000 h 1458686"/>
              <a:gd name="connsiteX14" fmla="*/ 315686 w 3505200"/>
              <a:gd name="connsiteY14" fmla="*/ 783772 h 1458686"/>
              <a:gd name="connsiteX15" fmla="*/ 337457 w 3505200"/>
              <a:gd name="connsiteY15" fmla="*/ 816429 h 1458686"/>
              <a:gd name="connsiteX16" fmla="*/ 370115 w 3505200"/>
              <a:gd name="connsiteY16" fmla="*/ 838200 h 1458686"/>
              <a:gd name="connsiteX17" fmla="*/ 424543 w 3505200"/>
              <a:gd name="connsiteY17" fmla="*/ 892629 h 1458686"/>
              <a:gd name="connsiteX18" fmla="*/ 446315 w 3505200"/>
              <a:gd name="connsiteY18" fmla="*/ 914400 h 1458686"/>
              <a:gd name="connsiteX19" fmla="*/ 511629 w 3505200"/>
              <a:gd name="connsiteY19" fmla="*/ 947057 h 1458686"/>
              <a:gd name="connsiteX20" fmla="*/ 522515 w 3505200"/>
              <a:gd name="connsiteY20" fmla="*/ 979715 h 1458686"/>
              <a:gd name="connsiteX21" fmla="*/ 587829 w 3505200"/>
              <a:gd name="connsiteY21" fmla="*/ 1001486 h 1458686"/>
              <a:gd name="connsiteX22" fmla="*/ 598715 w 3505200"/>
              <a:gd name="connsiteY22" fmla="*/ 1034143 h 1458686"/>
              <a:gd name="connsiteX23" fmla="*/ 620486 w 3505200"/>
              <a:gd name="connsiteY23" fmla="*/ 1055915 h 1458686"/>
              <a:gd name="connsiteX24" fmla="*/ 642257 w 3505200"/>
              <a:gd name="connsiteY24" fmla="*/ 1121229 h 1458686"/>
              <a:gd name="connsiteX25" fmla="*/ 653143 w 3505200"/>
              <a:gd name="connsiteY25" fmla="*/ 1153886 h 1458686"/>
              <a:gd name="connsiteX26" fmla="*/ 674915 w 3505200"/>
              <a:gd name="connsiteY26" fmla="*/ 1175657 h 1458686"/>
              <a:gd name="connsiteX27" fmla="*/ 718457 w 3505200"/>
              <a:gd name="connsiteY27" fmla="*/ 1273629 h 1458686"/>
              <a:gd name="connsiteX28" fmla="*/ 740229 w 3505200"/>
              <a:gd name="connsiteY28" fmla="*/ 1295400 h 1458686"/>
              <a:gd name="connsiteX29" fmla="*/ 772886 w 3505200"/>
              <a:gd name="connsiteY29" fmla="*/ 1317172 h 1458686"/>
              <a:gd name="connsiteX30" fmla="*/ 805543 w 3505200"/>
              <a:gd name="connsiteY30" fmla="*/ 1382486 h 1458686"/>
              <a:gd name="connsiteX31" fmla="*/ 838200 w 3505200"/>
              <a:gd name="connsiteY31" fmla="*/ 1393372 h 1458686"/>
              <a:gd name="connsiteX32" fmla="*/ 870857 w 3505200"/>
              <a:gd name="connsiteY32" fmla="*/ 1415143 h 1458686"/>
              <a:gd name="connsiteX33" fmla="*/ 892629 w 3505200"/>
              <a:gd name="connsiteY33" fmla="*/ 1436915 h 1458686"/>
              <a:gd name="connsiteX34" fmla="*/ 1012372 w 3505200"/>
              <a:gd name="connsiteY34" fmla="*/ 1458686 h 1458686"/>
              <a:gd name="connsiteX35" fmla="*/ 1066800 w 3505200"/>
              <a:gd name="connsiteY35" fmla="*/ 1447800 h 1458686"/>
              <a:gd name="connsiteX36" fmla="*/ 1132115 w 3505200"/>
              <a:gd name="connsiteY36" fmla="*/ 1426029 h 1458686"/>
              <a:gd name="connsiteX37" fmla="*/ 1306286 w 3505200"/>
              <a:gd name="connsiteY37" fmla="*/ 1404257 h 1458686"/>
              <a:gd name="connsiteX38" fmla="*/ 1447800 w 3505200"/>
              <a:gd name="connsiteY38" fmla="*/ 1415143 h 1458686"/>
              <a:gd name="connsiteX39" fmla="*/ 1513115 w 3505200"/>
              <a:gd name="connsiteY39" fmla="*/ 1436915 h 1458686"/>
              <a:gd name="connsiteX40" fmla="*/ 1567543 w 3505200"/>
              <a:gd name="connsiteY40" fmla="*/ 1426029 h 1458686"/>
              <a:gd name="connsiteX41" fmla="*/ 1632857 w 3505200"/>
              <a:gd name="connsiteY41" fmla="*/ 1404257 h 1458686"/>
              <a:gd name="connsiteX42" fmla="*/ 1665515 w 3505200"/>
              <a:gd name="connsiteY42" fmla="*/ 1393372 h 1458686"/>
              <a:gd name="connsiteX43" fmla="*/ 1730829 w 3505200"/>
              <a:gd name="connsiteY43" fmla="*/ 1371600 h 1458686"/>
              <a:gd name="connsiteX44" fmla="*/ 1763486 w 3505200"/>
              <a:gd name="connsiteY44" fmla="*/ 1360715 h 1458686"/>
              <a:gd name="connsiteX45" fmla="*/ 1807029 w 3505200"/>
              <a:gd name="connsiteY45" fmla="*/ 1317172 h 1458686"/>
              <a:gd name="connsiteX46" fmla="*/ 1872343 w 3505200"/>
              <a:gd name="connsiteY46" fmla="*/ 1295400 h 1458686"/>
              <a:gd name="connsiteX47" fmla="*/ 1894115 w 3505200"/>
              <a:gd name="connsiteY47" fmla="*/ 1273629 h 1458686"/>
              <a:gd name="connsiteX48" fmla="*/ 2002972 w 3505200"/>
              <a:gd name="connsiteY48" fmla="*/ 1273629 h 1458686"/>
              <a:gd name="connsiteX49" fmla="*/ 2057400 w 3505200"/>
              <a:gd name="connsiteY49" fmla="*/ 1262743 h 1458686"/>
              <a:gd name="connsiteX50" fmla="*/ 2100943 w 3505200"/>
              <a:gd name="connsiteY50" fmla="*/ 1219200 h 1458686"/>
              <a:gd name="connsiteX51" fmla="*/ 2242457 w 3505200"/>
              <a:gd name="connsiteY51" fmla="*/ 1197429 h 1458686"/>
              <a:gd name="connsiteX52" fmla="*/ 2296886 w 3505200"/>
              <a:gd name="connsiteY52" fmla="*/ 1208315 h 1458686"/>
              <a:gd name="connsiteX53" fmla="*/ 2318657 w 3505200"/>
              <a:gd name="connsiteY53" fmla="*/ 1240972 h 1458686"/>
              <a:gd name="connsiteX54" fmla="*/ 2340429 w 3505200"/>
              <a:gd name="connsiteY54" fmla="*/ 1262743 h 1458686"/>
              <a:gd name="connsiteX55" fmla="*/ 2383972 w 3505200"/>
              <a:gd name="connsiteY55" fmla="*/ 1306286 h 1458686"/>
              <a:gd name="connsiteX56" fmla="*/ 2405743 w 3505200"/>
              <a:gd name="connsiteY56" fmla="*/ 1338943 h 1458686"/>
              <a:gd name="connsiteX57" fmla="*/ 2438400 w 3505200"/>
              <a:gd name="connsiteY57" fmla="*/ 1393372 h 1458686"/>
              <a:gd name="connsiteX58" fmla="*/ 2503715 w 3505200"/>
              <a:gd name="connsiteY58" fmla="*/ 1415143 h 1458686"/>
              <a:gd name="connsiteX59" fmla="*/ 2536372 w 3505200"/>
              <a:gd name="connsiteY59" fmla="*/ 1382486 h 1458686"/>
              <a:gd name="connsiteX60" fmla="*/ 2579915 w 3505200"/>
              <a:gd name="connsiteY60" fmla="*/ 1328057 h 1458686"/>
              <a:gd name="connsiteX61" fmla="*/ 2590800 w 3505200"/>
              <a:gd name="connsiteY61" fmla="*/ 1208315 h 1458686"/>
              <a:gd name="connsiteX62" fmla="*/ 2601686 w 3505200"/>
              <a:gd name="connsiteY62" fmla="*/ 1153886 h 1458686"/>
              <a:gd name="connsiteX63" fmla="*/ 2623457 w 3505200"/>
              <a:gd name="connsiteY63" fmla="*/ 1023257 h 1458686"/>
              <a:gd name="connsiteX64" fmla="*/ 2645229 w 3505200"/>
              <a:gd name="connsiteY64" fmla="*/ 1001486 h 1458686"/>
              <a:gd name="connsiteX65" fmla="*/ 2677886 w 3505200"/>
              <a:gd name="connsiteY65" fmla="*/ 979715 h 1458686"/>
              <a:gd name="connsiteX66" fmla="*/ 2808515 w 3505200"/>
              <a:gd name="connsiteY66" fmla="*/ 990600 h 1458686"/>
              <a:gd name="connsiteX67" fmla="*/ 2830286 w 3505200"/>
              <a:gd name="connsiteY67" fmla="*/ 1012372 h 1458686"/>
              <a:gd name="connsiteX68" fmla="*/ 2873829 w 3505200"/>
              <a:gd name="connsiteY68" fmla="*/ 1099457 h 1458686"/>
              <a:gd name="connsiteX69" fmla="*/ 2884715 w 3505200"/>
              <a:gd name="connsiteY69" fmla="*/ 1132115 h 1458686"/>
              <a:gd name="connsiteX70" fmla="*/ 2950029 w 3505200"/>
              <a:gd name="connsiteY70" fmla="*/ 1153886 h 1458686"/>
              <a:gd name="connsiteX71" fmla="*/ 2982686 w 3505200"/>
              <a:gd name="connsiteY71" fmla="*/ 1132115 h 1458686"/>
              <a:gd name="connsiteX72" fmla="*/ 3026229 w 3505200"/>
              <a:gd name="connsiteY72" fmla="*/ 1088572 h 1458686"/>
              <a:gd name="connsiteX73" fmla="*/ 3058886 w 3505200"/>
              <a:gd name="connsiteY73" fmla="*/ 1077686 h 1458686"/>
              <a:gd name="connsiteX74" fmla="*/ 3102429 w 3505200"/>
              <a:gd name="connsiteY74" fmla="*/ 990600 h 1458686"/>
              <a:gd name="connsiteX75" fmla="*/ 3113315 w 3505200"/>
              <a:gd name="connsiteY75" fmla="*/ 957943 h 1458686"/>
              <a:gd name="connsiteX76" fmla="*/ 3091543 w 3505200"/>
              <a:gd name="connsiteY76" fmla="*/ 827315 h 1458686"/>
              <a:gd name="connsiteX77" fmla="*/ 3091543 w 3505200"/>
              <a:gd name="connsiteY77" fmla="*/ 576943 h 1458686"/>
              <a:gd name="connsiteX78" fmla="*/ 3113315 w 3505200"/>
              <a:gd name="connsiteY78" fmla="*/ 478972 h 1458686"/>
              <a:gd name="connsiteX79" fmla="*/ 3135086 w 3505200"/>
              <a:gd name="connsiteY79" fmla="*/ 457200 h 1458686"/>
              <a:gd name="connsiteX80" fmla="*/ 3156857 w 3505200"/>
              <a:gd name="connsiteY80" fmla="*/ 424543 h 1458686"/>
              <a:gd name="connsiteX81" fmla="*/ 3200400 w 3505200"/>
              <a:gd name="connsiteY81" fmla="*/ 381000 h 1458686"/>
              <a:gd name="connsiteX82" fmla="*/ 3254829 w 3505200"/>
              <a:gd name="connsiteY82" fmla="*/ 315686 h 1458686"/>
              <a:gd name="connsiteX83" fmla="*/ 3276600 w 3505200"/>
              <a:gd name="connsiteY83" fmla="*/ 283029 h 1458686"/>
              <a:gd name="connsiteX84" fmla="*/ 3331029 w 3505200"/>
              <a:gd name="connsiteY84" fmla="*/ 239486 h 1458686"/>
              <a:gd name="connsiteX85" fmla="*/ 3341915 w 3505200"/>
              <a:gd name="connsiteY85" fmla="*/ 206829 h 1458686"/>
              <a:gd name="connsiteX86" fmla="*/ 3418115 w 3505200"/>
              <a:gd name="connsiteY86" fmla="*/ 130629 h 1458686"/>
              <a:gd name="connsiteX87" fmla="*/ 3439886 w 3505200"/>
              <a:gd name="connsiteY87" fmla="*/ 108857 h 1458686"/>
              <a:gd name="connsiteX88" fmla="*/ 3483429 w 3505200"/>
              <a:gd name="connsiteY88" fmla="*/ 43543 h 1458686"/>
              <a:gd name="connsiteX89" fmla="*/ 3505200 w 3505200"/>
              <a:gd name="connsiteY89" fmla="*/ 0 h 1458686"/>
              <a:gd name="connsiteX90" fmla="*/ 0 w 3505200"/>
              <a:gd name="connsiteY90" fmla="*/ 32657 h 145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505200" h="1458686">
                <a:moveTo>
                  <a:pt x="0" y="32657"/>
                </a:moveTo>
                <a:cubicBezTo>
                  <a:pt x="1908" y="49825"/>
                  <a:pt x="8536" y="171822"/>
                  <a:pt x="32657" y="195943"/>
                </a:cubicBezTo>
                <a:lnTo>
                  <a:pt x="54429" y="217715"/>
                </a:lnTo>
                <a:lnTo>
                  <a:pt x="108857" y="381000"/>
                </a:lnTo>
                <a:lnTo>
                  <a:pt x="119743" y="413657"/>
                </a:lnTo>
                <a:cubicBezTo>
                  <a:pt x="123372" y="424543"/>
                  <a:pt x="124264" y="436767"/>
                  <a:pt x="130629" y="446315"/>
                </a:cubicBezTo>
                <a:cubicBezTo>
                  <a:pt x="193021" y="539905"/>
                  <a:pt x="118218" y="421492"/>
                  <a:pt x="163286" y="511629"/>
                </a:cubicBezTo>
                <a:cubicBezTo>
                  <a:pt x="169137" y="523331"/>
                  <a:pt x="179206" y="532584"/>
                  <a:pt x="185057" y="544286"/>
                </a:cubicBezTo>
                <a:cubicBezTo>
                  <a:pt x="190189" y="554549"/>
                  <a:pt x="190039" y="567104"/>
                  <a:pt x="195943" y="576943"/>
                </a:cubicBezTo>
                <a:cubicBezTo>
                  <a:pt x="201224" y="585744"/>
                  <a:pt x="211304" y="590701"/>
                  <a:pt x="217715" y="598715"/>
                </a:cubicBezTo>
                <a:cubicBezTo>
                  <a:pt x="225888" y="608931"/>
                  <a:pt x="233635" y="619670"/>
                  <a:pt x="239486" y="631372"/>
                </a:cubicBezTo>
                <a:cubicBezTo>
                  <a:pt x="244618" y="641635"/>
                  <a:pt x="245240" y="653766"/>
                  <a:pt x="250372" y="664029"/>
                </a:cubicBezTo>
                <a:cubicBezTo>
                  <a:pt x="256223" y="675731"/>
                  <a:pt x="266830" y="684731"/>
                  <a:pt x="272143" y="696686"/>
                </a:cubicBezTo>
                <a:cubicBezTo>
                  <a:pt x="281464" y="717657"/>
                  <a:pt x="277688" y="745772"/>
                  <a:pt x="293915" y="762000"/>
                </a:cubicBezTo>
                <a:cubicBezTo>
                  <a:pt x="301172" y="769257"/>
                  <a:pt x="309275" y="775758"/>
                  <a:pt x="315686" y="783772"/>
                </a:cubicBezTo>
                <a:cubicBezTo>
                  <a:pt x="323859" y="793988"/>
                  <a:pt x="328206" y="807178"/>
                  <a:pt x="337457" y="816429"/>
                </a:cubicBezTo>
                <a:cubicBezTo>
                  <a:pt x="346708" y="825680"/>
                  <a:pt x="360269" y="829585"/>
                  <a:pt x="370115" y="838200"/>
                </a:cubicBezTo>
                <a:cubicBezTo>
                  <a:pt x="389425" y="855096"/>
                  <a:pt x="406400" y="874486"/>
                  <a:pt x="424543" y="892629"/>
                </a:cubicBezTo>
                <a:cubicBezTo>
                  <a:pt x="431800" y="899886"/>
                  <a:pt x="436579" y="911154"/>
                  <a:pt x="446315" y="914400"/>
                </a:cubicBezTo>
                <a:cubicBezTo>
                  <a:pt x="491383" y="929423"/>
                  <a:pt x="469425" y="918921"/>
                  <a:pt x="511629" y="947057"/>
                </a:cubicBezTo>
                <a:cubicBezTo>
                  <a:pt x="515258" y="957943"/>
                  <a:pt x="513178" y="973045"/>
                  <a:pt x="522515" y="979715"/>
                </a:cubicBezTo>
                <a:cubicBezTo>
                  <a:pt x="541189" y="993054"/>
                  <a:pt x="587829" y="1001486"/>
                  <a:pt x="587829" y="1001486"/>
                </a:cubicBezTo>
                <a:cubicBezTo>
                  <a:pt x="591458" y="1012372"/>
                  <a:pt x="592811" y="1024304"/>
                  <a:pt x="598715" y="1034143"/>
                </a:cubicBezTo>
                <a:cubicBezTo>
                  <a:pt x="603995" y="1042944"/>
                  <a:pt x="615896" y="1046735"/>
                  <a:pt x="620486" y="1055915"/>
                </a:cubicBezTo>
                <a:cubicBezTo>
                  <a:pt x="630749" y="1076441"/>
                  <a:pt x="635000" y="1099458"/>
                  <a:pt x="642257" y="1121229"/>
                </a:cubicBezTo>
                <a:cubicBezTo>
                  <a:pt x="645886" y="1132115"/>
                  <a:pt x="645029" y="1145772"/>
                  <a:pt x="653143" y="1153886"/>
                </a:cubicBezTo>
                <a:lnTo>
                  <a:pt x="674915" y="1175657"/>
                </a:lnTo>
                <a:cubicBezTo>
                  <a:pt x="692177" y="1227443"/>
                  <a:pt x="688885" y="1236665"/>
                  <a:pt x="718457" y="1273629"/>
                </a:cubicBezTo>
                <a:cubicBezTo>
                  <a:pt x="724868" y="1281643"/>
                  <a:pt x="732215" y="1288989"/>
                  <a:pt x="740229" y="1295400"/>
                </a:cubicBezTo>
                <a:cubicBezTo>
                  <a:pt x="750445" y="1303573"/>
                  <a:pt x="762000" y="1309915"/>
                  <a:pt x="772886" y="1317172"/>
                </a:cubicBezTo>
                <a:cubicBezTo>
                  <a:pt x="780057" y="1338684"/>
                  <a:pt x="786360" y="1367139"/>
                  <a:pt x="805543" y="1382486"/>
                </a:cubicBezTo>
                <a:cubicBezTo>
                  <a:pt x="814503" y="1389654"/>
                  <a:pt x="827937" y="1388240"/>
                  <a:pt x="838200" y="1393372"/>
                </a:cubicBezTo>
                <a:cubicBezTo>
                  <a:pt x="849902" y="1399223"/>
                  <a:pt x="860641" y="1406970"/>
                  <a:pt x="870857" y="1415143"/>
                </a:cubicBezTo>
                <a:cubicBezTo>
                  <a:pt x="878871" y="1421554"/>
                  <a:pt x="883828" y="1431635"/>
                  <a:pt x="892629" y="1436915"/>
                </a:cubicBezTo>
                <a:cubicBezTo>
                  <a:pt x="919122" y="1452811"/>
                  <a:pt x="1000373" y="1457186"/>
                  <a:pt x="1012372" y="1458686"/>
                </a:cubicBezTo>
                <a:cubicBezTo>
                  <a:pt x="1030515" y="1455057"/>
                  <a:pt x="1048950" y="1452668"/>
                  <a:pt x="1066800" y="1447800"/>
                </a:cubicBezTo>
                <a:cubicBezTo>
                  <a:pt x="1088941" y="1441762"/>
                  <a:pt x="1109611" y="1430530"/>
                  <a:pt x="1132115" y="1426029"/>
                </a:cubicBezTo>
                <a:cubicBezTo>
                  <a:pt x="1225844" y="1407283"/>
                  <a:pt x="1168117" y="1416818"/>
                  <a:pt x="1306286" y="1404257"/>
                </a:cubicBezTo>
                <a:cubicBezTo>
                  <a:pt x="1353457" y="1407886"/>
                  <a:pt x="1401068" y="1407764"/>
                  <a:pt x="1447800" y="1415143"/>
                </a:cubicBezTo>
                <a:cubicBezTo>
                  <a:pt x="1470469" y="1418722"/>
                  <a:pt x="1513115" y="1436915"/>
                  <a:pt x="1513115" y="1436915"/>
                </a:cubicBezTo>
                <a:cubicBezTo>
                  <a:pt x="1531258" y="1433286"/>
                  <a:pt x="1549693" y="1430897"/>
                  <a:pt x="1567543" y="1426029"/>
                </a:cubicBezTo>
                <a:cubicBezTo>
                  <a:pt x="1589683" y="1419991"/>
                  <a:pt x="1611086" y="1411514"/>
                  <a:pt x="1632857" y="1404257"/>
                </a:cubicBezTo>
                <a:lnTo>
                  <a:pt x="1665515" y="1393372"/>
                </a:lnTo>
                <a:lnTo>
                  <a:pt x="1730829" y="1371600"/>
                </a:lnTo>
                <a:lnTo>
                  <a:pt x="1763486" y="1360715"/>
                </a:lnTo>
                <a:cubicBezTo>
                  <a:pt x="1778000" y="1346201"/>
                  <a:pt x="1787556" y="1323663"/>
                  <a:pt x="1807029" y="1317172"/>
                </a:cubicBezTo>
                <a:lnTo>
                  <a:pt x="1872343" y="1295400"/>
                </a:lnTo>
                <a:cubicBezTo>
                  <a:pt x="1879600" y="1288143"/>
                  <a:pt x="1885314" y="1278909"/>
                  <a:pt x="1894115" y="1273629"/>
                </a:cubicBezTo>
                <a:cubicBezTo>
                  <a:pt x="1930654" y="1251706"/>
                  <a:pt x="1961162" y="1267656"/>
                  <a:pt x="2002972" y="1273629"/>
                </a:cubicBezTo>
                <a:cubicBezTo>
                  <a:pt x="2021115" y="1270000"/>
                  <a:pt x="2041226" y="1271728"/>
                  <a:pt x="2057400" y="1262743"/>
                </a:cubicBezTo>
                <a:cubicBezTo>
                  <a:pt x="2075343" y="1252774"/>
                  <a:pt x="2081470" y="1225691"/>
                  <a:pt x="2100943" y="1219200"/>
                </a:cubicBezTo>
                <a:cubicBezTo>
                  <a:pt x="2168196" y="1196784"/>
                  <a:pt x="2122183" y="1209457"/>
                  <a:pt x="2242457" y="1197429"/>
                </a:cubicBezTo>
                <a:cubicBezTo>
                  <a:pt x="2260600" y="1201058"/>
                  <a:pt x="2280822" y="1199135"/>
                  <a:pt x="2296886" y="1208315"/>
                </a:cubicBezTo>
                <a:cubicBezTo>
                  <a:pt x="2308245" y="1214806"/>
                  <a:pt x="2310484" y="1230756"/>
                  <a:pt x="2318657" y="1240972"/>
                </a:cubicBezTo>
                <a:cubicBezTo>
                  <a:pt x="2325068" y="1248986"/>
                  <a:pt x="2333172" y="1255486"/>
                  <a:pt x="2340429" y="1262743"/>
                </a:cubicBezTo>
                <a:cubicBezTo>
                  <a:pt x="2364180" y="1333995"/>
                  <a:pt x="2331193" y="1264062"/>
                  <a:pt x="2383972" y="1306286"/>
                </a:cubicBezTo>
                <a:cubicBezTo>
                  <a:pt x="2394188" y="1314459"/>
                  <a:pt x="2399892" y="1327241"/>
                  <a:pt x="2405743" y="1338943"/>
                </a:cubicBezTo>
                <a:cubicBezTo>
                  <a:pt x="2418157" y="1363770"/>
                  <a:pt x="2410052" y="1379198"/>
                  <a:pt x="2438400" y="1393372"/>
                </a:cubicBezTo>
                <a:cubicBezTo>
                  <a:pt x="2458926" y="1403635"/>
                  <a:pt x="2503715" y="1415143"/>
                  <a:pt x="2503715" y="1415143"/>
                </a:cubicBezTo>
                <a:cubicBezTo>
                  <a:pt x="2514601" y="1404257"/>
                  <a:pt x="2526517" y="1394313"/>
                  <a:pt x="2536372" y="1382486"/>
                </a:cubicBezTo>
                <a:cubicBezTo>
                  <a:pt x="2605033" y="1300093"/>
                  <a:pt x="2516573" y="1391399"/>
                  <a:pt x="2579915" y="1328057"/>
                </a:cubicBezTo>
                <a:cubicBezTo>
                  <a:pt x="2583543" y="1288143"/>
                  <a:pt x="2585829" y="1248084"/>
                  <a:pt x="2590800" y="1208315"/>
                </a:cubicBezTo>
                <a:cubicBezTo>
                  <a:pt x="2593095" y="1189956"/>
                  <a:pt x="2599069" y="1172202"/>
                  <a:pt x="2601686" y="1153886"/>
                </a:cubicBezTo>
                <a:cubicBezTo>
                  <a:pt x="2603163" y="1143547"/>
                  <a:pt x="2605911" y="1052501"/>
                  <a:pt x="2623457" y="1023257"/>
                </a:cubicBezTo>
                <a:cubicBezTo>
                  <a:pt x="2628737" y="1014456"/>
                  <a:pt x="2637215" y="1007897"/>
                  <a:pt x="2645229" y="1001486"/>
                </a:cubicBezTo>
                <a:cubicBezTo>
                  <a:pt x="2655445" y="993313"/>
                  <a:pt x="2667000" y="986972"/>
                  <a:pt x="2677886" y="979715"/>
                </a:cubicBezTo>
                <a:cubicBezTo>
                  <a:pt x="2721429" y="983343"/>
                  <a:pt x="2765791" y="981445"/>
                  <a:pt x="2808515" y="990600"/>
                </a:cubicBezTo>
                <a:cubicBezTo>
                  <a:pt x="2818550" y="992750"/>
                  <a:pt x="2825696" y="1003192"/>
                  <a:pt x="2830286" y="1012372"/>
                </a:cubicBezTo>
                <a:cubicBezTo>
                  <a:pt x="2880317" y="1112436"/>
                  <a:pt x="2824642" y="1050273"/>
                  <a:pt x="2873829" y="1099457"/>
                </a:cubicBezTo>
                <a:cubicBezTo>
                  <a:pt x="2877458" y="1110343"/>
                  <a:pt x="2875378" y="1125445"/>
                  <a:pt x="2884715" y="1132115"/>
                </a:cubicBezTo>
                <a:cubicBezTo>
                  <a:pt x="2903389" y="1145454"/>
                  <a:pt x="2950029" y="1153886"/>
                  <a:pt x="2950029" y="1153886"/>
                </a:cubicBezTo>
                <a:cubicBezTo>
                  <a:pt x="2960915" y="1146629"/>
                  <a:pt x="2972753" y="1140629"/>
                  <a:pt x="2982686" y="1132115"/>
                </a:cubicBezTo>
                <a:cubicBezTo>
                  <a:pt x="2998271" y="1118757"/>
                  <a:pt x="3006756" y="1095063"/>
                  <a:pt x="3026229" y="1088572"/>
                </a:cubicBezTo>
                <a:lnTo>
                  <a:pt x="3058886" y="1077686"/>
                </a:lnTo>
                <a:cubicBezTo>
                  <a:pt x="3083903" y="1002635"/>
                  <a:pt x="3064430" y="1028599"/>
                  <a:pt x="3102429" y="990600"/>
                </a:cubicBezTo>
                <a:cubicBezTo>
                  <a:pt x="3106058" y="979714"/>
                  <a:pt x="3113315" y="969418"/>
                  <a:pt x="3113315" y="957943"/>
                </a:cubicBezTo>
                <a:cubicBezTo>
                  <a:pt x="3113315" y="906976"/>
                  <a:pt x="3103009" y="873175"/>
                  <a:pt x="3091543" y="827315"/>
                </a:cubicBezTo>
                <a:cubicBezTo>
                  <a:pt x="3079302" y="680424"/>
                  <a:pt x="3074891" y="718481"/>
                  <a:pt x="3091543" y="576943"/>
                </a:cubicBezTo>
                <a:cubicBezTo>
                  <a:pt x="3092937" y="565091"/>
                  <a:pt x="3101364" y="498890"/>
                  <a:pt x="3113315" y="478972"/>
                </a:cubicBezTo>
                <a:cubicBezTo>
                  <a:pt x="3118595" y="470171"/>
                  <a:pt x="3128675" y="465214"/>
                  <a:pt x="3135086" y="457200"/>
                </a:cubicBezTo>
                <a:cubicBezTo>
                  <a:pt x="3143259" y="446984"/>
                  <a:pt x="3148343" y="434476"/>
                  <a:pt x="3156857" y="424543"/>
                </a:cubicBezTo>
                <a:cubicBezTo>
                  <a:pt x="3170215" y="408958"/>
                  <a:pt x="3189014" y="398079"/>
                  <a:pt x="3200400" y="381000"/>
                </a:cubicBezTo>
                <a:cubicBezTo>
                  <a:pt x="3254460" y="299912"/>
                  <a:pt x="3184976" y="399510"/>
                  <a:pt x="3254829" y="315686"/>
                </a:cubicBezTo>
                <a:cubicBezTo>
                  <a:pt x="3263204" y="305635"/>
                  <a:pt x="3268427" y="293245"/>
                  <a:pt x="3276600" y="283029"/>
                </a:cubicBezTo>
                <a:cubicBezTo>
                  <a:pt x="3294327" y="260870"/>
                  <a:pt x="3306780" y="255652"/>
                  <a:pt x="3331029" y="239486"/>
                </a:cubicBezTo>
                <a:cubicBezTo>
                  <a:pt x="3334658" y="228600"/>
                  <a:pt x="3335030" y="216009"/>
                  <a:pt x="3341915" y="206829"/>
                </a:cubicBezTo>
                <a:cubicBezTo>
                  <a:pt x="3341932" y="206806"/>
                  <a:pt x="3402867" y="145877"/>
                  <a:pt x="3418115" y="130629"/>
                </a:cubicBezTo>
                <a:cubicBezTo>
                  <a:pt x="3425372" y="123372"/>
                  <a:pt x="3434193" y="117396"/>
                  <a:pt x="3439886" y="108857"/>
                </a:cubicBezTo>
                <a:cubicBezTo>
                  <a:pt x="3454400" y="87086"/>
                  <a:pt x="3475154" y="68366"/>
                  <a:pt x="3483429" y="43543"/>
                </a:cubicBezTo>
                <a:cubicBezTo>
                  <a:pt x="3495938" y="6018"/>
                  <a:pt x="3486202" y="19000"/>
                  <a:pt x="3505200" y="0"/>
                </a:cubicBezTo>
                <a:lnTo>
                  <a:pt x="0" y="3265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199" name="TextovéPole 2"/>
          <p:cNvSpPr txBox="1">
            <a:spLocks noChangeArrowheads="1"/>
          </p:cNvSpPr>
          <p:nvPr/>
        </p:nvSpPr>
        <p:spPr bwMode="auto">
          <a:xfrm>
            <a:off x="928688" y="285750"/>
            <a:ext cx="7286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>
                <a:latin typeface="Calibri" pitchFamily="34" charset="0"/>
              </a:rPr>
              <a:t>Bitva u Filipp 2. část po třech dnech</a:t>
            </a:r>
          </a:p>
        </p:txBody>
      </p:sp>
      <p:sp>
        <p:nvSpPr>
          <p:cNvPr id="8" name="Volný tvar 7"/>
          <p:cNvSpPr/>
          <p:nvPr/>
        </p:nvSpPr>
        <p:spPr>
          <a:xfrm>
            <a:off x="6847943" y="1458686"/>
            <a:ext cx="1686457" cy="3614057"/>
          </a:xfrm>
          <a:custGeom>
            <a:avLst/>
            <a:gdLst>
              <a:gd name="connsiteX0" fmla="*/ 1272800 w 1686457"/>
              <a:gd name="connsiteY0" fmla="*/ 0 h 3614057"/>
              <a:gd name="connsiteX1" fmla="*/ 1196600 w 1686457"/>
              <a:gd name="connsiteY1" fmla="*/ 76200 h 3614057"/>
              <a:gd name="connsiteX2" fmla="*/ 1163943 w 1686457"/>
              <a:gd name="connsiteY2" fmla="*/ 108857 h 3614057"/>
              <a:gd name="connsiteX3" fmla="*/ 1142171 w 1686457"/>
              <a:gd name="connsiteY3" fmla="*/ 141514 h 3614057"/>
              <a:gd name="connsiteX4" fmla="*/ 1044200 w 1686457"/>
              <a:gd name="connsiteY4" fmla="*/ 195943 h 3614057"/>
              <a:gd name="connsiteX5" fmla="*/ 968000 w 1686457"/>
              <a:gd name="connsiteY5" fmla="*/ 228600 h 3614057"/>
              <a:gd name="connsiteX6" fmla="*/ 946228 w 1686457"/>
              <a:gd name="connsiteY6" fmla="*/ 250371 h 3614057"/>
              <a:gd name="connsiteX7" fmla="*/ 913571 w 1686457"/>
              <a:gd name="connsiteY7" fmla="*/ 261257 h 3614057"/>
              <a:gd name="connsiteX8" fmla="*/ 826486 w 1686457"/>
              <a:gd name="connsiteY8" fmla="*/ 293914 h 3614057"/>
              <a:gd name="connsiteX9" fmla="*/ 750286 w 1686457"/>
              <a:gd name="connsiteY9" fmla="*/ 348343 h 3614057"/>
              <a:gd name="connsiteX10" fmla="*/ 652314 w 1686457"/>
              <a:gd name="connsiteY10" fmla="*/ 413657 h 3614057"/>
              <a:gd name="connsiteX11" fmla="*/ 619657 w 1686457"/>
              <a:gd name="connsiteY11" fmla="*/ 435428 h 3614057"/>
              <a:gd name="connsiteX12" fmla="*/ 543457 w 1686457"/>
              <a:gd name="connsiteY12" fmla="*/ 446314 h 3614057"/>
              <a:gd name="connsiteX13" fmla="*/ 510800 w 1686457"/>
              <a:gd name="connsiteY13" fmla="*/ 457200 h 3614057"/>
              <a:gd name="connsiteX14" fmla="*/ 467257 w 1686457"/>
              <a:gd name="connsiteY14" fmla="*/ 500743 h 3614057"/>
              <a:gd name="connsiteX15" fmla="*/ 401943 w 1686457"/>
              <a:gd name="connsiteY15" fmla="*/ 522514 h 3614057"/>
              <a:gd name="connsiteX16" fmla="*/ 336628 w 1686457"/>
              <a:gd name="connsiteY16" fmla="*/ 598714 h 3614057"/>
              <a:gd name="connsiteX17" fmla="*/ 303971 w 1686457"/>
              <a:gd name="connsiteY17" fmla="*/ 609600 h 3614057"/>
              <a:gd name="connsiteX18" fmla="*/ 282200 w 1686457"/>
              <a:gd name="connsiteY18" fmla="*/ 642257 h 3614057"/>
              <a:gd name="connsiteX19" fmla="*/ 206000 w 1686457"/>
              <a:gd name="connsiteY19" fmla="*/ 707571 h 3614057"/>
              <a:gd name="connsiteX20" fmla="*/ 173343 w 1686457"/>
              <a:gd name="connsiteY20" fmla="*/ 805543 h 3614057"/>
              <a:gd name="connsiteX21" fmla="*/ 162457 w 1686457"/>
              <a:gd name="connsiteY21" fmla="*/ 838200 h 3614057"/>
              <a:gd name="connsiteX22" fmla="*/ 151571 w 1686457"/>
              <a:gd name="connsiteY22" fmla="*/ 881743 h 3614057"/>
              <a:gd name="connsiteX23" fmla="*/ 129800 w 1686457"/>
              <a:gd name="connsiteY23" fmla="*/ 1099457 h 3614057"/>
              <a:gd name="connsiteX24" fmla="*/ 108028 w 1686457"/>
              <a:gd name="connsiteY24" fmla="*/ 1132114 h 3614057"/>
              <a:gd name="connsiteX25" fmla="*/ 75371 w 1686457"/>
              <a:gd name="connsiteY25" fmla="*/ 1230085 h 3614057"/>
              <a:gd name="connsiteX26" fmla="*/ 64486 w 1686457"/>
              <a:gd name="connsiteY26" fmla="*/ 1262743 h 3614057"/>
              <a:gd name="connsiteX27" fmla="*/ 75371 w 1686457"/>
              <a:gd name="connsiteY27" fmla="*/ 1360714 h 3614057"/>
              <a:gd name="connsiteX28" fmla="*/ 108028 w 1686457"/>
              <a:gd name="connsiteY28" fmla="*/ 1469571 h 3614057"/>
              <a:gd name="connsiteX29" fmla="*/ 118914 w 1686457"/>
              <a:gd name="connsiteY29" fmla="*/ 1502228 h 3614057"/>
              <a:gd name="connsiteX30" fmla="*/ 162457 w 1686457"/>
              <a:gd name="connsiteY30" fmla="*/ 1556657 h 3614057"/>
              <a:gd name="connsiteX31" fmla="*/ 195114 w 1686457"/>
              <a:gd name="connsiteY31" fmla="*/ 1752600 h 3614057"/>
              <a:gd name="connsiteX32" fmla="*/ 227771 w 1686457"/>
              <a:gd name="connsiteY32" fmla="*/ 1850571 h 3614057"/>
              <a:gd name="connsiteX33" fmla="*/ 249543 w 1686457"/>
              <a:gd name="connsiteY33" fmla="*/ 1948543 h 3614057"/>
              <a:gd name="connsiteX34" fmla="*/ 271314 w 1686457"/>
              <a:gd name="connsiteY34" fmla="*/ 2035628 h 3614057"/>
              <a:gd name="connsiteX35" fmla="*/ 249543 w 1686457"/>
              <a:gd name="connsiteY35" fmla="*/ 2188028 h 3614057"/>
              <a:gd name="connsiteX36" fmla="*/ 227771 w 1686457"/>
              <a:gd name="connsiteY36" fmla="*/ 2209800 h 3614057"/>
              <a:gd name="connsiteX37" fmla="*/ 195114 w 1686457"/>
              <a:gd name="connsiteY37" fmla="*/ 2329543 h 3614057"/>
              <a:gd name="connsiteX38" fmla="*/ 184228 w 1686457"/>
              <a:gd name="connsiteY38" fmla="*/ 2362200 h 3614057"/>
              <a:gd name="connsiteX39" fmla="*/ 129800 w 1686457"/>
              <a:gd name="connsiteY39" fmla="*/ 2460171 h 3614057"/>
              <a:gd name="connsiteX40" fmla="*/ 140686 w 1686457"/>
              <a:gd name="connsiteY40" fmla="*/ 2547257 h 3614057"/>
              <a:gd name="connsiteX41" fmla="*/ 173343 w 1686457"/>
              <a:gd name="connsiteY41" fmla="*/ 2569028 h 3614057"/>
              <a:gd name="connsiteX42" fmla="*/ 195114 w 1686457"/>
              <a:gd name="connsiteY42" fmla="*/ 2634343 h 3614057"/>
              <a:gd name="connsiteX43" fmla="*/ 227771 w 1686457"/>
              <a:gd name="connsiteY43" fmla="*/ 2656114 h 3614057"/>
              <a:gd name="connsiteX44" fmla="*/ 293086 w 1686457"/>
              <a:gd name="connsiteY44" fmla="*/ 2732314 h 3614057"/>
              <a:gd name="connsiteX45" fmla="*/ 303971 w 1686457"/>
              <a:gd name="connsiteY45" fmla="*/ 2884714 h 3614057"/>
              <a:gd name="connsiteX46" fmla="*/ 293086 w 1686457"/>
              <a:gd name="connsiteY46" fmla="*/ 2917371 h 3614057"/>
              <a:gd name="connsiteX47" fmla="*/ 227771 w 1686457"/>
              <a:gd name="connsiteY47" fmla="*/ 2971800 h 3614057"/>
              <a:gd name="connsiteX48" fmla="*/ 184228 w 1686457"/>
              <a:gd name="connsiteY48" fmla="*/ 3037114 h 3614057"/>
              <a:gd name="connsiteX49" fmla="*/ 173343 w 1686457"/>
              <a:gd name="connsiteY49" fmla="*/ 3069771 h 3614057"/>
              <a:gd name="connsiteX50" fmla="*/ 151571 w 1686457"/>
              <a:gd name="connsiteY50" fmla="*/ 3091543 h 3614057"/>
              <a:gd name="connsiteX51" fmla="*/ 129800 w 1686457"/>
              <a:gd name="connsiteY51" fmla="*/ 3124200 h 3614057"/>
              <a:gd name="connsiteX52" fmla="*/ 97143 w 1686457"/>
              <a:gd name="connsiteY52" fmla="*/ 3145971 h 3614057"/>
              <a:gd name="connsiteX53" fmla="*/ 75371 w 1686457"/>
              <a:gd name="connsiteY53" fmla="*/ 3167743 h 3614057"/>
              <a:gd name="connsiteX54" fmla="*/ 53600 w 1686457"/>
              <a:gd name="connsiteY54" fmla="*/ 3233057 h 3614057"/>
              <a:gd name="connsiteX55" fmla="*/ 42714 w 1686457"/>
              <a:gd name="connsiteY55" fmla="*/ 3265714 h 3614057"/>
              <a:gd name="connsiteX56" fmla="*/ 86257 w 1686457"/>
              <a:gd name="connsiteY56" fmla="*/ 3483428 h 3614057"/>
              <a:gd name="connsiteX57" fmla="*/ 118914 w 1686457"/>
              <a:gd name="connsiteY57" fmla="*/ 3494314 h 3614057"/>
              <a:gd name="connsiteX58" fmla="*/ 173343 w 1686457"/>
              <a:gd name="connsiteY58" fmla="*/ 3537857 h 3614057"/>
              <a:gd name="connsiteX59" fmla="*/ 238657 w 1686457"/>
              <a:gd name="connsiteY59" fmla="*/ 3559628 h 3614057"/>
              <a:gd name="connsiteX60" fmla="*/ 271314 w 1686457"/>
              <a:gd name="connsiteY60" fmla="*/ 3570514 h 3614057"/>
              <a:gd name="connsiteX61" fmla="*/ 303971 w 1686457"/>
              <a:gd name="connsiteY61" fmla="*/ 3592285 h 3614057"/>
              <a:gd name="connsiteX62" fmla="*/ 369286 w 1686457"/>
              <a:gd name="connsiteY62" fmla="*/ 3614057 h 3614057"/>
              <a:gd name="connsiteX63" fmla="*/ 423714 w 1686457"/>
              <a:gd name="connsiteY63" fmla="*/ 3603171 h 3614057"/>
              <a:gd name="connsiteX64" fmla="*/ 489028 w 1686457"/>
              <a:gd name="connsiteY64" fmla="*/ 3581400 h 3614057"/>
              <a:gd name="connsiteX65" fmla="*/ 521686 w 1686457"/>
              <a:gd name="connsiteY65" fmla="*/ 3570514 h 3614057"/>
              <a:gd name="connsiteX66" fmla="*/ 641428 w 1686457"/>
              <a:gd name="connsiteY66" fmla="*/ 3537857 h 3614057"/>
              <a:gd name="connsiteX67" fmla="*/ 706743 w 1686457"/>
              <a:gd name="connsiteY67" fmla="*/ 3505200 h 3614057"/>
              <a:gd name="connsiteX68" fmla="*/ 750286 w 1686457"/>
              <a:gd name="connsiteY68" fmla="*/ 3461657 h 3614057"/>
              <a:gd name="connsiteX69" fmla="*/ 772057 w 1686457"/>
              <a:gd name="connsiteY69" fmla="*/ 3429000 h 3614057"/>
              <a:gd name="connsiteX70" fmla="*/ 815600 w 1686457"/>
              <a:gd name="connsiteY70" fmla="*/ 3385457 h 3614057"/>
              <a:gd name="connsiteX71" fmla="*/ 880914 w 1686457"/>
              <a:gd name="connsiteY71" fmla="*/ 3363685 h 3614057"/>
              <a:gd name="connsiteX72" fmla="*/ 902686 w 1686457"/>
              <a:gd name="connsiteY72" fmla="*/ 3341914 h 3614057"/>
              <a:gd name="connsiteX73" fmla="*/ 968000 w 1686457"/>
              <a:gd name="connsiteY73" fmla="*/ 3320143 h 3614057"/>
              <a:gd name="connsiteX74" fmla="*/ 1000657 w 1686457"/>
              <a:gd name="connsiteY74" fmla="*/ 3309257 h 3614057"/>
              <a:gd name="connsiteX75" fmla="*/ 1033314 w 1686457"/>
              <a:gd name="connsiteY75" fmla="*/ 3298371 h 3614057"/>
              <a:gd name="connsiteX76" fmla="*/ 1065971 w 1686457"/>
              <a:gd name="connsiteY76" fmla="*/ 3287485 h 3614057"/>
              <a:gd name="connsiteX77" fmla="*/ 1087743 w 1686457"/>
              <a:gd name="connsiteY77" fmla="*/ 3265714 h 3614057"/>
              <a:gd name="connsiteX78" fmla="*/ 1120400 w 1686457"/>
              <a:gd name="connsiteY78" fmla="*/ 3254828 h 3614057"/>
              <a:gd name="connsiteX79" fmla="*/ 1174828 w 1686457"/>
              <a:gd name="connsiteY79" fmla="*/ 3211285 h 3614057"/>
              <a:gd name="connsiteX80" fmla="*/ 1305457 w 1686457"/>
              <a:gd name="connsiteY80" fmla="*/ 3167743 h 3614057"/>
              <a:gd name="connsiteX81" fmla="*/ 1457857 w 1686457"/>
              <a:gd name="connsiteY81" fmla="*/ 3145971 h 3614057"/>
              <a:gd name="connsiteX82" fmla="*/ 1686457 w 1686457"/>
              <a:gd name="connsiteY82" fmla="*/ 3145971 h 3614057"/>
              <a:gd name="connsiteX83" fmla="*/ 1664686 w 1686457"/>
              <a:gd name="connsiteY83" fmla="*/ 10885 h 3614057"/>
              <a:gd name="connsiteX84" fmla="*/ 1272800 w 1686457"/>
              <a:gd name="connsiteY84" fmla="*/ 0 h 361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686457" h="3614057">
                <a:moveTo>
                  <a:pt x="1272800" y="0"/>
                </a:moveTo>
                <a:cubicBezTo>
                  <a:pt x="1216195" y="75474"/>
                  <a:pt x="1267720" y="15240"/>
                  <a:pt x="1196600" y="76200"/>
                </a:cubicBezTo>
                <a:cubicBezTo>
                  <a:pt x="1184911" y="86219"/>
                  <a:pt x="1173798" y="97031"/>
                  <a:pt x="1163943" y="108857"/>
                </a:cubicBezTo>
                <a:cubicBezTo>
                  <a:pt x="1155567" y="118908"/>
                  <a:pt x="1152017" y="132899"/>
                  <a:pt x="1142171" y="141514"/>
                </a:cubicBezTo>
                <a:cubicBezTo>
                  <a:pt x="1050646" y="221598"/>
                  <a:pt x="1108988" y="163549"/>
                  <a:pt x="1044200" y="195943"/>
                </a:cubicBezTo>
                <a:cubicBezTo>
                  <a:pt x="969025" y="233530"/>
                  <a:pt x="1058621" y="205944"/>
                  <a:pt x="968000" y="228600"/>
                </a:cubicBezTo>
                <a:cubicBezTo>
                  <a:pt x="960743" y="235857"/>
                  <a:pt x="955029" y="245091"/>
                  <a:pt x="946228" y="250371"/>
                </a:cubicBezTo>
                <a:cubicBezTo>
                  <a:pt x="936389" y="256275"/>
                  <a:pt x="924315" y="257228"/>
                  <a:pt x="913571" y="261257"/>
                </a:cubicBezTo>
                <a:cubicBezTo>
                  <a:pt x="809440" y="300306"/>
                  <a:pt x="900611" y="269205"/>
                  <a:pt x="826486" y="293914"/>
                </a:cubicBezTo>
                <a:cubicBezTo>
                  <a:pt x="786073" y="334325"/>
                  <a:pt x="821100" y="302820"/>
                  <a:pt x="750286" y="348343"/>
                </a:cubicBezTo>
                <a:cubicBezTo>
                  <a:pt x="717271" y="369567"/>
                  <a:pt x="684971" y="391886"/>
                  <a:pt x="652314" y="413657"/>
                </a:cubicBezTo>
                <a:cubicBezTo>
                  <a:pt x="641428" y="420914"/>
                  <a:pt x="632608" y="433578"/>
                  <a:pt x="619657" y="435428"/>
                </a:cubicBezTo>
                <a:lnTo>
                  <a:pt x="543457" y="446314"/>
                </a:lnTo>
                <a:cubicBezTo>
                  <a:pt x="532571" y="449943"/>
                  <a:pt x="520137" y="450531"/>
                  <a:pt x="510800" y="457200"/>
                </a:cubicBezTo>
                <a:cubicBezTo>
                  <a:pt x="494097" y="469131"/>
                  <a:pt x="486730" y="494252"/>
                  <a:pt x="467257" y="500743"/>
                </a:cubicBezTo>
                <a:lnTo>
                  <a:pt x="401943" y="522514"/>
                </a:lnTo>
                <a:cubicBezTo>
                  <a:pt x="388014" y="543407"/>
                  <a:pt x="359253" y="591172"/>
                  <a:pt x="336628" y="598714"/>
                </a:cubicBezTo>
                <a:lnTo>
                  <a:pt x="303971" y="609600"/>
                </a:lnTo>
                <a:cubicBezTo>
                  <a:pt x="296714" y="620486"/>
                  <a:pt x="290714" y="632324"/>
                  <a:pt x="282200" y="642257"/>
                </a:cubicBezTo>
                <a:cubicBezTo>
                  <a:pt x="247004" y="683319"/>
                  <a:pt x="244520" y="681892"/>
                  <a:pt x="206000" y="707571"/>
                </a:cubicBezTo>
                <a:lnTo>
                  <a:pt x="173343" y="805543"/>
                </a:lnTo>
                <a:cubicBezTo>
                  <a:pt x="169715" y="816429"/>
                  <a:pt x="165240" y="827068"/>
                  <a:pt x="162457" y="838200"/>
                </a:cubicBezTo>
                <a:lnTo>
                  <a:pt x="151571" y="881743"/>
                </a:lnTo>
                <a:cubicBezTo>
                  <a:pt x="150935" y="892561"/>
                  <a:pt x="158199" y="1042661"/>
                  <a:pt x="129800" y="1099457"/>
                </a:cubicBezTo>
                <a:cubicBezTo>
                  <a:pt x="123949" y="1111159"/>
                  <a:pt x="115285" y="1121228"/>
                  <a:pt x="108028" y="1132114"/>
                </a:cubicBezTo>
                <a:lnTo>
                  <a:pt x="75371" y="1230085"/>
                </a:lnTo>
                <a:lnTo>
                  <a:pt x="64486" y="1262743"/>
                </a:lnTo>
                <a:cubicBezTo>
                  <a:pt x="68114" y="1295400"/>
                  <a:pt x="70375" y="1328238"/>
                  <a:pt x="75371" y="1360714"/>
                </a:cubicBezTo>
                <a:cubicBezTo>
                  <a:pt x="80071" y="1391263"/>
                  <a:pt x="99553" y="1444146"/>
                  <a:pt x="108028" y="1469571"/>
                </a:cubicBezTo>
                <a:cubicBezTo>
                  <a:pt x="111657" y="1480457"/>
                  <a:pt x="112549" y="1492681"/>
                  <a:pt x="118914" y="1502228"/>
                </a:cubicBezTo>
                <a:cubicBezTo>
                  <a:pt x="146379" y="1543424"/>
                  <a:pt x="131435" y="1525634"/>
                  <a:pt x="162457" y="1556657"/>
                </a:cubicBezTo>
                <a:cubicBezTo>
                  <a:pt x="211483" y="1703737"/>
                  <a:pt x="156737" y="1522346"/>
                  <a:pt x="195114" y="1752600"/>
                </a:cubicBezTo>
                <a:cubicBezTo>
                  <a:pt x="216872" y="1883143"/>
                  <a:pt x="211451" y="1768971"/>
                  <a:pt x="227771" y="1850571"/>
                </a:cubicBezTo>
                <a:cubicBezTo>
                  <a:pt x="235255" y="1887990"/>
                  <a:pt x="239293" y="1912667"/>
                  <a:pt x="249543" y="1948543"/>
                </a:cubicBezTo>
                <a:cubicBezTo>
                  <a:pt x="271857" y="2026642"/>
                  <a:pt x="249183" y="1924977"/>
                  <a:pt x="271314" y="2035628"/>
                </a:cubicBezTo>
                <a:cubicBezTo>
                  <a:pt x="271146" y="2037474"/>
                  <a:pt x="269735" y="2154374"/>
                  <a:pt x="249543" y="2188028"/>
                </a:cubicBezTo>
                <a:cubicBezTo>
                  <a:pt x="244263" y="2196829"/>
                  <a:pt x="235028" y="2202543"/>
                  <a:pt x="227771" y="2209800"/>
                </a:cubicBezTo>
                <a:cubicBezTo>
                  <a:pt x="212386" y="2286731"/>
                  <a:pt x="222737" y="2246677"/>
                  <a:pt x="195114" y="2329543"/>
                </a:cubicBezTo>
                <a:cubicBezTo>
                  <a:pt x="191485" y="2340429"/>
                  <a:pt x="190593" y="2352653"/>
                  <a:pt x="184228" y="2362200"/>
                </a:cubicBezTo>
                <a:cubicBezTo>
                  <a:pt x="134321" y="2437061"/>
                  <a:pt x="148961" y="2402691"/>
                  <a:pt x="129800" y="2460171"/>
                </a:cubicBezTo>
                <a:cubicBezTo>
                  <a:pt x="133429" y="2489200"/>
                  <a:pt x="129821" y="2520095"/>
                  <a:pt x="140686" y="2547257"/>
                </a:cubicBezTo>
                <a:cubicBezTo>
                  <a:pt x="145545" y="2559404"/>
                  <a:pt x="166409" y="2557934"/>
                  <a:pt x="173343" y="2569028"/>
                </a:cubicBezTo>
                <a:cubicBezTo>
                  <a:pt x="185506" y="2588489"/>
                  <a:pt x="176019" y="2621613"/>
                  <a:pt x="195114" y="2634343"/>
                </a:cubicBezTo>
                <a:cubicBezTo>
                  <a:pt x="206000" y="2641600"/>
                  <a:pt x="217838" y="2647600"/>
                  <a:pt x="227771" y="2656114"/>
                </a:cubicBezTo>
                <a:cubicBezTo>
                  <a:pt x="268832" y="2691309"/>
                  <a:pt x="267406" y="2693795"/>
                  <a:pt x="293086" y="2732314"/>
                </a:cubicBezTo>
                <a:cubicBezTo>
                  <a:pt x="320940" y="2815877"/>
                  <a:pt x="321742" y="2786972"/>
                  <a:pt x="303971" y="2884714"/>
                </a:cubicBezTo>
                <a:cubicBezTo>
                  <a:pt x="301918" y="2896003"/>
                  <a:pt x="298989" y="2907532"/>
                  <a:pt x="293086" y="2917371"/>
                </a:cubicBezTo>
                <a:cubicBezTo>
                  <a:pt x="283649" y="2933099"/>
                  <a:pt x="235041" y="2966347"/>
                  <a:pt x="227771" y="2971800"/>
                </a:cubicBezTo>
                <a:cubicBezTo>
                  <a:pt x="213257" y="2993571"/>
                  <a:pt x="192502" y="3012291"/>
                  <a:pt x="184228" y="3037114"/>
                </a:cubicBezTo>
                <a:cubicBezTo>
                  <a:pt x="180600" y="3048000"/>
                  <a:pt x="179246" y="3059932"/>
                  <a:pt x="173343" y="3069771"/>
                </a:cubicBezTo>
                <a:cubicBezTo>
                  <a:pt x="168063" y="3078572"/>
                  <a:pt x="157982" y="3083529"/>
                  <a:pt x="151571" y="3091543"/>
                </a:cubicBezTo>
                <a:cubicBezTo>
                  <a:pt x="143398" y="3101759"/>
                  <a:pt x="139051" y="3114949"/>
                  <a:pt x="129800" y="3124200"/>
                </a:cubicBezTo>
                <a:cubicBezTo>
                  <a:pt x="120549" y="3133451"/>
                  <a:pt x="107359" y="3137798"/>
                  <a:pt x="97143" y="3145971"/>
                </a:cubicBezTo>
                <a:cubicBezTo>
                  <a:pt x="89129" y="3152382"/>
                  <a:pt x="82628" y="3160486"/>
                  <a:pt x="75371" y="3167743"/>
                </a:cubicBezTo>
                <a:lnTo>
                  <a:pt x="53600" y="3233057"/>
                </a:lnTo>
                <a:lnTo>
                  <a:pt x="42714" y="3265714"/>
                </a:lnTo>
                <a:cubicBezTo>
                  <a:pt x="50179" y="3400078"/>
                  <a:pt x="0" y="3440300"/>
                  <a:pt x="86257" y="3483428"/>
                </a:cubicBezTo>
                <a:cubicBezTo>
                  <a:pt x="96520" y="3488560"/>
                  <a:pt x="108028" y="3490685"/>
                  <a:pt x="118914" y="3494314"/>
                </a:cubicBezTo>
                <a:cubicBezTo>
                  <a:pt x="137008" y="3512408"/>
                  <a:pt x="148628" y="3526872"/>
                  <a:pt x="173343" y="3537857"/>
                </a:cubicBezTo>
                <a:cubicBezTo>
                  <a:pt x="194314" y="3547178"/>
                  <a:pt x="216886" y="3552371"/>
                  <a:pt x="238657" y="3559628"/>
                </a:cubicBezTo>
                <a:cubicBezTo>
                  <a:pt x="249543" y="3563257"/>
                  <a:pt x="261767" y="3564149"/>
                  <a:pt x="271314" y="3570514"/>
                </a:cubicBezTo>
                <a:cubicBezTo>
                  <a:pt x="282200" y="3577771"/>
                  <a:pt x="292016" y="3586972"/>
                  <a:pt x="303971" y="3592285"/>
                </a:cubicBezTo>
                <a:cubicBezTo>
                  <a:pt x="324942" y="3601606"/>
                  <a:pt x="369286" y="3614057"/>
                  <a:pt x="369286" y="3614057"/>
                </a:cubicBezTo>
                <a:cubicBezTo>
                  <a:pt x="387429" y="3610428"/>
                  <a:pt x="405864" y="3608039"/>
                  <a:pt x="423714" y="3603171"/>
                </a:cubicBezTo>
                <a:cubicBezTo>
                  <a:pt x="445854" y="3597133"/>
                  <a:pt x="467257" y="3588657"/>
                  <a:pt x="489028" y="3581400"/>
                </a:cubicBezTo>
                <a:cubicBezTo>
                  <a:pt x="499914" y="3577771"/>
                  <a:pt x="510434" y="3572764"/>
                  <a:pt x="521686" y="3570514"/>
                </a:cubicBezTo>
                <a:cubicBezTo>
                  <a:pt x="550895" y="3564672"/>
                  <a:pt x="617754" y="3553640"/>
                  <a:pt x="641428" y="3537857"/>
                </a:cubicBezTo>
                <a:cubicBezTo>
                  <a:pt x="683633" y="3509720"/>
                  <a:pt x="661674" y="3520222"/>
                  <a:pt x="706743" y="3505200"/>
                </a:cubicBezTo>
                <a:cubicBezTo>
                  <a:pt x="721257" y="3490686"/>
                  <a:pt x="738900" y="3478736"/>
                  <a:pt x="750286" y="3461657"/>
                </a:cubicBezTo>
                <a:cubicBezTo>
                  <a:pt x="757543" y="3450771"/>
                  <a:pt x="763543" y="3438933"/>
                  <a:pt x="772057" y="3429000"/>
                </a:cubicBezTo>
                <a:cubicBezTo>
                  <a:pt x="785415" y="3413415"/>
                  <a:pt x="796127" y="3391948"/>
                  <a:pt x="815600" y="3385457"/>
                </a:cubicBezTo>
                <a:lnTo>
                  <a:pt x="880914" y="3363685"/>
                </a:lnTo>
                <a:cubicBezTo>
                  <a:pt x="888171" y="3356428"/>
                  <a:pt x="893506" y="3346504"/>
                  <a:pt x="902686" y="3341914"/>
                </a:cubicBezTo>
                <a:cubicBezTo>
                  <a:pt x="923212" y="3331651"/>
                  <a:pt x="946229" y="3327400"/>
                  <a:pt x="968000" y="3320143"/>
                </a:cubicBezTo>
                <a:lnTo>
                  <a:pt x="1000657" y="3309257"/>
                </a:lnTo>
                <a:lnTo>
                  <a:pt x="1033314" y="3298371"/>
                </a:lnTo>
                <a:lnTo>
                  <a:pt x="1065971" y="3287485"/>
                </a:lnTo>
                <a:cubicBezTo>
                  <a:pt x="1073228" y="3280228"/>
                  <a:pt x="1078942" y="3270994"/>
                  <a:pt x="1087743" y="3265714"/>
                </a:cubicBezTo>
                <a:cubicBezTo>
                  <a:pt x="1097582" y="3259810"/>
                  <a:pt x="1111440" y="3261996"/>
                  <a:pt x="1120400" y="3254828"/>
                </a:cubicBezTo>
                <a:cubicBezTo>
                  <a:pt x="1190740" y="3198555"/>
                  <a:pt x="1092744" y="3238647"/>
                  <a:pt x="1174828" y="3211285"/>
                </a:cubicBezTo>
                <a:cubicBezTo>
                  <a:pt x="1222767" y="3163349"/>
                  <a:pt x="1186536" y="3191527"/>
                  <a:pt x="1305457" y="3167743"/>
                </a:cubicBezTo>
                <a:cubicBezTo>
                  <a:pt x="1361530" y="3156528"/>
                  <a:pt x="1395796" y="3148040"/>
                  <a:pt x="1457857" y="3145971"/>
                </a:cubicBezTo>
                <a:cubicBezTo>
                  <a:pt x="1534015" y="3143432"/>
                  <a:pt x="1610257" y="3145971"/>
                  <a:pt x="1686457" y="3145971"/>
                </a:cubicBezTo>
                <a:lnTo>
                  <a:pt x="1664686" y="10885"/>
                </a:lnTo>
                <a:lnTo>
                  <a:pt x="127280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9" name="Volný tvar 8"/>
          <p:cNvSpPr/>
          <p:nvPr/>
        </p:nvSpPr>
        <p:spPr>
          <a:xfrm>
            <a:off x="5410200" y="5094288"/>
            <a:ext cx="1457325" cy="1252537"/>
          </a:xfrm>
          <a:custGeom>
            <a:avLst/>
            <a:gdLst>
              <a:gd name="connsiteX0" fmla="*/ 0 w 1457505"/>
              <a:gd name="connsiteY0" fmla="*/ 1197429 h 1251857"/>
              <a:gd name="connsiteX1" fmla="*/ 76200 w 1457505"/>
              <a:gd name="connsiteY1" fmla="*/ 1110343 h 1251857"/>
              <a:gd name="connsiteX2" fmla="*/ 108857 w 1457505"/>
              <a:gd name="connsiteY2" fmla="*/ 1088572 h 1251857"/>
              <a:gd name="connsiteX3" fmla="*/ 130629 w 1457505"/>
              <a:gd name="connsiteY3" fmla="*/ 1066800 h 1251857"/>
              <a:gd name="connsiteX4" fmla="*/ 163286 w 1457505"/>
              <a:gd name="connsiteY4" fmla="*/ 1045029 h 1251857"/>
              <a:gd name="connsiteX5" fmla="*/ 217714 w 1457505"/>
              <a:gd name="connsiteY5" fmla="*/ 1001486 h 1251857"/>
              <a:gd name="connsiteX6" fmla="*/ 261257 w 1457505"/>
              <a:gd name="connsiteY6" fmla="*/ 990600 h 1251857"/>
              <a:gd name="connsiteX7" fmla="*/ 304800 w 1457505"/>
              <a:gd name="connsiteY7" fmla="*/ 947057 h 1251857"/>
              <a:gd name="connsiteX8" fmla="*/ 337457 w 1457505"/>
              <a:gd name="connsiteY8" fmla="*/ 881743 h 1251857"/>
              <a:gd name="connsiteX9" fmla="*/ 402771 w 1457505"/>
              <a:gd name="connsiteY9" fmla="*/ 805543 h 1251857"/>
              <a:gd name="connsiteX10" fmla="*/ 413657 w 1457505"/>
              <a:gd name="connsiteY10" fmla="*/ 772886 h 1251857"/>
              <a:gd name="connsiteX11" fmla="*/ 457200 w 1457505"/>
              <a:gd name="connsiteY11" fmla="*/ 707572 h 1251857"/>
              <a:gd name="connsiteX12" fmla="*/ 478971 w 1457505"/>
              <a:gd name="connsiteY12" fmla="*/ 620486 h 1251857"/>
              <a:gd name="connsiteX13" fmla="*/ 489857 w 1457505"/>
              <a:gd name="connsiteY13" fmla="*/ 576943 h 1251857"/>
              <a:gd name="connsiteX14" fmla="*/ 511629 w 1457505"/>
              <a:gd name="connsiteY14" fmla="*/ 544286 h 1251857"/>
              <a:gd name="connsiteX15" fmla="*/ 555171 w 1457505"/>
              <a:gd name="connsiteY15" fmla="*/ 446315 h 1251857"/>
              <a:gd name="connsiteX16" fmla="*/ 576943 w 1457505"/>
              <a:gd name="connsiteY16" fmla="*/ 424543 h 1251857"/>
              <a:gd name="connsiteX17" fmla="*/ 620486 w 1457505"/>
              <a:gd name="connsiteY17" fmla="*/ 337457 h 1251857"/>
              <a:gd name="connsiteX18" fmla="*/ 642257 w 1457505"/>
              <a:gd name="connsiteY18" fmla="*/ 261257 h 1251857"/>
              <a:gd name="connsiteX19" fmla="*/ 664029 w 1457505"/>
              <a:gd name="connsiteY19" fmla="*/ 239486 h 1251857"/>
              <a:gd name="connsiteX20" fmla="*/ 685800 w 1457505"/>
              <a:gd name="connsiteY20" fmla="*/ 206829 h 1251857"/>
              <a:gd name="connsiteX21" fmla="*/ 729343 w 1457505"/>
              <a:gd name="connsiteY21" fmla="*/ 163286 h 1251857"/>
              <a:gd name="connsiteX22" fmla="*/ 772886 w 1457505"/>
              <a:gd name="connsiteY22" fmla="*/ 108857 h 1251857"/>
              <a:gd name="connsiteX23" fmla="*/ 838200 w 1457505"/>
              <a:gd name="connsiteY23" fmla="*/ 87086 h 1251857"/>
              <a:gd name="connsiteX24" fmla="*/ 870857 w 1457505"/>
              <a:gd name="connsiteY24" fmla="*/ 65315 h 1251857"/>
              <a:gd name="connsiteX25" fmla="*/ 903514 w 1457505"/>
              <a:gd name="connsiteY25" fmla="*/ 54429 h 1251857"/>
              <a:gd name="connsiteX26" fmla="*/ 936171 w 1457505"/>
              <a:gd name="connsiteY26" fmla="*/ 32657 h 1251857"/>
              <a:gd name="connsiteX27" fmla="*/ 1001486 w 1457505"/>
              <a:gd name="connsiteY27" fmla="*/ 10886 h 1251857"/>
              <a:gd name="connsiteX28" fmla="*/ 1034143 w 1457505"/>
              <a:gd name="connsiteY28" fmla="*/ 0 h 1251857"/>
              <a:gd name="connsiteX29" fmla="*/ 1208314 w 1457505"/>
              <a:gd name="connsiteY29" fmla="*/ 10886 h 1251857"/>
              <a:gd name="connsiteX30" fmla="*/ 1284514 w 1457505"/>
              <a:gd name="connsiteY30" fmla="*/ 32657 h 1251857"/>
              <a:gd name="connsiteX31" fmla="*/ 1328057 w 1457505"/>
              <a:gd name="connsiteY31" fmla="*/ 87086 h 1251857"/>
              <a:gd name="connsiteX32" fmla="*/ 1349829 w 1457505"/>
              <a:gd name="connsiteY32" fmla="*/ 108857 h 1251857"/>
              <a:gd name="connsiteX33" fmla="*/ 1371600 w 1457505"/>
              <a:gd name="connsiteY33" fmla="*/ 174172 h 1251857"/>
              <a:gd name="connsiteX34" fmla="*/ 1404257 w 1457505"/>
              <a:gd name="connsiteY34" fmla="*/ 239486 h 1251857"/>
              <a:gd name="connsiteX35" fmla="*/ 1426029 w 1457505"/>
              <a:gd name="connsiteY35" fmla="*/ 261257 h 1251857"/>
              <a:gd name="connsiteX36" fmla="*/ 1436914 w 1457505"/>
              <a:gd name="connsiteY36" fmla="*/ 446315 h 1251857"/>
              <a:gd name="connsiteX37" fmla="*/ 1426029 w 1457505"/>
              <a:gd name="connsiteY37" fmla="*/ 478972 h 1251857"/>
              <a:gd name="connsiteX38" fmla="*/ 1382486 w 1457505"/>
              <a:gd name="connsiteY38" fmla="*/ 533400 h 1251857"/>
              <a:gd name="connsiteX39" fmla="*/ 1360714 w 1457505"/>
              <a:gd name="connsiteY39" fmla="*/ 598715 h 1251857"/>
              <a:gd name="connsiteX40" fmla="*/ 1338943 w 1457505"/>
              <a:gd name="connsiteY40" fmla="*/ 631372 h 1251857"/>
              <a:gd name="connsiteX41" fmla="*/ 1273629 w 1457505"/>
              <a:gd name="connsiteY41" fmla="*/ 762000 h 1251857"/>
              <a:gd name="connsiteX42" fmla="*/ 1251857 w 1457505"/>
              <a:gd name="connsiteY42" fmla="*/ 783772 h 1251857"/>
              <a:gd name="connsiteX43" fmla="*/ 1186543 w 1457505"/>
              <a:gd name="connsiteY43" fmla="*/ 827315 h 1251857"/>
              <a:gd name="connsiteX44" fmla="*/ 1099457 w 1457505"/>
              <a:gd name="connsiteY44" fmla="*/ 903515 h 1251857"/>
              <a:gd name="connsiteX45" fmla="*/ 1066800 w 1457505"/>
              <a:gd name="connsiteY45" fmla="*/ 914400 h 1251857"/>
              <a:gd name="connsiteX46" fmla="*/ 1045029 w 1457505"/>
              <a:gd name="connsiteY46" fmla="*/ 936172 h 1251857"/>
              <a:gd name="connsiteX47" fmla="*/ 979714 w 1457505"/>
              <a:gd name="connsiteY47" fmla="*/ 957943 h 1251857"/>
              <a:gd name="connsiteX48" fmla="*/ 925286 w 1457505"/>
              <a:gd name="connsiteY48" fmla="*/ 1001486 h 1251857"/>
              <a:gd name="connsiteX49" fmla="*/ 859971 w 1457505"/>
              <a:gd name="connsiteY49" fmla="*/ 1023257 h 1251857"/>
              <a:gd name="connsiteX50" fmla="*/ 838200 w 1457505"/>
              <a:gd name="connsiteY50" fmla="*/ 1045029 h 1251857"/>
              <a:gd name="connsiteX51" fmla="*/ 805543 w 1457505"/>
              <a:gd name="connsiteY51" fmla="*/ 1055915 h 1251857"/>
              <a:gd name="connsiteX52" fmla="*/ 783771 w 1457505"/>
              <a:gd name="connsiteY52" fmla="*/ 1121229 h 1251857"/>
              <a:gd name="connsiteX53" fmla="*/ 751114 w 1457505"/>
              <a:gd name="connsiteY53" fmla="*/ 1186543 h 1251857"/>
              <a:gd name="connsiteX54" fmla="*/ 751114 w 1457505"/>
              <a:gd name="connsiteY54" fmla="*/ 1219200 h 1251857"/>
              <a:gd name="connsiteX55" fmla="*/ 10886 w 1457505"/>
              <a:gd name="connsiteY55" fmla="*/ 1251857 h 1251857"/>
              <a:gd name="connsiteX56" fmla="*/ 97971 w 1457505"/>
              <a:gd name="connsiteY56" fmla="*/ 1055915 h 1251857"/>
              <a:gd name="connsiteX57" fmla="*/ 185057 w 1457505"/>
              <a:gd name="connsiteY57" fmla="*/ 1012372 h 125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57505" h="1251857">
                <a:moveTo>
                  <a:pt x="0" y="1197429"/>
                </a:moveTo>
                <a:cubicBezTo>
                  <a:pt x="23016" y="1162905"/>
                  <a:pt x="37992" y="1135815"/>
                  <a:pt x="76200" y="1110343"/>
                </a:cubicBezTo>
                <a:cubicBezTo>
                  <a:pt x="87086" y="1103086"/>
                  <a:pt x="98641" y="1096745"/>
                  <a:pt x="108857" y="1088572"/>
                </a:cubicBezTo>
                <a:cubicBezTo>
                  <a:pt x="116871" y="1082161"/>
                  <a:pt x="122615" y="1073211"/>
                  <a:pt x="130629" y="1066800"/>
                </a:cubicBezTo>
                <a:cubicBezTo>
                  <a:pt x="140845" y="1058627"/>
                  <a:pt x="153070" y="1053202"/>
                  <a:pt x="163286" y="1045029"/>
                </a:cubicBezTo>
                <a:cubicBezTo>
                  <a:pt x="190299" y="1023418"/>
                  <a:pt x="181627" y="1016952"/>
                  <a:pt x="217714" y="1001486"/>
                </a:cubicBezTo>
                <a:cubicBezTo>
                  <a:pt x="231465" y="995593"/>
                  <a:pt x="246743" y="994229"/>
                  <a:pt x="261257" y="990600"/>
                </a:cubicBezTo>
                <a:cubicBezTo>
                  <a:pt x="275771" y="976086"/>
                  <a:pt x="298309" y="966530"/>
                  <a:pt x="304800" y="947057"/>
                </a:cubicBezTo>
                <a:cubicBezTo>
                  <a:pt x="315336" y="915450"/>
                  <a:pt x="314437" y="908599"/>
                  <a:pt x="337457" y="881743"/>
                </a:cubicBezTo>
                <a:cubicBezTo>
                  <a:pt x="369599" y="844244"/>
                  <a:pt x="382777" y="845530"/>
                  <a:pt x="402771" y="805543"/>
                </a:cubicBezTo>
                <a:cubicBezTo>
                  <a:pt x="407903" y="795280"/>
                  <a:pt x="408084" y="782917"/>
                  <a:pt x="413657" y="772886"/>
                </a:cubicBezTo>
                <a:cubicBezTo>
                  <a:pt x="426364" y="750013"/>
                  <a:pt x="448925" y="732395"/>
                  <a:pt x="457200" y="707572"/>
                </a:cubicBezTo>
                <a:cubicBezTo>
                  <a:pt x="476653" y="649213"/>
                  <a:pt x="461456" y="699306"/>
                  <a:pt x="478971" y="620486"/>
                </a:cubicBezTo>
                <a:cubicBezTo>
                  <a:pt x="482216" y="605881"/>
                  <a:pt x="483963" y="590694"/>
                  <a:pt x="489857" y="576943"/>
                </a:cubicBezTo>
                <a:cubicBezTo>
                  <a:pt x="495011" y="564918"/>
                  <a:pt x="504372" y="555172"/>
                  <a:pt x="511629" y="544286"/>
                </a:cubicBezTo>
                <a:cubicBezTo>
                  <a:pt x="528891" y="492498"/>
                  <a:pt x="525599" y="483280"/>
                  <a:pt x="555171" y="446315"/>
                </a:cubicBezTo>
                <a:cubicBezTo>
                  <a:pt x="561582" y="438301"/>
                  <a:pt x="569686" y="431800"/>
                  <a:pt x="576943" y="424543"/>
                </a:cubicBezTo>
                <a:cubicBezTo>
                  <a:pt x="601960" y="349492"/>
                  <a:pt x="582487" y="375456"/>
                  <a:pt x="620486" y="337457"/>
                </a:cubicBezTo>
                <a:cubicBezTo>
                  <a:pt x="622520" y="329321"/>
                  <a:pt x="635563" y="272413"/>
                  <a:pt x="642257" y="261257"/>
                </a:cubicBezTo>
                <a:cubicBezTo>
                  <a:pt x="647537" y="252456"/>
                  <a:pt x="657618" y="247500"/>
                  <a:pt x="664029" y="239486"/>
                </a:cubicBezTo>
                <a:cubicBezTo>
                  <a:pt x="672202" y="229270"/>
                  <a:pt x="677286" y="216762"/>
                  <a:pt x="685800" y="206829"/>
                </a:cubicBezTo>
                <a:cubicBezTo>
                  <a:pt x="699158" y="191244"/>
                  <a:pt x="717957" y="180365"/>
                  <a:pt x="729343" y="163286"/>
                </a:cubicBezTo>
                <a:cubicBezTo>
                  <a:pt x="737035" y="151748"/>
                  <a:pt x="757374" y="116613"/>
                  <a:pt x="772886" y="108857"/>
                </a:cubicBezTo>
                <a:cubicBezTo>
                  <a:pt x="793412" y="98594"/>
                  <a:pt x="819105" y="99816"/>
                  <a:pt x="838200" y="87086"/>
                </a:cubicBezTo>
                <a:cubicBezTo>
                  <a:pt x="849086" y="79829"/>
                  <a:pt x="859155" y="71166"/>
                  <a:pt x="870857" y="65315"/>
                </a:cubicBezTo>
                <a:cubicBezTo>
                  <a:pt x="881120" y="60183"/>
                  <a:pt x="893251" y="59561"/>
                  <a:pt x="903514" y="54429"/>
                </a:cubicBezTo>
                <a:cubicBezTo>
                  <a:pt x="915216" y="48578"/>
                  <a:pt x="924216" y="37971"/>
                  <a:pt x="936171" y="32657"/>
                </a:cubicBezTo>
                <a:cubicBezTo>
                  <a:pt x="957142" y="23336"/>
                  <a:pt x="979714" y="18143"/>
                  <a:pt x="1001486" y="10886"/>
                </a:cubicBezTo>
                <a:lnTo>
                  <a:pt x="1034143" y="0"/>
                </a:lnTo>
                <a:cubicBezTo>
                  <a:pt x="1092200" y="3629"/>
                  <a:pt x="1150432" y="5098"/>
                  <a:pt x="1208314" y="10886"/>
                </a:cubicBezTo>
                <a:cubicBezTo>
                  <a:pt x="1227837" y="12838"/>
                  <a:pt x="1264624" y="26027"/>
                  <a:pt x="1284514" y="32657"/>
                </a:cubicBezTo>
                <a:cubicBezTo>
                  <a:pt x="1337087" y="85230"/>
                  <a:pt x="1273123" y="18419"/>
                  <a:pt x="1328057" y="87086"/>
                </a:cubicBezTo>
                <a:cubicBezTo>
                  <a:pt x="1334468" y="95100"/>
                  <a:pt x="1342572" y="101600"/>
                  <a:pt x="1349829" y="108857"/>
                </a:cubicBezTo>
                <a:lnTo>
                  <a:pt x="1371600" y="174172"/>
                </a:lnTo>
                <a:cubicBezTo>
                  <a:pt x="1383096" y="208662"/>
                  <a:pt x="1380142" y="209343"/>
                  <a:pt x="1404257" y="239486"/>
                </a:cubicBezTo>
                <a:cubicBezTo>
                  <a:pt x="1410668" y="247500"/>
                  <a:pt x="1418772" y="254000"/>
                  <a:pt x="1426029" y="261257"/>
                </a:cubicBezTo>
                <a:cubicBezTo>
                  <a:pt x="1457505" y="355687"/>
                  <a:pt x="1455063" y="319272"/>
                  <a:pt x="1436914" y="446315"/>
                </a:cubicBezTo>
                <a:cubicBezTo>
                  <a:pt x="1435291" y="457674"/>
                  <a:pt x="1431933" y="469133"/>
                  <a:pt x="1426029" y="478972"/>
                </a:cubicBezTo>
                <a:cubicBezTo>
                  <a:pt x="1387249" y="543605"/>
                  <a:pt x="1419838" y="449358"/>
                  <a:pt x="1382486" y="533400"/>
                </a:cubicBezTo>
                <a:cubicBezTo>
                  <a:pt x="1373165" y="554371"/>
                  <a:pt x="1373444" y="579620"/>
                  <a:pt x="1360714" y="598715"/>
                </a:cubicBezTo>
                <a:cubicBezTo>
                  <a:pt x="1353457" y="609601"/>
                  <a:pt x="1344256" y="619417"/>
                  <a:pt x="1338943" y="631372"/>
                </a:cubicBezTo>
                <a:cubicBezTo>
                  <a:pt x="1310613" y="695114"/>
                  <a:pt x="1327944" y="707685"/>
                  <a:pt x="1273629" y="762000"/>
                </a:cubicBezTo>
                <a:cubicBezTo>
                  <a:pt x="1266372" y="769257"/>
                  <a:pt x="1260068" y="777614"/>
                  <a:pt x="1251857" y="783772"/>
                </a:cubicBezTo>
                <a:cubicBezTo>
                  <a:pt x="1230924" y="799472"/>
                  <a:pt x="1205045" y="808813"/>
                  <a:pt x="1186543" y="827315"/>
                </a:cubicBezTo>
                <a:cubicBezTo>
                  <a:pt x="1158173" y="855685"/>
                  <a:pt x="1135458" y="885515"/>
                  <a:pt x="1099457" y="903515"/>
                </a:cubicBezTo>
                <a:cubicBezTo>
                  <a:pt x="1089194" y="908647"/>
                  <a:pt x="1077686" y="910772"/>
                  <a:pt x="1066800" y="914400"/>
                </a:cubicBezTo>
                <a:cubicBezTo>
                  <a:pt x="1059543" y="921657"/>
                  <a:pt x="1054209" y="931582"/>
                  <a:pt x="1045029" y="936172"/>
                </a:cubicBezTo>
                <a:cubicBezTo>
                  <a:pt x="1024503" y="946435"/>
                  <a:pt x="979714" y="957943"/>
                  <a:pt x="979714" y="957943"/>
                </a:cubicBezTo>
                <a:cubicBezTo>
                  <a:pt x="961618" y="976040"/>
                  <a:pt x="950006" y="990500"/>
                  <a:pt x="925286" y="1001486"/>
                </a:cubicBezTo>
                <a:cubicBezTo>
                  <a:pt x="904315" y="1010806"/>
                  <a:pt x="859971" y="1023257"/>
                  <a:pt x="859971" y="1023257"/>
                </a:cubicBezTo>
                <a:cubicBezTo>
                  <a:pt x="852714" y="1030514"/>
                  <a:pt x="847001" y="1039748"/>
                  <a:pt x="838200" y="1045029"/>
                </a:cubicBezTo>
                <a:cubicBezTo>
                  <a:pt x="828361" y="1050933"/>
                  <a:pt x="812212" y="1046578"/>
                  <a:pt x="805543" y="1055915"/>
                </a:cubicBezTo>
                <a:cubicBezTo>
                  <a:pt x="792204" y="1074589"/>
                  <a:pt x="796501" y="1102134"/>
                  <a:pt x="783771" y="1121229"/>
                </a:cubicBezTo>
                <a:cubicBezTo>
                  <a:pt x="767055" y="1146304"/>
                  <a:pt x="756122" y="1156498"/>
                  <a:pt x="751114" y="1186543"/>
                </a:cubicBezTo>
                <a:cubicBezTo>
                  <a:pt x="749324" y="1197281"/>
                  <a:pt x="751114" y="1208314"/>
                  <a:pt x="751114" y="1219200"/>
                </a:cubicBezTo>
                <a:lnTo>
                  <a:pt x="10886" y="1251857"/>
                </a:lnTo>
                <a:lnTo>
                  <a:pt x="97971" y="1055915"/>
                </a:lnTo>
                <a:lnTo>
                  <a:pt x="185057" y="1012372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0" name="Volný tvar 9"/>
          <p:cNvSpPr/>
          <p:nvPr/>
        </p:nvSpPr>
        <p:spPr>
          <a:xfrm>
            <a:off x="6773863" y="5564188"/>
            <a:ext cx="1760537" cy="793750"/>
          </a:xfrm>
          <a:custGeom>
            <a:avLst/>
            <a:gdLst>
              <a:gd name="connsiteX0" fmla="*/ 19095 w 1760809"/>
              <a:gd name="connsiteY0" fmla="*/ 771487 h 793258"/>
              <a:gd name="connsiteX1" fmla="*/ 84409 w 1760809"/>
              <a:gd name="connsiteY1" fmla="*/ 738830 h 793258"/>
              <a:gd name="connsiteX2" fmla="*/ 117066 w 1760809"/>
              <a:gd name="connsiteY2" fmla="*/ 727944 h 793258"/>
              <a:gd name="connsiteX3" fmla="*/ 160609 w 1760809"/>
              <a:gd name="connsiteY3" fmla="*/ 673515 h 793258"/>
              <a:gd name="connsiteX4" fmla="*/ 215038 w 1760809"/>
              <a:gd name="connsiteY4" fmla="*/ 619087 h 793258"/>
              <a:gd name="connsiteX5" fmla="*/ 236809 w 1760809"/>
              <a:gd name="connsiteY5" fmla="*/ 597315 h 793258"/>
              <a:gd name="connsiteX6" fmla="*/ 258580 w 1760809"/>
              <a:gd name="connsiteY6" fmla="*/ 564658 h 793258"/>
              <a:gd name="connsiteX7" fmla="*/ 269466 w 1760809"/>
              <a:gd name="connsiteY7" fmla="*/ 499344 h 793258"/>
              <a:gd name="connsiteX8" fmla="*/ 291238 w 1760809"/>
              <a:gd name="connsiteY8" fmla="*/ 423144 h 793258"/>
              <a:gd name="connsiteX9" fmla="*/ 313009 w 1760809"/>
              <a:gd name="connsiteY9" fmla="*/ 346944 h 793258"/>
              <a:gd name="connsiteX10" fmla="*/ 356552 w 1760809"/>
              <a:gd name="connsiteY10" fmla="*/ 303401 h 793258"/>
              <a:gd name="connsiteX11" fmla="*/ 400095 w 1760809"/>
              <a:gd name="connsiteY11" fmla="*/ 248972 h 793258"/>
              <a:gd name="connsiteX12" fmla="*/ 432752 w 1760809"/>
              <a:gd name="connsiteY12" fmla="*/ 238087 h 793258"/>
              <a:gd name="connsiteX13" fmla="*/ 454523 w 1760809"/>
              <a:gd name="connsiteY13" fmla="*/ 216315 h 793258"/>
              <a:gd name="connsiteX14" fmla="*/ 508952 w 1760809"/>
              <a:gd name="connsiteY14" fmla="*/ 227201 h 793258"/>
              <a:gd name="connsiteX15" fmla="*/ 552495 w 1760809"/>
              <a:gd name="connsiteY15" fmla="*/ 379601 h 793258"/>
              <a:gd name="connsiteX16" fmla="*/ 574266 w 1760809"/>
              <a:gd name="connsiteY16" fmla="*/ 444915 h 793258"/>
              <a:gd name="connsiteX17" fmla="*/ 617809 w 1760809"/>
              <a:gd name="connsiteY17" fmla="*/ 434030 h 793258"/>
              <a:gd name="connsiteX18" fmla="*/ 628695 w 1760809"/>
              <a:gd name="connsiteY18" fmla="*/ 401372 h 793258"/>
              <a:gd name="connsiteX19" fmla="*/ 650466 w 1760809"/>
              <a:gd name="connsiteY19" fmla="*/ 303401 h 793258"/>
              <a:gd name="connsiteX20" fmla="*/ 639580 w 1760809"/>
              <a:gd name="connsiteY20" fmla="*/ 205430 h 793258"/>
              <a:gd name="connsiteX21" fmla="*/ 650466 w 1760809"/>
              <a:gd name="connsiteY21" fmla="*/ 151001 h 793258"/>
              <a:gd name="connsiteX22" fmla="*/ 661352 w 1760809"/>
              <a:gd name="connsiteY22" fmla="*/ 118344 h 793258"/>
              <a:gd name="connsiteX23" fmla="*/ 694009 w 1760809"/>
              <a:gd name="connsiteY23" fmla="*/ 107458 h 793258"/>
              <a:gd name="connsiteX24" fmla="*/ 857295 w 1760809"/>
              <a:gd name="connsiteY24" fmla="*/ 85687 h 793258"/>
              <a:gd name="connsiteX25" fmla="*/ 955266 w 1760809"/>
              <a:gd name="connsiteY25" fmla="*/ 53030 h 793258"/>
              <a:gd name="connsiteX26" fmla="*/ 987923 w 1760809"/>
              <a:gd name="connsiteY26" fmla="*/ 42144 h 793258"/>
              <a:gd name="connsiteX27" fmla="*/ 1129438 w 1760809"/>
              <a:gd name="connsiteY27" fmla="*/ 31258 h 793258"/>
              <a:gd name="connsiteX28" fmla="*/ 1162095 w 1760809"/>
              <a:gd name="connsiteY28" fmla="*/ 20372 h 793258"/>
              <a:gd name="connsiteX29" fmla="*/ 1456009 w 1760809"/>
              <a:gd name="connsiteY29" fmla="*/ 20372 h 793258"/>
              <a:gd name="connsiteX30" fmla="*/ 1477780 w 1760809"/>
              <a:gd name="connsiteY30" fmla="*/ 42144 h 793258"/>
              <a:gd name="connsiteX31" fmla="*/ 1749923 w 1760809"/>
              <a:gd name="connsiteY31" fmla="*/ 74801 h 793258"/>
              <a:gd name="connsiteX32" fmla="*/ 1760809 w 1760809"/>
              <a:gd name="connsiteY32" fmla="*/ 74801 h 793258"/>
              <a:gd name="connsiteX33" fmla="*/ 1749923 w 1760809"/>
              <a:gd name="connsiteY33" fmla="*/ 151001 h 793258"/>
              <a:gd name="connsiteX34" fmla="*/ 1749923 w 1760809"/>
              <a:gd name="connsiteY34" fmla="*/ 727944 h 793258"/>
              <a:gd name="connsiteX35" fmla="*/ 1630180 w 1760809"/>
              <a:gd name="connsiteY35" fmla="*/ 793258 h 793258"/>
              <a:gd name="connsiteX36" fmla="*/ 73523 w 1760809"/>
              <a:gd name="connsiteY36" fmla="*/ 771487 h 793258"/>
              <a:gd name="connsiteX37" fmla="*/ 62638 w 1760809"/>
              <a:gd name="connsiteY37" fmla="*/ 738830 h 79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60809" h="793258">
                <a:moveTo>
                  <a:pt x="19095" y="771487"/>
                </a:moveTo>
                <a:cubicBezTo>
                  <a:pt x="101179" y="744125"/>
                  <a:pt x="0" y="781034"/>
                  <a:pt x="84409" y="738830"/>
                </a:cubicBezTo>
                <a:cubicBezTo>
                  <a:pt x="94672" y="733698"/>
                  <a:pt x="106180" y="731573"/>
                  <a:pt x="117066" y="727944"/>
                </a:cubicBezTo>
                <a:cubicBezTo>
                  <a:pt x="201961" y="643049"/>
                  <a:pt x="64474" y="783383"/>
                  <a:pt x="160609" y="673515"/>
                </a:cubicBezTo>
                <a:cubicBezTo>
                  <a:pt x="177505" y="654206"/>
                  <a:pt x="196895" y="637230"/>
                  <a:pt x="215038" y="619087"/>
                </a:cubicBezTo>
                <a:cubicBezTo>
                  <a:pt x="222295" y="611830"/>
                  <a:pt x="231116" y="605855"/>
                  <a:pt x="236809" y="597315"/>
                </a:cubicBezTo>
                <a:lnTo>
                  <a:pt x="258580" y="564658"/>
                </a:lnTo>
                <a:cubicBezTo>
                  <a:pt x="262209" y="542887"/>
                  <a:pt x="265137" y="520987"/>
                  <a:pt x="269466" y="499344"/>
                </a:cubicBezTo>
                <a:cubicBezTo>
                  <a:pt x="280812" y="442615"/>
                  <a:pt x="277402" y="471570"/>
                  <a:pt x="291238" y="423144"/>
                </a:cubicBezTo>
                <a:cubicBezTo>
                  <a:pt x="292648" y="418207"/>
                  <a:pt x="306793" y="355647"/>
                  <a:pt x="313009" y="346944"/>
                </a:cubicBezTo>
                <a:cubicBezTo>
                  <a:pt x="324940" y="330241"/>
                  <a:pt x="345166" y="320480"/>
                  <a:pt x="356552" y="303401"/>
                </a:cubicBezTo>
                <a:cubicBezTo>
                  <a:pt x="366441" y="288568"/>
                  <a:pt x="382860" y="259313"/>
                  <a:pt x="400095" y="248972"/>
                </a:cubicBezTo>
                <a:cubicBezTo>
                  <a:pt x="409934" y="243069"/>
                  <a:pt x="421866" y="241715"/>
                  <a:pt x="432752" y="238087"/>
                </a:cubicBezTo>
                <a:cubicBezTo>
                  <a:pt x="440009" y="230830"/>
                  <a:pt x="444363" y="217766"/>
                  <a:pt x="454523" y="216315"/>
                </a:cubicBezTo>
                <a:cubicBezTo>
                  <a:pt x="472839" y="213698"/>
                  <a:pt x="495869" y="214118"/>
                  <a:pt x="508952" y="227201"/>
                </a:cubicBezTo>
                <a:cubicBezTo>
                  <a:pt x="519434" y="237683"/>
                  <a:pt x="552213" y="378756"/>
                  <a:pt x="552495" y="379601"/>
                </a:cubicBezTo>
                <a:lnTo>
                  <a:pt x="574266" y="444915"/>
                </a:lnTo>
                <a:cubicBezTo>
                  <a:pt x="588780" y="441287"/>
                  <a:pt x="606126" y="443376"/>
                  <a:pt x="617809" y="434030"/>
                </a:cubicBezTo>
                <a:cubicBezTo>
                  <a:pt x="626769" y="426862"/>
                  <a:pt x="626206" y="412574"/>
                  <a:pt x="628695" y="401372"/>
                </a:cubicBezTo>
                <a:cubicBezTo>
                  <a:pt x="654238" y="286426"/>
                  <a:pt x="625960" y="376915"/>
                  <a:pt x="650466" y="303401"/>
                </a:cubicBezTo>
                <a:cubicBezTo>
                  <a:pt x="646837" y="270744"/>
                  <a:pt x="639580" y="238288"/>
                  <a:pt x="639580" y="205430"/>
                </a:cubicBezTo>
                <a:cubicBezTo>
                  <a:pt x="639580" y="186928"/>
                  <a:pt x="645978" y="168951"/>
                  <a:pt x="650466" y="151001"/>
                </a:cubicBezTo>
                <a:cubicBezTo>
                  <a:pt x="653249" y="139869"/>
                  <a:pt x="653238" y="126458"/>
                  <a:pt x="661352" y="118344"/>
                </a:cubicBezTo>
                <a:cubicBezTo>
                  <a:pt x="669466" y="110230"/>
                  <a:pt x="682976" y="110610"/>
                  <a:pt x="694009" y="107458"/>
                </a:cubicBezTo>
                <a:cubicBezTo>
                  <a:pt x="761323" y="88225"/>
                  <a:pt x="763133" y="94247"/>
                  <a:pt x="857295" y="85687"/>
                </a:cubicBezTo>
                <a:lnTo>
                  <a:pt x="955266" y="53030"/>
                </a:lnTo>
                <a:cubicBezTo>
                  <a:pt x="966152" y="49401"/>
                  <a:pt x="976482" y="43024"/>
                  <a:pt x="987923" y="42144"/>
                </a:cubicBezTo>
                <a:lnTo>
                  <a:pt x="1129438" y="31258"/>
                </a:lnTo>
                <a:cubicBezTo>
                  <a:pt x="1140324" y="27629"/>
                  <a:pt x="1150777" y="22258"/>
                  <a:pt x="1162095" y="20372"/>
                </a:cubicBezTo>
                <a:cubicBezTo>
                  <a:pt x="1284330" y="0"/>
                  <a:pt x="1308387" y="12171"/>
                  <a:pt x="1456009" y="20372"/>
                </a:cubicBezTo>
                <a:cubicBezTo>
                  <a:pt x="1463266" y="27629"/>
                  <a:pt x="1468600" y="37554"/>
                  <a:pt x="1477780" y="42144"/>
                </a:cubicBezTo>
                <a:cubicBezTo>
                  <a:pt x="1559692" y="83100"/>
                  <a:pt x="1667277" y="70669"/>
                  <a:pt x="1749923" y="74801"/>
                </a:cubicBezTo>
                <a:cubicBezTo>
                  <a:pt x="1753547" y="74982"/>
                  <a:pt x="1757180" y="74801"/>
                  <a:pt x="1760809" y="74801"/>
                </a:cubicBezTo>
                <a:cubicBezTo>
                  <a:pt x="1745333" y="121227"/>
                  <a:pt x="1749923" y="95983"/>
                  <a:pt x="1749923" y="151001"/>
                </a:cubicBezTo>
                <a:lnTo>
                  <a:pt x="1749923" y="727944"/>
                </a:lnTo>
                <a:lnTo>
                  <a:pt x="1630180" y="793258"/>
                </a:lnTo>
                <a:lnTo>
                  <a:pt x="73523" y="771487"/>
                </a:lnTo>
                <a:lnTo>
                  <a:pt x="62638" y="738830"/>
                </a:lnTo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1" name="Volný tvar 10"/>
          <p:cNvSpPr/>
          <p:nvPr/>
        </p:nvSpPr>
        <p:spPr>
          <a:xfrm>
            <a:off x="714375" y="2714625"/>
            <a:ext cx="6654800" cy="2847975"/>
          </a:xfrm>
          <a:custGeom>
            <a:avLst/>
            <a:gdLst>
              <a:gd name="connsiteX0" fmla="*/ 6411686 w 6411686"/>
              <a:gd name="connsiteY0" fmla="*/ 2786743 h 2786743"/>
              <a:gd name="connsiteX1" fmla="*/ 3178628 w 6411686"/>
              <a:gd name="connsiteY1" fmla="*/ 304800 h 2786743"/>
              <a:gd name="connsiteX2" fmla="*/ 0 w 6411686"/>
              <a:gd name="connsiteY2" fmla="*/ 0 h 278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1686" h="2786743">
                <a:moveTo>
                  <a:pt x="6411686" y="2786743"/>
                </a:moveTo>
                <a:lnTo>
                  <a:pt x="3178628" y="304800"/>
                </a:lnTo>
                <a:lnTo>
                  <a:pt x="0" y="0"/>
                </a:lnTo>
              </a:path>
            </a:pathLst>
          </a:cu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2000250" y="3143250"/>
            <a:ext cx="285750" cy="28575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4" name="Obdélník s odříznutým příčným rohem 23"/>
          <p:cNvSpPr/>
          <p:nvPr/>
        </p:nvSpPr>
        <p:spPr>
          <a:xfrm>
            <a:off x="4071938" y="3000375"/>
            <a:ext cx="285750" cy="285750"/>
          </a:xfrm>
          <a:prstGeom prst="snip2Diag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208" name="TextovéPole 24"/>
          <p:cNvSpPr txBox="1">
            <a:spLocks noChangeArrowheads="1"/>
          </p:cNvSpPr>
          <p:nvPr/>
        </p:nvSpPr>
        <p:spPr bwMode="auto">
          <a:xfrm>
            <a:off x="3857625" y="4357688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002060"/>
                </a:solidFill>
                <a:latin typeface="Calibri" pitchFamily="34" charset="0"/>
              </a:rPr>
              <a:t>Octavianus</a:t>
            </a:r>
          </a:p>
        </p:txBody>
      </p:sp>
      <p:sp>
        <p:nvSpPr>
          <p:cNvPr id="8209" name="TextovéPole 25"/>
          <p:cNvSpPr txBox="1">
            <a:spLocks noChangeArrowheads="1"/>
          </p:cNvSpPr>
          <p:nvPr/>
        </p:nvSpPr>
        <p:spPr bwMode="auto">
          <a:xfrm>
            <a:off x="1000125" y="3214688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002060"/>
                </a:solidFill>
                <a:latin typeface="Calibri" pitchFamily="34" charset="0"/>
              </a:rPr>
              <a:t>Antonius</a:t>
            </a:r>
          </a:p>
        </p:txBody>
      </p:sp>
      <p:sp>
        <p:nvSpPr>
          <p:cNvPr id="6" name="Volný tvar 5"/>
          <p:cNvSpPr/>
          <p:nvPr/>
        </p:nvSpPr>
        <p:spPr>
          <a:xfrm>
            <a:off x="3287713" y="1447800"/>
            <a:ext cx="2460625" cy="1123950"/>
          </a:xfrm>
          <a:custGeom>
            <a:avLst/>
            <a:gdLst>
              <a:gd name="connsiteX0" fmla="*/ 10885 w 2460171"/>
              <a:gd name="connsiteY0" fmla="*/ 65314 h 1055914"/>
              <a:gd name="connsiteX1" fmla="*/ 32657 w 2460171"/>
              <a:gd name="connsiteY1" fmla="*/ 174171 h 1055914"/>
              <a:gd name="connsiteX2" fmla="*/ 54428 w 2460171"/>
              <a:gd name="connsiteY2" fmla="*/ 206829 h 1055914"/>
              <a:gd name="connsiteX3" fmla="*/ 87085 w 2460171"/>
              <a:gd name="connsiteY3" fmla="*/ 217714 h 1055914"/>
              <a:gd name="connsiteX4" fmla="*/ 97971 w 2460171"/>
              <a:gd name="connsiteY4" fmla="*/ 250371 h 1055914"/>
              <a:gd name="connsiteX5" fmla="*/ 119743 w 2460171"/>
              <a:gd name="connsiteY5" fmla="*/ 272143 h 1055914"/>
              <a:gd name="connsiteX6" fmla="*/ 185057 w 2460171"/>
              <a:gd name="connsiteY6" fmla="*/ 304800 h 1055914"/>
              <a:gd name="connsiteX7" fmla="*/ 228600 w 2460171"/>
              <a:gd name="connsiteY7" fmla="*/ 359229 h 1055914"/>
              <a:gd name="connsiteX8" fmla="*/ 293914 w 2460171"/>
              <a:gd name="connsiteY8" fmla="*/ 402771 h 1055914"/>
              <a:gd name="connsiteX9" fmla="*/ 337457 w 2460171"/>
              <a:gd name="connsiteY9" fmla="*/ 446314 h 1055914"/>
              <a:gd name="connsiteX10" fmla="*/ 359228 w 2460171"/>
              <a:gd name="connsiteY10" fmla="*/ 468086 h 1055914"/>
              <a:gd name="connsiteX11" fmla="*/ 391885 w 2460171"/>
              <a:gd name="connsiteY11" fmla="*/ 489857 h 1055914"/>
              <a:gd name="connsiteX12" fmla="*/ 413657 w 2460171"/>
              <a:gd name="connsiteY12" fmla="*/ 511629 h 1055914"/>
              <a:gd name="connsiteX13" fmla="*/ 489857 w 2460171"/>
              <a:gd name="connsiteY13" fmla="*/ 544286 h 1055914"/>
              <a:gd name="connsiteX14" fmla="*/ 555171 w 2460171"/>
              <a:gd name="connsiteY14" fmla="*/ 620486 h 1055914"/>
              <a:gd name="connsiteX15" fmla="*/ 576943 w 2460171"/>
              <a:gd name="connsiteY15" fmla="*/ 642257 h 1055914"/>
              <a:gd name="connsiteX16" fmla="*/ 587828 w 2460171"/>
              <a:gd name="connsiteY16" fmla="*/ 674914 h 1055914"/>
              <a:gd name="connsiteX17" fmla="*/ 620485 w 2460171"/>
              <a:gd name="connsiteY17" fmla="*/ 685800 h 1055914"/>
              <a:gd name="connsiteX18" fmla="*/ 642257 w 2460171"/>
              <a:gd name="connsiteY18" fmla="*/ 707571 h 1055914"/>
              <a:gd name="connsiteX19" fmla="*/ 674914 w 2460171"/>
              <a:gd name="connsiteY19" fmla="*/ 729343 h 1055914"/>
              <a:gd name="connsiteX20" fmla="*/ 685800 w 2460171"/>
              <a:gd name="connsiteY20" fmla="*/ 762000 h 1055914"/>
              <a:gd name="connsiteX21" fmla="*/ 751114 w 2460171"/>
              <a:gd name="connsiteY21" fmla="*/ 772886 h 1055914"/>
              <a:gd name="connsiteX22" fmla="*/ 783771 w 2460171"/>
              <a:gd name="connsiteY22" fmla="*/ 794657 h 1055914"/>
              <a:gd name="connsiteX23" fmla="*/ 849085 w 2460171"/>
              <a:gd name="connsiteY23" fmla="*/ 881743 h 1055914"/>
              <a:gd name="connsiteX24" fmla="*/ 914400 w 2460171"/>
              <a:gd name="connsiteY24" fmla="*/ 925286 h 1055914"/>
              <a:gd name="connsiteX25" fmla="*/ 957943 w 2460171"/>
              <a:gd name="connsiteY25" fmla="*/ 947057 h 1055914"/>
              <a:gd name="connsiteX26" fmla="*/ 1023257 w 2460171"/>
              <a:gd name="connsiteY26" fmla="*/ 979714 h 1055914"/>
              <a:gd name="connsiteX27" fmla="*/ 1066800 w 2460171"/>
              <a:gd name="connsiteY27" fmla="*/ 1034143 h 1055914"/>
              <a:gd name="connsiteX28" fmla="*/ 1099457 w 2460171"/>
              <a:gd name="connsiteY28" fmla="*/ 1055914 h 1055914"/>
              <a:gd name="connsiteX29" fmla="*/ 1164771 w 2460171"/>
              <a:gd name="connsiteY29" fmla="*/ 1045029 h 1055914"/>
              <a:gd name="connsiteX30" fmla="*/ 1197428 w 2460171"/>
              <a:gd name="connsiteY30" fmla="*/ 1034143 h 1055914"/>
              <a:gd name="connsiteX31" fmla="*/ 1262743 w 2460171"/>
              <a:gd name="connsiteY31" fmla="*/ 1023257 h 1055914"/>
              <a:gd name="connsiteX32" fmla="*/ 1328057 w 2460171"/>
              <a:gd name="connsiteY32" fmla="*/ 1001486 h 1055914"/>
              <a:gd name="connsiteX33" fmla="*/ 1371600 w 2460171"/>
              <a:gd name="connsiteY33" fmla="*/ 957943 h 1055914"/>
              <a:gd name="connsiteX34" fmla="*/ 1436914 w 2460171"/>
              <a:gd name="connsiteY34" fmla="*/ 936171 h 1055914"/>
              <a:gd name="connsiteX35" fmla="*/ 1469571 w 2460171"/>
              <a:gd name="connsiteY35" fmla="*/ 925286 h 1055914"/>
              <a:gd name="connsiteX36" fmla="*/ 1763485 w 2460171"/>
              <a:gd name="connsiteY36" fmla="*/ 947057 h 1055914"/>
              <a:gd name="connsiteX37" fmla="*/ 1807028 w 2460171"/>
              <a:gd name="connsiteY37" fmla="*/ 957943 h 1055914"/>
              <a:gd name="connsiteX38" fmla="*/ 1872343 w 2460171"/>
              <a:gd name="connsiteY38" fmla="*/ 979714 h 1055914"/>
              <a:gd name="connsiteX39" fmla="*/ 1926771 w 2460171"/>
              <a:gd name="connsiteY39" fmla="*/ 968829 h 1055914"/>
              <a:gd name="connsiteX40" fmla="*/ 1992085 w 2460171"/>
              <a:gd name="connsiteY40" fmla="*/ 947057 h 1055914"/>
              <a:gd name="connsiteX41" fmla="*/ 2090057 w 2460171"/>
              <a:gd name="connsiteY41" fmla="*/ 936171 h 1055914"/>
              <a:gd name="connsiteX42" fmla="*/ 2122714 w 2460171"/>
              <a:gd name="connsiteY42" fmla="*/ 914400 h 1055914"/>
              <a:gd name="connsiteX43" fmla="*/ 2209800 w 2460171"/>
              <a:gd name="connsiteY43" fmla="*/ 892629 h 1055914"/>
              <a:gd name="connsiteX44" fmla="*/ 2231571 w 2460171"/>
              <a:gd name="connsiteY44" fmla="*/ 859971 h 1055914"/>
              <a:gd name="connsiteX45" fmla="*/ 2286000 w 2460171"/>
              <a:gd name="connsiteY45" fmla="*/ 816429 h 1055914"/>
              <a:gd name="connsiteX46" fmla="*/ 2275114 w 2460171"/>
              <a:gd name="connsiteY46" fmla="*/ 783771 h 1055914"/>
              <a:gd name="connsiteX47" fmla="*/ 2231571 w 2460171"/>
              <a:gd name="connsiteY47" fmla="*/ 740229 h 1055914"/>
              <a:gd name="connsiteX48" fmla="*/ 2242457 w 2460171"/>
              <a:gd name="connsiteY48" fmla="*/ 685800 h 1055914"/>
              <a:gd name="connsiteX49" fmla="*/ 2286000 w 2460171"/>
              <a:gd name="connsiteY49" fmla="*/ 631371 h 1055914"/>
              <a:gd name="connsiteX50" fmla="*/ 2318657 w 2460171"/>
              <a:gd name="connsiteY50" fmla="*/ 576943 h 1055914"/>
              <a:gd name="connsiteX51" fmla="*/ 2351314 w 2460171"/>
              <a:gd name="connsiteY51" fmla="*/ 511629 h 1055914"/>
              <a:gd name="connsiteX52" fmla="*/ 2383971 w 2460171"/>
              <a:gd name="connsiteY52" fmla="*/ 489857 h 1055914"/>
              <a:gd name="connsiteX53" fmla="*/ 2449285 w 2460171"/>
              <a:gd name="connsiteY53" fmla="*/ 413657 h 1055914"/>
              <a:gd name="connsiteX54" fmla="*/ 2460171 w 2460171"/>
              <a:gd name="connsiteY54" fmla="*/ 381000 h 1055914"/>
              <a:gd name="connsiteX55" fmla="*/ 2449285 w 2460171"/>
              <a:gd name="connsiteY55" fmla="*/ 217714 h 1055914"/>
              <a:gd name="connsiteX56" fmla="*/ 2438400 w 2460171"/>
              <a:gd name="connsiteY56" fmla="*/ 163286 h 1055914"/>
              <a:gd name="connsiteX57" fmla="*/ 2438400 w 2460171"/>
              <a:gd name="connsiteY57" fmla="*/ 10886 h 1055914"/>
              <a:gd name="connsiteX58" fmla="*/ 0 w 2460171"/>
              <a:gd name="connsiteY58" fmla="*/ 0 h 1055914"/>
              <a:gd name="connsiteX59" fmla="*/ 10885 w 2460171"/>
              <a:gd name="connsiteY59" fmla="*/ 65314 h 105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460171" h="1055914">
                <a:moveTo>
                  <a:pt x="10885" y="65314"/>
                </a:moveTo>
                <a:cubicBezTo>
                  <a:pt x="14897" y="93400"/>
                  <a:pt x="17457" y="143770"/>
                  <a:pt x="32657" y="174171"/>
                </a:cubicBezTo>
                <a:cubicBezTo>
                  <a:pt x="38508" y="185873"/>
                  <a:pt x="44212" y="198656"/>
                  <a:pt x="54428" y="206829"/>
                </a:cubicBezTo>
                <a:cubicBezTo>
                  <a:pt x="63388" y="213997"/>
                  <a:pt x="76199" y="214086"/>
                  <a:pt x="87085" y="217714"/>
                </a:cubicBezTo>
                <a:cubicBezTo>
                  <a:pt x="90714" y="228600"/>
                  <a:pt x="92067" y="240532"/>
                  <a:pt x="97971" y="250371"/>
                </a:cubicBezTo>
                <a:cubicBezTo>
                  <a:pt x="103252" y="259172"/>
                  <a:pt x="111729" y="265732"/>
                  <a:pt x="119743" y="272143"/>
                </a:cubicBezTo>
                <a:cubicBezTo>
                  <a:pt x="149888" y="296259"/>
                  <a:pt x="150565" y="293302"/>
                  <a:pt x="185057" y="304800"/>
                </a:cubicBezTo>
                <a:cubicBezTo>
                  <a:pt x="199339" y="326224"/>
                  <a:pt x="207918" y="343718"/>
                  <a:pt x="228600" y="359229"/>
                </a:cubicBezTo>
                <a:cubicBezTo>
                  <a:pt x="249533" y="374928"/>
                  <a:pt x="275412" y="384269"/>
                  <a:pt x="293914" y="402771"/>
                </a:cubicBezTo>
                <a:lnTo>
                  <a:pt x="337457" y="446314"/>
                </a:lnTo>
                <a:cubicBezTo>
                  <a:pt x="344714" y="453571"/>
                  <a:pt x="350688" y="462393"/>
                  <a:pt x="359228" y="468086"/>
                </a:cubicBezTo>
                <a:cubicBezTo>
                  <a:pt x="370114" y="475343"/>
                  <a:pt x="381669" y="481684"/>
                  <a:pt x="391885" y="489857"/>
                </a:cubicBezTo>
                <a:cubicBezTo>
                  <a:pt x="399899" y="496268"/>
                  <a:pt x="405117" y="505936"/>
                  <a:pt x="413657" y="511629"/>
                </a:cubicBezTo>
                <a:cubicBezTo>
                  <a:pt x="440558" y="529563"/>
                  <a:pt x="460830" y="534610"/>
                  <a:pt x="489857" y="544286"/>
                </a:cubicBezTo>
                <a:cubicBezTo>
                  <a:pt x="523013" y="594021"/>
                  <a:pt x="502379" y="567694"/>
                  <a:pt x="555171" y="620486"/>
                </a:cubicBezTo>
                <a:lnTo>
                  <a:pt x="576943" y="642257"/>
                </a:lnTo>
                <a:cubicBezTo>
                  <a:pt x="580571" y="653143"/>
                  <a:pt x="579714" y="666800"/>
                  <a:pt x="587828" y="674914"/>
                </a:cubicBezTo>
                <a:cubicBezTo>
                  <a:pt x="595942" y="683028"/>
                  <a:pt x="610646" y="679896"/>
                  <a:pt x="620485" y="685800"/>
                </a:cubicBezTo>
                <a:cubicBezTo>
                  <a:pt x="629286" y="691080"/>
                  <a:pt x="634243" y="701160"/>
                  <a:pt x="642257" y="707571"/>
                </a:cubicBezTo>
                <a:cubicBezTo>
                  <a:pt x="652473" y="715744"/>
                  <a:pt x="664028" y="722086"/>
                  <a:pt x="674914" y="729343"/>
                </a:cubicBezTo>
                <a:cubicBezTo>
                  <a:pt x="678543" y="740229"/>
                  <a:pt x="675837" y="756307"/>
                  <a:pt x="685800" y="762000"/>
                </a:cubicBezTo>
                <a:cubicBezTo>
                  <a:pt x="704964" y="772951"/>
                  <a:pt x="730175" y="765906"/>
                  <a:pt x="751114" y="772886"/>
                </a:cubicBezTo>
                <a:cubicBezTo>
                  <a:pt x="763526" y="777023"/>
                  <a:pt x="772885" y="787400"/>
                  <a:pt x="783771" y="794657"/>
                </a:cubicBezTo>
                <a:cubicBezTo>
                  <a:pt x="798776" y="817164"/>
                  <a:pt x="822239" y="861608"/>
                  <a:pt x="849085" y="881743"/>
                </a:cubicBezTo>
                <a:cubicBezTo>
                  <a:pt x="870018" y="897443"/>
                  <a:pt x="890996" y="913584"/>
                  <a:pt x="914400" y="925286"/>
                </a:cubicBezTo>
                <a:cubicBezTo>
                  <a:pt x="928914" y="932543"/>
                  <a:pt x="943028" y="940665"/>
                  <a:pt x="957943" y="947057"/>
                </a:cubicBezTo>
                <a:cubicBezTo>
                  <a:pt x="1001276" y="965628"/>
                  <a:pt x="983031" y="947533"/>
                  <a:pt x="1023257" y="979714"/>
                </a:cubicBezTo>
                <a:cubicBezTo>
                  <a:pt x="1077115" y="1022801"/>
                  <a:pt x="1010224" y="977568"/>
                  <a:pt x="1066800" y="1034143"/>
                </a:cubicBezTo>
                <a:cubicBezTo>
                  <a:pt x="1076051" y="1043394"/>
                  <a:pt x="1088571" y="1048657"/>
                  <a:pt x="1099457" y="1055914"/>
                </a:cubicBezTo>
                <a:cubicBezTo>
                  <a:pt x="1121228" y="1052286"/>
                  <a:pt x="1143225" y="1049817"/>
                  <a:pt x="1164771" y="1045029"/>
                </a:cubicBezTo>
                <a:cubicBezTo>
                  <a:pt x="1175972" y="1042540"/>
                  <a:pt x="1186227" y="1036632"/>
                  <a:pt x="1197428" y="1034143"/>
                </a:cubicBezTo>
                <a:cubicBezTo>
                  <a:pt x="1218974" y="1029355"/>
                  <a:pt x="1240971" y="1026886"/>
                  <a:pt x="1262743" y="1023257"/>
                </a:cubicBezTo>
                <a:cubicBezTo>
                  <a:pt x="1284514" y="1016000"/>
                  <a:pt x="1311830" y="1017713"/>
                  <a:pt x="1328057" y="1001486"/>
                </a:cubicBezTo>
                <a:cubicBezTo>
                  <a:pt x="1342571" y="986972"/>
                  <a:pt x="1352127" y="964434"/>
                  <a:pt x="1371600" y="957943"/>
                </a:cubicBezTo>
                <a:lnTo>
                  <a:pt x="1436914" y="936171"/>
                </a:lnTo>
                <a:lnTo>
                  <a:pt x="1469571" y="925286"/>
                </a:lnTo>
                <a:cubicBezTo>
                  <a:pt x="1557252" y="930157"/>
                  <a:pt x="1671358" y="932883"/>
                  <a:pt x="1763485" y="947057"/>
                </a:cubicBezTo>
                <a:cubicBezTo>
                  <a:pt x="1778272" y="949332"/>
                  <a:pt x="1792698" y="953644"/>
                  <a:pt x="1807028" y="957943"/>
                </a:cubicBezTo>
                <a:cubicBezTo>
                  <a:pt x="1829009" y="964537"/>
                  <a:pt x="1872343" y="979714"/>
                  <a:pt x="1872343" y="979714"/>
                </a:cubicBezTo>
                <a:cubicBezTo>
                  <a:pt x="1890486" y="976086"/>
                  <a:pt x="1908921" y="973697"/>
                  <a:pt x="1926771" y="968829"/>
                </a:cubicBezTo>
                <a:cubicBezTo>
                  <a:pt x="1948911" y="962791"/>
                  <a:pt x="1969276" y="949591"/>
                  <a:pt x="1992085" y="947057"/>
                </a:cubicBezTo>
                <a:lnTo>
                  <a:pt x="2090057" y="936171"/>
                </a:lnTo>
                <a:cubicBezTo>
                  <a:pt x="2100943" y="928914"/>
                  <a:pt x="2110419" y="918871"/>
                  <a:pt x="2122714" y="914400"/>
                </a:cubicBezTo>
                <a:cubicBezTo>
                  <a:pt x="2150835" y="904175"/>
                  <a:pt x="2209800" y="892629"/>
                  <a:pt x="2209800" y="892629"/>
                </a:cubicBezTo>
                <a:cubicBezTo>
                  <a:pt x="2217057" y="881743"/>
                  <a:pt x="2223398" y="870187"/>
                  <a:pt x="2231571" y="859971"/>
                </a:cubicBezTo>
                <a:cubicBezTo>
                  <a:pt x="2249296" y="837814"/>
                  <a:pt x="2261755" y="832592"/>
                  <a:pt x="2286000" y="816429"/>
                </a:cubicBezTo>
                <a:cubicBezTo>
                  <a:pt x="2282371" y="805543"/>
                  <a:pt x="2283228" y="791885"/>
                  <a:pt x="2275114" y="783771"/>
                </a:cubicBezTo>
                <a:cubicBezTo>
                  <a:pt x="2217056" y="725713"/>
                  <a:pt x="2260601" y="827317"/>
                  <a:pt x="2231571" y="740229"/>
                </a:cubicBezTo>
                <a:cubicBezTo>
                  <a:pt x="2235200" y="722086"/>
                  <a:pt x="2235960" y="703124"/>
                  <a:pt x="2242457" y="685800"/>
                </a:cubicBezTo>
                <a:cubicBezTo>
                  <a:pt x="2250696" y="663828"/>
                  <a:pt x="2270059" y="647312"/>
                  <a:pt x="2286000" y="631371"/>
                </a:cubicBezTo>
                <a:cubicBezTo>
                  <a:pt x="2316833" y="538865"/>
                  <a:pt x="2273831" y="651650"/>
                  <a:pt x="2318657" y="576943"/>
                </a:cubicBezTo>
                <a:cubicBezTo>
                  <a:pt x="2345220" y="532674"/>
                  <a:pt x="2310021" y="552922"/>
                  <a:pt x="2351314" y="511629"/>
                </a:cubicBezTo>
                <a:cubicBezTo>
                  <a:pt x="2360565" y="502378"/>
                  <a:pt x="2374038" y="498371"/>
                  <a:pt x="2383971" y="489857"/>
                </a:cubicBezTo>
                <a:cubicBezTo>
                  <a:pt x="2407408" y="469768"/>
                  <a:pt x="2434840" y="442548"/>
                  <a:pt x="2449285" y="413657"/>
                </a:cubicBezTo>
                <a:cubicBezTo>
                  <a:pt x="2454417" y="403394"/>
                  <a:pt x="2456542" y="391886"/>
                  <a:pt x="2460171" y="381000"/>
                </a:cubicBezTo>
                <a:cubicBezTo>
                  <a:pt x="2456542" y="326571"/>
                  <a:pt x="2454713" y="271993"/>
                  <a:pt x="2449285" y="217714"/>
                </a:cubicBezTo>
                <a:cubicBezTo>
                  <a:pt x="2447444" y="199304"/>
                  <a:pt x="2439372" y="181762"/>
                  <a:pt x="2438400" y="163286"/>
                </a:cubicBezTo>
                <a:cubicBezTo>
                  <a:pt x="2435730" y="112556"/>
                  <a:pt x="2438400" y="61686"/>
                  <a:pt x="2438400" y="10886"/>
                </a:cubicBezTo>
                <a:lnTo>
                  <a:pt x="0" y="0"/>
                </a:lnTo>
                <a:lnTo>
                  <a:pt x="10885" y="6531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3286125" y="2987675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Brutus</a:t>
            </a:r>
          </a:p>
        </p:txBody>
      </p:sp>
      <p:sp>
        <p:nvSpPr>
          <p:cNvPr id="29" name="Obdélník s odříznutým příčným rohem 28"/>
          <p:cNvSpPr/>
          <p:nvPr/>
        </p:nvSpPr>
        <p:spPr>
          <a:xfrm>
            <a:off x="7358063" y="5286375"/>
            <a:ext cx="285750" cy="285750"/>
          </a:xfrm>
          <a:prstGeom prst="snip2Diag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213" name="TextovéPole 29"/>
          <p:cNvSpPr txBox="1">
            <a:spLocks noChangeArrowheads="1"/>
          </p:cNvSpPr>
          <p:nvPr/>
        </p:nvSpPr>
        <p:spPr bwMode="auto">
          <a:xfrm>
            <a:off x="4500563" y="3071813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FILIPPY</a:t>
            </a:r>
          </a:p>
        </p:txBody>
      </p:sp>
      <p:sp>
        <p:nvSpPr>
          <p:cNvPr id="8214" name="TextovéPole 30"/>
          <p:cNvSpPr txBox="1">
            <a:spLocks noChangeArrowheads="1"/>
          </p:cNvSpPr>
          <p:nvPr/>
        </p:nvSpPr>
        <p:spPr bwMode="auto">
          <a:xfrm>
            <a:off x="7286625" y="4987925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NEAPOLIS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3000375" y="4929188"/>
            <a:ext cx="10715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bažina</a:t>
            </a:r>
          </a:p>
        </p:txBody>
      </p:sp>
      <p:sp>
        <p:nvSpPr>
          <p:cNvPr id="33" name="TextovéPole 32"/>
          <p:cNvSpPr txBox="1"/>
          <p:nvPr/>
        </p:nvSpPr>
        <p:spPr>
          <a:xfrm rot="2574764">
            <a:off x="1879600" y="4148138"/>
            <a:ext cx="135731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Tajná cesta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 rot="5400000">
            <a:off x="2250281" y="3393282"/>
            <a:ext cx="928687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Volný tvar 39"/>
          <p:cNvSpPr/>
          <p:nvPr/>
        </p:nvSpPr>
        <p:spPr>
          <a:xfrm rot="21382786">
            <a:off x="2906713" y="4189413"/>
            <a:ext cx="1458912" cy="130175"/>
          </a:xfrm>
          <a:custGeom>
            <a:avLst/>
            <a:gdLst>
              <a:gd name="connsiteX0" fmla="*/ 0 w 1458685"/>
              <a:gd name="connsiteY0" fmla="*/ 0 h 130629"/>
              <a:gd name="connsiteX1" fmla="*/ 1458685 w 1458685"/>
              <a:gd name="connsiteY1" fmla="*/ 130629 h 130629"/>
              <a:gd name="connsiteX2" fmla="*/ 1458685 w 1458685"/>
              <a:gd name="connsiteY2" fmla="*/ 130629 h 13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8685" h="130629">
                <a:moveTo>
                  <a:pt x="0" y="0"/>
                </a:moveTo>
                <a:lnTo>
                  <a:pt x="1458685" y="130629"/>
                </a:lnTo>
                <a:lnTo>
                  <a:pt x="1458685" y="130629"/>
                </a:lnTo>
              </a:path>
            </a:pathLst>
          </a:cu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42" name="Přímá spojovací čára 41"/>
          <p:cNvCxnSpPr/>
          <p:nvPr/>
        </p:nvCxnSpPr>
        <p:spPr>
          <a:xfrm rot="16200000" flipH="1">
            <a:off x="2250282" y="3607593"/>
            <a:ext cx="571500" cy="500063"/>
          </a:xfrm>
          <a:prstGeom prst="line">
            <a:avLst/>
          </a:prstGeom>
          <a:ln w="38100">
            <a:solidFill>
              <a:srgbClr val="00206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4714875" y="3786188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49" name="Přímá spojovací čára 48"/>
          <p:cNvCxnSpPr>
            <a:stCxn id="47" idx="0"/>
          </p:cNvCxnSpPr>
          <p:nvPr/>
        </p:nvCxnSpPr>
        <p:spPr>
          <a:xfrm rot="16200000" flipV="1">
            <a:off x="4643438" y="3643313"/>
            <a:ext cx="1587" cy="28733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bdélník 49"/>
          <p:cNvSpPr/>
          <p:nvPr/>
        </p:nvSpPr>
        <p:spPr>
          <a:xfrm>
            <a:off x="4429125" y="3643313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51" name="Přímá spojovací čára 50"/>
          <p:cNvCxnSpPr/>
          <p:nvPr/>
        </p:nvCxnSpPr>
        <p:spPr>
          <a:xfrm rot="16200000" flipV="1">
            <a:off x="4285456" y="3501232"/>
            <a:ext cx="15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4143375" y="3500438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53" name="Přímá spojovací čára 52"/>
          <p:cNvCxnSpPr/>
          <p:nvPr/>
        </p:nvCxnSpPr>
        <p:spPr>
          <a:xfrm rot="16200000" flipV="1">
            <a:off x="3999706" y="3358357"/>
            <a:ext cx="1587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délník 53"/>
          <p:cNvSpPr/>
          <p:nvPr/>
        </p:nvSpPr>
        <p:spPr>
          <a:xfrm>
            <a:off x="3857625" y="3357563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55" name="Přímá spojovací čára 54"/>
          <p:cNvCxnSpPr/>
          <p:nvPr/>
        </p:nvCxnSpPr>
        <p:spPr>
          <a:xfrm rot="16200000" flipV="1">
            <a:off x="3713956" y="3286919"/>
            <a:ext cx="1588" cy="285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délník 55"/>
          <p:cNvSpPr/>
          <p:nvPr/>
        </p:nvSpPr>
        <p:spPr>
          <a:xfrm>
            <a:off x="3571875" y="3357563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57" name="Přímá spojovací čára 56"/>
          <p:cNvCxnSpPr/>
          <p:nvPr/>
        </p:nvCxnSpPr>
        <p:spPr>
          <a:xfrm rot="10800000">
            <a:off x="3357563" y="3286125"/>
            <a:ext cx="214312" cy="1444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délník 58"/>
          <p:cNvSpPr/>
          <p:nvPr/>
        </p:nvSpPr>
        <p:spPr>
          <a:xfrm>
            <a:off x="3000375" y="3143250"/>
            <a:ext cx="357188" cy="3571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0" name="Obdélník 59"/>
          <p:cNvSpPr/>
          <p:nvPr/>
        </p:nvSpPr>
        <p:spPr>
          <a:xfrm>
            <a:off x="4071938" y="4214813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1" name="Obdélník 60"/>
          <p:cNvSpPr/>
          <p:nvPr/>
        </p:nvSpPr>
        <p:spPr>
          <a:xfrm>
            <a:off x="3714750" y="4214813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62" name="Přímá spojovací čára 61"/>
          <p:cNvCxnSpPr/>
          <p:nvPr/>
        </p:nvCxnSpPr>
        <p:spPr>
          <a:xfrm rot="5400000">
            <a:off x="2928144" y="4071144"/>
            <a:ext cx="285750" cy="158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bdélník 66"/>
          <p:cNvSpPr/>
          <p:nvPr/>
        </p:nvSpPr>
        <p:spPr>
          <a:xfrm>
            <a:off x="3000375" y="3786188"/>
            <a:ext cx="142875" cy="14287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8" name="Šipka doprava 67"/>
          <p:cNvSpPr/>
          <p:nvPr/>
        </p:nvSpPr>
        <p:spPr>
          <a:xfrm rot="5559338">
            <a:off x="3029744" y="3531394"/>
            <a:ext cx="285750" cy="2143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9" name="Šipka doprava 68"/>
          <p:cNvSpPr/>
          <p:nvPr/>
        </p:nvSpPr>
        <p:spPr>
          <a:xfrm rot="5400000">
            <a:off x="3539331" y="3593307"/>
            <a:ext cx="493713" cy="1651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0" name="Volný tvar 69"/>
          <p:cNvSpPr/>
          <p:nvPr/>
        </p:nvSpPr>
        <p:spPr>
          <a:xfrm>
            <a:off x="4103688" y="3776663"/>
            <a:ext cx="239712" cy="468312"/>
          </a:xfrm>
          <a:custGeom>
            <a:avLst/>
            <a:gdLst>
              <a:gd name="connsiteX0" fmla="*/ 239486 w 239486"/>
              <a:gd name="connsiteY0" fmla="*/ 468086 h 468086"/>
              <a:gd name="connsiteX1" fmla="*/ 239486 w 239486"/>
              <a:gd name="connsiteY1" fmla="*/ 174171 h 468086"/>
              <a:gd name="connsiteX2" fmla="*/ 0 w 239486"/>
              <a:gd name="connsiteY2" fmla="*/ 0 h 468086"/>
              <a:gd name="connsiteX3" fmla="*/ 0 w 239486"/>
              <a:gd name="connsiteY3" fmla="*/ 0 h 46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486" h="468086">
                <a:moveTo>
                  <a:pt x="239486" y="468086"/>
                </a:moveTo>
                <a:lnTo>
                  <a:pt x="239486" y="174171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" name="Volný tvar 70"/>
          <p:cNvSpPr/>
          <p:nvPr/>
        </p:nvSpPr>
        <p:spPr>
          <a:xfrm>
            <a:off x="3527425" y="3810000"/>
            <a:ext cx="11113" cy="403225"/>
          </a:xfrm>
          <a:custGeom>
            <a:avLst/>
            <a:gdLst>
              <a:gd name="connsiteX0" fmla="*/ 0 w 10886"/>
              <a:gd name="connsiteY0" fmla="*/ 402771 h 402771"/>
              <a:gd name="connsiteX1" fmla="*/ 10886 w 10886"/>
              <a:gd name="connsiteY1" fmla="*/ 0 h 40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886" h="402771">
                <a:moveTo>
                  <a:pt x="0" y="402771"/>
                </a:moveTo>
                <a:lnTo>
                  <a:pt x="10886" y="0"/>
                </a:lnTo>
              </a:path>
            </a:pathLst>
          </a:cu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2" name="Volný tvar 71"/>
          <p:cNvSpPr/>
          <p:nvPr/>
        </p:nvSpPr>
        <p:spPr>
          <a:xfrm>
            <a:off x="3440113" y="3471863"/>
            <a:ext cx="598487" cy="304800"/>
          </a:xfrm>
          <a:custGeom>
            <a:avLst/>
            <a:gdLst>
              <a:gd name="connsiteX0" fmla="*/ 598714 w 598714"/>
              <a:gd name="connsiteY0" fmla="*/ 304800 h 304800"/>
              <a:gd name="connsiteX1" fmla="*/ 0 w 598714"/>
              <a:gd name="connsiteY1" fmla="*/ 0 h 304800"/>
              <a:gd name="connsiteX2" fmla="*/ 0 w 598714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8714" h="304800">
                <a:moveTo>
                  <a:pt x="598714" y="30480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3" name="Volný tvar 72"/>
          <p:cNvSpPr/>
          <p:nvPr/>
        </p:nvSpPr>
        <p:spPr>
          <a:xfrm>
            <a:off x="4343400" y="3857625"/>
            <a:ext cx="371475" cy="409575"/>
          </a:xfrm>
          <a:custGeom>
            <a:avLst/>
            <a:gdLst>
              <a:gd name="connsiteX0" fmla="*/ 0 w 261257"/>
              <a:gd name="connsiteY0" fmla="*/ 381000 h 381000"/>
              <a:gd name="connsiteX1" fmla="*/ 21771 w 261257"/>
              <a:gd name="connsiteY1" fmla="*/ 87086 h 381000"/>
              <a:gd name="connsiteX2" fmla="*/ 261257 w 261257"/>
              <a:gd name="connsiteY2" fmla="*/ 0 h 381000"/>
              <a:gd name="connsiteX3" fmla="*/ 261257 w 261257"/>
              <a:gd name="connsiteY3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257" h="381000">
                <a:moveTo>
                  <a:pt x="0" y="381000"/>
                </a:moveTo>
                <a:lnTo>
                  <a:pt x="21771" y="87086"/>
                </a:lnTo>
                <a:lnTo>
                  <a:pt x="261257" y="0"/>
                </a:lnTo>
                <a:lnTo>
                  <a:pt x="261257" y="0"/>
                </a:lnTo>
              </a:path>
            </a:pathLst>
          </a:cu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4" name="Volný tvar 73"/>
          <p:cNvSpPr/>
          <p:nvPr/>
        </p:nvSpPr>
        <p:spPr>
          <a:xfrm>
            <a:off x="2754313" y="3417888"/>
            <a:ext cx="152400" cy="11112"/>
          </a:xfrm>
          <a:custGeom>
            <a:avLst/>
            <a:gdLst>
              <a:gd name="connsiteX0" fmla="*/ 0 w 152400"/>
              <a:gd name="connsiteY0" fmla="*/ 0 h 10886"/>
              <a:gd name="connsiteX1" fmla="*/ 152400 w 152400"/>
              <a:gd name="connsiteY1" fmla="*/ 10886 h 10886"/>
              <a:gd name="connsiteX2" fmla="*/ 152400 w 152400"/>
              <a:gd name="connsiteY2" fmla="*/ 10886 h 1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0886">
                <a:moveTo>
                  <a:pt x="0" y="0"/>
                </a:moveTo>
                <a:lnTo>
                  <a:pt x="152400" y="10886"/>
                </a:lnTo>
                <a:lnTo>
                  <a:pt x="152400" y="10886"/>
                </a:lnTo>
              </a:path>
            </a:pathLst>
          </a:cu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75" name="Picture 5" descr="http://www.buy-clip-art.com/store_files/store_images/Clipart/Miscellaneous/tn_1_flam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3071813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Obdélník 75"/>
          <p:cNvSpPr/>
          <p:nvPr/>
        </p:nvSpPr>
        <p:spPr>
          <a:xfrm>
            <a:off x="714375" y="1428750"/>
            <a:ext cx="7786688" cy="4929188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8244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5359400"/>
            <a:ext cx="642938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7" grpId="0" animBg="1"/>
      <p:bldP spid="50" grpId="0" animBg="1"/>
      <p:bldP spid="52" grpId="0" animBg="1"/>
      <p:bldP spid="54" grpId="0" animBg="1"/>
      <p:bldP spid="56" grpId="0" animBg="1"/>
      <p:bldP spid="59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88" y="285750"/>
            <a:ext cx="7215187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Nedůvěra mezi triumviry po vítězství u FILIPP vzrostla, každý podezříval každého z úmyslu převzít moc.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Pokusem o rozdělení říše mezi sebe jen načas oddálili nevyhnutelný konflikt.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85750" y="2143125"/>
            <a:ext cx="8643938" cy="42465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OCTAVIANUS:</a:t>
            </a:r>
            <a:r>
              <a:rPr lang="cs-CZ" dirty="0"/>
              <a:t>  zůstal v Itálii a staral se o armádní veterány =&gt; získal tak mohutnou podporu.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ANTONIUS:  </a:t>
            </a:r>
            <a:r>
              <a:rPr lang="cs-CZ" dirty="0"/>
              <a:t>ovládl Blízký Východ, centrum svého území umístil do Egypta, kde velmi rychle u alexandrijského dvora a pod silným vlivem Kleopatry navykl způsobům a metodám orientálních velkokrálů. Zcela vědomě podlehl kouzlu královny Kleopatry a stal se tvrdým zastáncem jejích zájmů. Tím ztratil v Itálii veškeré sympatie.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LEPIDUS: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dirty="0"/>
              <a:t>ovládl na krátko Sicílii a Afriku, ale jeho moc byla velmi slabá =&gt;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už v roce 36. př. n. l. získal jeho území Octavianus.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Lepidus byl zbaven všech svých úřadů, kromě úřadu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PONTIFEX MAXIMUS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dirty="0"/>
              <a:t> zemřel v ústraní v roce 13 př. n. l.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000125" y="3714750"/>
            <a:ext cx="71437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Římské impérium mělo dva vládce =&gt; konflikt byl nevyhnutelný.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4313" y="4857750"/>
            <a:ext cx="86439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2. 9. 31 př. n. l. – poražen Antonius v bitvě u mysu Actium u západního pobřeží Řecka.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 rok později spáchal Antonius sebevraždu, Kleopatra ho následovala.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Egypt se stal římskou provincií.</a:t>
            </a:r>
          </a:p>
        </p:txBody>
      </p:sp>
      <p:pic>
        <p:nvPicPr>
          <p:cNvPr id="4098" name="Picture 2" descr="File:Illus266 - Marcus Antoniu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776" t="5841" r="7660" b="6500"/>
          <a:stretch>
            <a:fillRect/>
          </a:stretch>
        </p:blipFill>
        <p:spPr bwMode="auto">
          <a:xfrm>
            <a:off x="6443663" y="260350"/>
            <a:ext cx="2305050" cy="3168650"/>
          </a:xfrm>
          <a:prstGeom prst="rect">
            <a:avLst/>
          </a:prstGeom>
          <a:noFill/>
        </p:spPr>
      </p:pic>
      <p:pic>
        <p:nvPicPr>
          <p:cNvPr id="10249" name="Picture 9" descr="Soubor:Augustus Bevilacqua Glyptothek Munich 31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7688" y="260350"/>
            <a:ext cx="2192337" cy="3168650"/>
          </a:xfrm>
          <a:prstGeom prst="rect">
            <a:avLst/>
          </a:prstGeom>
          <a:noFill/>
        </p:spPr>
      </p:pic>
      <p:pic>
        <p:nvPicPr>
          <p:cNvPr id="10253" name="Picture 13" descr="File:Swords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981075"/>
            <a:ext cx="2232025" cy="219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735</Words>
  <Application>Microsoft Office PowerPoint</Application>
  <PresentationFormat>Předvádění na obrazovce (4:3)</PresentationFormat>
  <Paragraphs>107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Řím na cestě k císařství</dc:title>
  <dc:creator>Helmut Harzer</dc:creator>
  <dc:description>Dostupné z Metodického portálu www.rvp.cz, ISSN: 1802-4785, financovaného z ESF a státního rozpočtu ČR. Provozováno Výzkumným ústavem pedagogickým v Praze.</dc:description>
  <cp:lastModifiedBy>harzhe</cp:lastModifiedBy>
  <cp:revision>19</cp:revision>
  <dcterms:created xsi:type="dcterms:W3CDTF">2009-04-29T08:23:53Z</dcterms:created>
  <dcterms:modified xsi:type="dcterms:W3CDTF">2011-10-10T09:50:27Z</dcterms:modified>
</cp:coreProperties>
</file>