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7" r:id="rId4"/>
    <p:sldId id="258" r:id="rId5"/>
    <p:sldId id="260" r:id="rId6"/>
    <p:sldId id="261" r:id="rId7"/>
    <p:sldId id="262" r:id="rId8"/>
    <p:sldId id="263" r:id="rId9"/>
    <p:sldId id="264" r:id="rId10"/>
    <p:sldId id="266" r:id="rId11"/>
    <p:sldId id="265"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96" y="-4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DBFF6-5C73-4B06-92E5-A73EEA3B34BE}" type="datetimeFigureOut">
              <a:rPr lang="cs-CZ" smtClean="0"/>
              <a:pPr/>
              <a:t>10.10.2011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68507-5AEA-45AA-A9D5-D288A43B7BD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3F6E48B-699D-41C5-BA45-6DFB6E0BB1E6}" type="datetimeFigureOut">
              <a:rPr lang="cs-CZ" smtClean="0"/>
              <a:pPr/>
              <a:t>10.10.2011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9E30FC-4207-473F-B55B-8730648D67B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6E48B-699D-41C5-BA45-6DFB6E0BB1E6}" type="datetimeFigureOut">
              <a:rPr lang="cs-CZ" smtClean="0"/>
              <a:pPr/>
              <a:t>10.10.2011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E30FC-4207-473F-B55B-8730648D67B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upload.wikimedia.org/wikipedia/commons/3/3e/Flag_of_New_Zealand.svg" TargetMode="External"/><Relationship Id="rId13" Type="http://schemas.openxmlformats.org/officeDocument/2006/relationships/image" Target="../media/image26.png"/><Relationship Id="rId18" Type="http://schemas.openxmlformats.org/officeDocument/2006/relationships/hyperlink" Target="http://upload.wikimedia.org/wikipedia/commons/8/8c/War_Ensign_of_Germany_1938-1945.svg" TargetMode="External"/><Relationship Id="rId3" Type="http://schemas.openxmlformats.org/officeDocument/2006/relationships/audio" Target="../media/audio2.wav"/><Relationship Id="rId21"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hyperlink" Target="http://upload.wikimedia.org/wikipedia/commons/6/67/Flag_of_South_Africa_1928-1994.svg" TargetMode="External"/><Relationship Id="rId17" Type="http://schemas.openxmlformats.org/officeDocument/2006/relationships/image" Target="../media/image27.png"/><Relationship Id="rId2" Type="http://schemas.openxmlformats.org/officeDocument/2006/relationships/audio" Target="../media/audio1.wav"/><Relationship Id="rId16" Type="http://schemas.openxmlformats.org/officeDocument/2006/relationships/hyperlink" Target="http://upload.wikimedia.org/wikipedia/commons/0/01/Kingdom_of_Greece_Flag.svg" TargetMode="External"/><Relationship Id="rId20" Type="http://schemas.openxmlformats.org/officeDocument/2006/relationships/hyperlink" Target="http://upload.wikimedia.org/wikipedia/commons/a/ad/Flag_of_Italy_(1861-1946).svg"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b/b9/Flag_of_Australia.svg" TargetMode="External"/><Relationship Id="rId11" Type="http://schemas.openxmlformats.org/officeDocument/2006/relationships/image" Target="../media/image5.png"/><Relationship Id="rId24" Type="http://schemas.openxmlformats.org/officeDocument/2006/relationships/image" Target="../media/image30.jpeg"/><Relationship Id="rId5" Type="http://schemas.openxmlformats.org/officeDocument/2006/relationships/image" Target="../media/image15.jpeg"/><Relationship Id="rId15" Type="http://schemas.openxmlformats.org/officeDocument/2006/relationships/image" Target="../media/image13.png"/><Relationship Id="rId23" Type="http://schemas.openxmlformats.org/officeDocument/2006/relationships/image" Target="../media/image29.png"/><Relationship Id="rId10" Type="http://schemas.openxmlformats.org/officeDocument/2006/relationships/hyperlink" Target="http://upload.wikimedia.org/wikipedia/commons/a/ae/Flag_of_the_United_Kingdom.svg" TargetMode="External"/><Relationship Id="rId19"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5.png"/><Relationship Id="rId14" Type="http://schemas.openxmlformats.org/officeDocument/2006/relationships/hyperlink" Target="http://upload.wikimedia.org/wikipedia/commons/b/be/British_Raj_Red_Ensign.svg" TargetMode="External"/><Relationship Id="rId22" Type="http://schemas.openxmlformats.org/officeDocument/2006/relationships/hyperlink" Target="http://upload.wikimedia.org/wikipedia/commons/0/06/Flag_of_Free_France_1940-1944.sv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upload.wikimedia.org/wikipedia/commons/a/ae/Flag_of_the_United_Kingdom.svg" TargetMode="External"/><Relationship Id="rId13" Type="http://schemas.openxmlformats.org/officeDocument/2006/relationships/image" Target="../media/image27.png"/><Relationship Id="rId18" Type="http://schemas.openxmlformats.org/officeDocument/2006/relationships/hyperlink" Target="http://upload.wikimedia.org/wikipedia/commons/b/b9/Flag_of_Australia.svg" TargetMode="External"/><Relationship Id="rId26" Type="http://schemas.openxmlformats.org/officeDocument/2006/relationships/image" Target="../media/image30.jpeg"/><Relationship Id="rId3" Type="http://schemas.openxmlformats.org/officeDocument/2006/relationships/audio" Target="../media/audio3.wav"/><Relationship Id="rId21" Type="http://schemas.openxmlformats.org/officeDocument/2006/relationships/image" Target="../media/image25.png"/><Relationship Id="rId7" Type="http://schemas.openxmlformats.org/officeDocument/2006/relationships/image" Target="../media/image4.png"/><Relationship Id="rId12" Type="http://schemas.openxmlformats.org/officeDocument/2006/relationships/hyperlink" Target="http://upload.wikimedia.org/wikipedia/commons/0/01/Kingdom_of_Greece_Flag.svg" TargetMode="External"/><Relationship Id="rId17" Type="http://schemas.openxmlformats.org/officeDocument/2006/relationships/image" Target="../media/image2.png"/><Relationship Id="rId25" Type="http://schemas.openxmlformats.org/officeDocument/2006/relationships/image" Target="../media/image29.png"/><Relationship Id="rId2" Type="http://schemas.openxmlformats.org/officeDocument/2006/relationships/audio" Target="../media/audio1.wav"/><Relationship Id="rId16" Type="http://schemas.openxmlformats.org/officeDocument/2006/relationships/hyperlink" Target="http://upload.wikimedia.org/wikipedia/commons/a/ad/Flag_of_Italy_(1861-1946).svg" TargetMode="External"/><Relationship Id="rId20" Type="http://schemas.openxmlformats.org/officeDocument/2006/relationships/hyperlink" Target="http://upload.wikimedia.org/wikipedia/commons/3/3e/Flag_of_New_Zealand.svg" TargetMode="Externa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3.png"/><Relationship Id="rId24" Type="http://schemas.openxmlformats.org/officeDocument/2006/relationships/hyperlink" Target="http://upload.wikimedia.org/wikipedia/commons/0/06/Flag_of_Free_France_1940-1944.svg" TargetMode="External"/><Relationship Id="rId5" Type="http://schemas.openxmlformats.org/officeDocument/2006/relationships/image" Target="../media/image23.png"/><Relationship Id="rId15" Type="http://schemas.openxmlformats.org/officeDocument/2006/relationships/image" Target="../media/image28.png"/><Relationship Id="rId23" Type="http://schemas.openxmlformats.org/officeDocument/2006/relationships/image" Target="../media/image26.png"/><Relationship Id="rId10" Type="http://schemas.openxmlformats.org/officeDocument/2006/relationships/hyperlink" Target="http://upload.wikimedia.org/wikipedia/commons/b/be/British_Raj_Red_Ensign.svg" TargetMode="External"/><Relationship Id="rId19"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hyperlink" Target="http://upload.wikimedia.org/wikipedia/commons/8/8c/War_Ensign_of_Germany_1938-1945.svg" TargetMode="External"/><Relationship Id="rId22" Type="http://schemas.openxmlformats.org/officeDocument/2006/relationships/hyperlink" Target="http://upload.wikimedia.org/wikipedia/commons/6/67/Flag_of_South_Africa_1928-1994.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upload.wikimedia.org/wikipedia/commons/a/ad/Flag_of_Italy_(1861-1946).svg"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a/ae/Flag_of_the_United_Kingdom.sv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hyperlink" Target="http://upload.wikimedia.org/wikipedia/commons/c/c3/Flag_of_France.svg" TargetMode="External"/><Relationship Id="rId12"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hyperlink" Target="http://upload.wikimedia.org/wikipedia/commons/a/ad/Flag_of_Italy_(1861-1946).svg" TargetMode="External"/><Relationship Id="rId9" Type="http://schemas.openxmlformats.org/officeDocument/2006/relationships/hyperlink" Target="http://upload.wikimedia.org/wikipedia/commons/a/ae/Flag_of_the_United_Kingdom.svg" TargetMode="External"/><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upload.wikimedia.org/wikipedia/commons/a/ae/Flag_of_the_United_Kingdom.svg" TargetMode="External"/><Relationship Id="rId7" Type="http://schemas.openxmlformats.org/officeDocument/2006/relationships/hyperlink" Target="http://upload.wikimedia.org/wikipedia/commons/b/be/British_Raj_Red_Ensign.svg"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upload.wikimedia.org/wikipedia/commons/a/ad/Flag_of_Italy_(1861-1946).svg" TargetMode="External"/><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hyperlink" Target="http://upload.wikimedia.org/wikipedia/commons/b/b9/Flag_of_Australia.sv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upload.wikimedia.org/wikipedia/commons/b/be/British_Raj_Red_Ensign.svg" TargetMode="External"/><Relationship Id="rId3" Type="http://schemas.openxmlformats.org/officeDocument/2006/relationships/hyperlink" Target="http://upload.wikimedia.org/wikipedia/commons/a/ad/Flag_of_Italy_(1861-1946).svg" TargetMode="External"/><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upload.wikimedia.org/wikipedia/commons/a/ae/Flag_of_the_United_Kingdom.svg" TargetMode="External"/><Relationship Id="rId11" Type="http://schemas.openxmlformats.org/officeDocument/2006/relationships/image" Target="../media/image17.png"/><Relationship Id="rId5" Type="http://schemas.openxmlformats.org/officeDocument/2006/relationships/image" Target="../media/image15.jpeg"/><Relationship Id="rId10" Type="http://schemas.openxmlformats.org/officeDocument/2006/relationships/hyperlink" Target="http://upload.wikimedia.org/wikipedia/commons/b/b9/Flag_of_Australia.svg" TargetMode="External"/><Relationship Id="rId4" Type="http://schemas.openxmlformats.org/officeDocument/2006/relationships/image" Target="../media/image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upload.wikimedia.org/wikipedia/commons/5/5e/Pswastika.gif"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upload.wikimedia.org/wikipedia/commons/c/cb/Flag_of_the_Czech_Republic.svg"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9/95/Czech_11thBattalion_Tobruk_1941.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187624" y="404664"/>
            <a:ext cx="6768752" cy="769441"/>
          </a:xfrm>
          <a:prstGeom prst="rect">
            <a:avLst/>
          </a:prstGeom>
          <a:noFill/>
        </p:spPr>
        <p:txBody>
          <a:bodyPr wrap="square" rtlCol="0">
            <a:spAutoFit/>
          </a:bodyPr>
          <a:lstStyle/>
          <a:p>
            <a:pPr algn="ctr"/>
            <a:r>
              <a:rPr lang="cs-CZ" sz="4400" b="1" dirty="0" smtClean="0">
                <a:ln>
                  <a:solidFill>
                    <a:schemeClr val="tx1"/>
                  </a:solidFill>
                </a:ln>
                <a:solidFill>
                  <a:srgbClr val="FFFF00"/>
                </a:solidFill>
              </a:rPr>
              <a:t>II. světová válka v </a:t>
            </a:r>
            <a:r>
              <a:rPr lang="cs-CZ" sz="4400" b="1" dirty="0">
                <a:ln>
                  <a:solidFill>
                    <a:schemeClr val="tx1"/>
                  </a:solidFill>
                </a:ln>
                <a:solidFill>
                  <a:srgbClr val="FFFF00"/>
                </a:solidFill>
              </a:rPr>
              <a:t>A</a:t>
            </a:r>
            <a:r>
              <a:rPr lang="cs-CZ" sz="4400" b="1" dirty="0" smtClean="0">
                <a:ln>
                  <a:solidFill>
                    <a:schemeClr val="tx1"/>
                  </a:solidFill>
                </a:ln>
                <a:solidFill>
                  <a:srgbClr val="FFFF00"/>
                </a:solidFill>
              </a:rPr>
              <a:t>frice</a:t>
            </a:r>
            <a:endParaRPr lang="cs-CZ" sz="4400" b="1" dirty="0">
              <a:ln>
                <a:solidFill>
                  <a:schemeClr val="tx1"/>
                </a:solidFill>
              </a:ln>
              <a:solidFill>
                <a:srgbClr val="FFFF00"/>
              </a:solidFill>
            </a:endParaRPr>
          </a:p>
        </p:txBody>
      </p:sp>
      <p:sp>
        <p:nvSpPr>
          <p:cNvPr id="5" name="TextovéPole 4"/>
          <p:cNvSpPr txBox="1"/>
          <p:nvPr/>
        </p:nvSpPr>
        <p:spPr>
          <a:xfrm>
            <a:off x="1331640" y="1556792"/>
            <a:ext cx="6552728" cy="4524315"/>
          </a:xfrm>
          <a:prstGeom prst="rect">
            <a:avLst/>
          </a:prstGeom>
          <a:noFill/>
        </p:spPr>
        <p:txBody>
          <a:bodyPr wrap="square" rtlCol="0">
            <a:spAutoFit/>
          </a:bodyPr>
          <a:lstStyle/>
          <a:p>
            <a:r>
              <a:rPr lang="cs-CZ" sz="2400" dirty="0" smtClean="0"/>
              <a:t>probíhala v Severní a Východní Africe od 10. června 1940 do  16. května 1943. Boje byly zahájeny útoky italských jednotek na Brity ovládaná africká území. Poté, co Italové utrpěli těžké porážky, se do bojů zapojily německé síly </a:t>
            </a:r>
            <a:r>
              <a:rPr lang="cs-CZ" sz="2400" dirty="0" err="1" smtClean="0"/>
              <a:t>Afrikakorps</a:t>
            </a:r>
            <a:r>
              <a:rPr lang="cs-CZ" sz="2400" dirty="0" smtClean="0"/>
              <a:t> vedené generálem (později maršálem) Erwinem </a:t>
            </a:r>
            <a:r>
              <a:rPr lang="cs-CZ" sz="2400" dirty="0" err="1" smtClean="0"/>
              <a:t>Rommelem</a:t>
            </a:r>
            <a:r>
              <a:rPr lang="cs-CZ" sz="2400" dirty="0" smtClean="0"/>
              <a:t>. Po těžkých bojích se střídavými úspěchy na frontě, která se přelévala od Tunisu k Egyptu a zpět, zvítězili Britové pod vedením </a:t>
            </a:r>
            <a:r>
              <a:rPr lang="cs-CZ" sz="2400" dirty="0" err="1" smtClean="0"/>
              <a:t>Montgomeryho</a:t>
            </a:r>
            <a:r>
              <a:rPr lang="cs-CZ" sz="2400" dirty="0" smtClean="0"/>
              <a:t> v druhé bitvě u </a:t>
            </a:r>
            <a:r>
              <a:rPr lang="cs-CZ" sz="2400" dirty="0" err="1" smtClean="0"/>
              <a:t>Al</a:t>
            </a:r>
            <a:r>
              <a:rPr lang="cs-CZ" sz="2400" dirty="0" smtClean="0"/>
              <a:t> </a:t>
            </a:r>
            <a:r>
              <a:rPr lang="cs-CZ" sz="2400" dirty="0" err="1" smtClean="0"/>
              <a:t>Alamejnu</a:t>
            </a:r>
            <a:r>
              <a:rPr lang="cs-CZ" sz="2400" dirty="0" smtClean="0"/>
              <a:t> a začali zatlačovat zbytky německo-italských sil zpět k Tunisu.</a:t>
            </a:r>
            <a:endParaRPr lang="cs-CZ"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000">
              <a:schemeClr val="tx2">
                <a:lumMod val="40000"/>
                <a:lumOff val="60000"/>
              </a:schemeClr>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3" name="Volný tvar 2"/>
          <p:cNvSpPr/>
          <p:nvPr/>
        </p:nvSpPr>
        <p:spPr>
          <a:xfrm>
            <a:off x="1" y="-14068"/>
            <a:ext cx="9252520" cy="6921305"/>
          </a:xfrm>
          <a:custGeom>
            <a:avLst/>
            <a:gdLst>
              <a:gd name="connsiteX0" fmla="*/ 0 w 9214339"/>
              <a:gd name="connsiteY0" fmla="*/ 14068 h 6921305"/>
              <a:gd name="connsiteX1" fmla="*/ 14068 w 9214339"/>
              <a:gd name="connsiteY1" fmla="*/ 6921305 h 6921305"/>
              <a:gd name="connsiteX2" fmla="*/ 9214339 w 9214339"/>
              <a:gd name="connsiteY2" fmla="*/ 6879102 h 6921305"/>
              <a:gd name="connsiteX3" fmla="*/ 9101797 w 9214339"/>
              <a:gd name="connsiteY3" fmla="*/ 2025748 h 6921305"/>
              <a:gd name="connsiteX4" fmla="*/ 9101797 w 9214339"/>
              <a:gd name="connsiteY4" fmla="*/ 2025748 h 6921305"/>
              <a:gd name="connsiteX5" fmla="*/ 8932985 w 9214339"/>
              <a:gd name="connsiteY5" fmla="*/ 2039816 h 6921305"/>
              <a:gd name="connsiteX6" fmla="*/ 7751299 w 9214339"/>
              <a:gd name="connsiteY6" fmla="*/ 2166425 h 6921305"/>
              <a:gd name="connsiteX7" fmla="*/ 7568419 w 9214339"/>
              <a:gd name="connsiteY7" fmla="*/ 2180493 h 6921305"/>
              <a:gd name="connsiteX8" fmla="*/ 7455877 w 9214339"/>
              <a:gd name="connsiteY8" fmla="*/ 2138290 h 6921305"/>
              <a:gd name="connsiteX9" fmla="*/ 7413674 w 9214339"/>
              <a:gd name="connsiteY9" fmla="*/ 2124222 h 6921305"/>
              <a:gd name="connsiteX10" fmla="*/ 7329268 w 9214339"/>
              <a:gd name="connsiteY10" fmla="*/ 2152357 h 6921305"/>
              <a:gd name="connsiteX11" fmla="*/ 7287065 w 9214339"/>
              <a:gd name="connsiteY11" fmla="*/ 2166425 h 6921305"/>
              <a:gd name="connsiteX12" fmla="*/ 7132320 w 9214339"/>
              <a:gd name="connsiteY12" fmla="*/ 2152357 h 6921305"/>
              <a:gd name="connsiteX13" fmla="*/ 7090117 w 9214339"/>
              <a:gd name="connsiteY13" fmla="*/ 2138290 h 6921305"/>
              <a:gd name="connsiteX14" fmla="*/ 5866228 w 9214339"/>
              <a:gd name="connsiteY14" fmla="*/ 1758462 h 6921305"/>
              <a:gd name="connsiteX15" fmla="*/ 5739619 w 9214339"/>
              <a:gd name="connsiteY15" fmla="*/ 1730326 h 6921305"/>
              <a:gd name="connsiteX16" fmla="*/ 5598942 w 9214339"/>
              <a:gd name="connsiteY16" fmla="*/ 1716259 h 6921305"/>
              <a:gd name="connsiteX17" fmla="*/ 5584874 w 9214339"/>
              <a:gd name="connsiteY17" fmla="*/ 1674056 h 6921305"/>
              <a:gd name="connsiteX18" fmla="*/ 5500468 w 9214339"/>
              <a:gd name="connsiteY18" fmla="*/ 1645920 h 6921305"/>
              <a:gd name="connsiteX19" fmla="*/ 5458265 w 9214339"/>
              <a:gd name="connsiteY19" fmla="*/ 1603717 h 6921305"/>
              <a:gd name="connsiteX20" fmla="*/ 5345723 w 9214339"/>
              <a:gd name="connsiteY20" fmla="*/ 1575582 h 6921305"/>
              <a:gd name="connsiteX21" fmla="*/ 5176911 w 9214339"/>
              <a:gd name="connsiteY21" fmla="*/ 1533379 h 6921305"/>
              <a:gd name="connsiteX22" fmla="*/ 5092505 w 9214339"/>
              <a:gd name="connsiteY22" fmla="*/ 1519311 h 6921305"/>
              <a:gd name="connsiteX23" fmla="*/ 4360985 w 9214339"/>
              <a:gd name="connsiteY23" fmla="*/ 1069145 h 6921305"/>
              <a:gd name="connsiteX24" fmla="*/ 4178105 w 9214339"/>
              <a:gd name="connsiteY24" fmla="*/ 1012874 h 6921305"/>
              <a:gd name="connsiteX25" fmla="*/ 4107766 w 9214339"/>
              <a:gd name="connsiteY25" fmla="*/ 1012874 h 6921305"/>
              <a:gd name="connsiteX26" fmla="*/ 4093699 w 9214339"/>
              <a:gd name="connsiteY26" fmla="*/ 1012874 h 6921305"/>
              <a:gd name="connsiteX27" fmla="*/ 3995225 w 9214339"/>
              <a:gd name="connsiteY27" fmla="*/ 928468 h 6921305"/>
              <a:gd name="connsiteX28" fmla="*/ 3953022 w 9214339"/>
              <a:gd name="connsiteY28" fmla="*/ 914400 h 6921305"/>
              <a:gd name="connsiteX29" fmla="*/ 3896751 w 9214339"/>
              <a:gd name="connsiteY29" fmla="*/ 844062 h 6921305"/>
              <a:gd name="connsiteX30" fmla="*/ 3854548 w 9214339"/>
              <a:gd name="connsiteY30" fmla="*/ 829994 h 6921305"/>
              <a:gd name="connsiteX31" fmla="*/ 3826413 w 9214339"/>
              <a:gd name="connsiteY31" fmla="*/ 534573 h 6921305"/>
              <a:gd name="connsiteX32" fmla="*/ 3798277 w 9214339"/>
              <a:gd name="connsiteY32" fmla="*/ 506437 h 6921305"/>
              <a:gd name="connsiteX33" fmla="*/ 3756074 w 9214339"/>
              <a:gd name="connsiteY33" fmla="*/ 436099 h 6921305"/>
              <a:gd name="connsiteX34" fmla="*/ 3699803 w 9214339"/>
              <a:gd name="connsiteY34" fmla="*/ 450166 h 6921305"/>
              <a:gd name="connsiteX35" fmla="*/ 3601330 w 9214339"/>
              <a:gd name="connsiteY35" fmla="*/ 436099 h 6921305"/>
              <a:gd name="connsiteX36" fmla="*/ 3573194 w 9214339"/>
              <a:gd name="connsiteY36" fmla="*/ 407963 h 6921305"/>
              <a:gd name="connsiteX37" fmla="*/ 3530991 w 9214339"/>
              <a:gd name="connsiteY37" fmla="*/ 379828 h 6921305"/>
              <a:gd name="connsiteX38" fmla="*/ 3432517 w 9214339"/>
              <a:gd name="connsiteY38" fmla="*/ 393896 h 6921305"/>
              <a:gd name="connsiteX39" fmla="*/ 3348111 w 9214339"/>
              <a:gd name="connsiteY39" fmla="*/ 450166 h 6921305"/>
              <a:gd name="connsiteX40" fmla="*/ 3235570 w 9214339"/>
              <a:gd name="connsiteY40" fmla="*/ 436099 h 6921305"/>
              <a:gd name="connsiteX41" fmla="*/ 3193366 w 9214339"/>
              <a:gd name="connsiteY41" fmla="*/ 422031 h 6921305"/>
              <a:gd name="connsiteX42" fmla="*/ 3179299 w 9214339"/>
              <a:gd name="connsiteY42" fmla="*/ 379828 h 6921305"/>
              <a:gd name="connsiteX43" fmla="*/ 3052690 w 9214339"/>
              <a:gd name="connsiteY43" fmla="*/ 337625 h 6921305"/>
              <a:gd name="connsiteX44" fmla="*/ 3010486 w 9214339"/>
              <a:gd name="connsiteY44" fmla="*/ 309490 h 6921305"/>
              <a:gd name="connsiteX45" fmla="*/ 2883877 w 9214339"/>
              <a:gd name="connsiteY45" fmla="*/ 295422 h 6921305"/>
              <a:gd name="connsiteX46" fmla="*/ 2841674 w 9214339"/>
              <a:gd name="connsiteY46" fmla="*/ 281354 h 6921305"/>
              <a:gd name="connsiteX47" fmla="*/ 2813539 w 9214339"/>
              <a:gd name="connsiteY47" fmla="*/ 239151 h 6921305"/>
              <a:gd name="connsiteX48" fmla="*/ 2785403 w 9214339"/>
              <a:gd name="connsiteY48" fmla="*/ 211016 h 6921305"/>
              <a:gd name="connsiteX49" fmla="*/ 2771336 w 9214339"/>
              <a:gd name="connsiteY49" fmla="*/ 154745 h 6921305"/>
              <a:gd name="connsiteX50" fmla="*/ 2715065 w 9214339"/>
              <a:gd name="connsiteY50" fmla="*/ 98474 h 6921305"/>
              <a:gd name="connsiteX51" fmla="*/ 2672862 w 9214339"/>
              <a:gd name="connsiteY51" fmla="*/ 84406 h 6921305"/>
              <a:gd name="connsiteX52" fmla="*/ 2546253 w 9214339"/>
              <a:gd name="connsiteY52" fmla="*/ 56271 h 6921305"/>
              <a:gd name="connsiteX53" fmla="*/ 2504050 w 9214339"/>
              <a:gd name="connsiteY53" fmla="*/ 28136 h 6921305"/>
              <a:gd name="connsiteX54" fmla="*/ 2475914 w 9214339"/>
              <a:gd name="connsiteY54" fmla="*/ 0 h 6921305"/>
              <a:gd name="connsiteX55" fmla="*/ 0 w 9214339"/>
              <a:gd name="connsiteY55" fmla="*/ 14068 h 69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214339" h="6921305">
                <a:moveTo>
                  <a:pt x="0" y="14068"/>
                </a:moveTo>
                <a:cubicBezTo>
                  <a:pt x="4689" y="2316480"/>
                  <a:pt x="9379" y="4618893"/>
                  <a:pt x="14068" y="6921305"/>
                </a:cubicBezTo>
                <a:lnTo>
                  <a:pt x="9214339" y="6879102"/>
                </a:lnTo>
                <a:lnTo>
                  <a:pt x="9101797" y="2025748"/>
                </a:lnTo>
                <a:lnTo>
                  <a:pt x="9101797" y="2025748"/>
                </a:lnTo>
                <a:cubicBezTo>
                  <a:pt x="8961206" y="2041370"/>
                  <a:pt x="9017651" y="2039816"/>
                  <a:pt x="8932985" y="2039816"/>
                </a:cubicBezTo>
                <a:lnTo>
                  <a:pt x="7751299" y="2166425"/>
                </a:lnTo>
                <a:lnTo>
                  <a:pt x="7568419" y="2180493"/>
                </a:lnTo>
                <a:lnTo>
                  <a:pt x="7455877" y="2138290"/>
                </a:lnTo>
                <a:cubicBezTo>
                  <a:pt x="7441941" y="2133222"/>
                  <a:pt x="7428412" y="2122585"/>
                  <a:pt x="7413674" y="2124222"/>
                </a:cubicBezTo>
                <a:cubicBezTo>
                  <a:pt x="7384198" y="2127497"/>
                  <a:pt x="7357403" y="2142979"/>
                  <a:pt x="7329268" y="2152357"/>
                </a:cubicBezTo>
                <a:lnTo>
                  <a:pt x="7287065" y="2166425"/>
                </a:lnTo>
                <a:cubicBezTo>
                  <a:pt x="7235483" y="2161736"/>
                  <a:pt x="7183594" y="2159682"/>
                  <a:pt x="7132320" y="2152357"/>
                </a:cubicBezTo>
                <a:cubicBezTo>
                  <a:pt x="7117640" y="2150260"/>
                  <a:pt x="7090117" y="2138290"/>
                  <a:pt x="7090117" y="2138290"/>
                </a:cubicBezTo>
                <a:lnTo>
                  <a:pt x="5866228" y="1758462"/>
                </a:lnTo>
                <a:cubicBezTo>
                  <a:pt x="5824025" y="1749083"/>
                  <a:pt x="5782323" y="1737069"/>
                  <a:pt x="5739619" y="1730326"/>
                </a:cubicBezTo>
                <a:cubicBezTo>
                  <a:pt x="5693069" y="1722976"/>
                  <a:pt x="5643231" y="1732364"/>
                  <a:pt x="5598942" y="1716259"/>
                </a:cubicBezTo>
                <a:cubicBezTo>
                  <a:pt x="5585006" y="1711191"/>
                  <a:pt x="5596941" y="1682675"/>
                  <a:pt x="5584874" y="1674056"/>
                </a:cubicBezTo>
                <a:cubicBezTo>
                  <a:pt x="5560741" y="1656818"/>
                  <a:pt x="5500468" y="1645920"/>
                  <a:pt x="5500468" y="1645920"/>
                </a:cubicBezTo>
                <a:cubicBezTo>
                  <a:pt x="5486400" y="1631852"/>
                  <a:pt x="5474818" y="1614752"/>
                  <a:pt x="5458265" y="1603717"/>
                </a:cubicBezTo>
                <a:cubicBezTo>
                  <a:pt x="5438567" y="1590585"/>
                  <a:pt x="5357737" y="1578859"/>
                  <a:pt x="5345723" y="1575582"/>
                </a:cubicBezTo>
                <a:cubicBezTo>
                  <a:pt x="5170568" y="1527812"/>
                  <a:pt x="5351825" y="1562530"/>
                  <a:pt x="5176911" y="1533379"/>
                </a:cubicBezTo>
                <a:cubicBezTo>
                  <a:pt x="5121362" y="1514862"/>
                  <a:pt x="5149537" y="1519311"/>
                  <a:pt x="5092505" y="1519311"/>
                </a:cubicBezTo>
                <a:lnTo>
                  <a:pt x="4360985" y="1069145"/>
                </a:lnTo>
                <a:cubicBezTo>
                  <a:pt x="4292855" y="1043596"/>
                  <a:pt x="4247864" y="1019850"/>
                  <a:pt x="4178105" y="1012874"/>
                </a:cubicBezTo>
                <a:cubicBezTo>
                  <a:pt x="4154775" y="1010541"/>
                  <a:pt x="4131212" y="1012874"/>
                  <a:pt x="4107766" y="1012874"/>
                </a:cubicBezTo>
                <a:lnTo>
                  <a:pt x="4093699" y="1012874"/>
                </a:lnTo>
                <a:cubicBezTo>
                  <a:pt x="4060874" y="984739"/>
                  <a:pt x="4030642" y="953260"/>
                  <a:pt x="3995225" y="928468"/>
                </a:cubicBezTo>
                <a:cubicBezTo>
                  <a:pt x="3983077" y="919964"/>
                  <a:pt x="3965738" y="922029"/>
                  <a:pt x="3953022" y="914400"/>
                </a:cubicBezTo>
                <a:cubicBezTo>
                  <a:pt x="3895659" y="879982"/>
                  <a:pt x="3954260" y="890070"/>
                  <a:pt x="3896751" y="844062"/>
                </a:cubicBezTo>
                <a:cubicBezTo>
                  <a:pt x="3885172" y="834799"/>
                  <a:pt x="3868616" y="834683"/>
                  <a:pt x="3854548" y="829994"/>
                </a:cubicBezTo>
                <a:cubicBezTo>
                  <a:pt x="3805674" y="683374"/>
                  <a:pt x="3887327" y="940667"/>
                  <a:pt x="3826413" y="534573"/>
                </a:cubicBezTo>
                <a:cubicBezTo>
                  <a:pt x="3824446" y="521456"/>
                  <a:pt x="3807656" y="515816"/>
                  <a:pt x="3798277" y="506437"/>
                </a:cubicBezTo>
                <a:cubicBezTo>
                  <a:pt x="3792715" y="489749"/>
                  <a:pt x="3783337" y="440643"/>
                  <a:pt x="3756074" y="436099"/>
                </a:cubicBezTo>
                <a:cubicBezTo>
                  <a:pt x="3737003" y="432920"/>
                  <a:pt x="3718560" y="445477"/>
                  <a:pt x="3699803" y="450166"/>
                </a:cubicBezTo>
                <a:cubicBezTo>
                  <a:pt x="3666979" y="445477"/>
                  <a:pt x="3632786" y="446584"/>
                  <a:pt x="3601330" y="436099"/>
                </a:cubicBezTo>
                <a:cubicBezTo>
                  <a:pt x="3588747" y="431905"/>
                  <a:pt x="3583551" y="416249"/>
                  <a:pt x="3573194" y="407963"/>
                </a:cubicBezTo>
                <a:cubicBezTo>
                  <a:pt x="3559992" y="397401"/>
                  <a:pt x="3545059" y="389206"/>
                  <a:pt x="3530991" y="379828"/>
                </a:cubicBezTo>
                <a:cubicBezTo>
                  <a:pt x="3498166" y="384517"/>
                  <a:pt x="3463465" y="381993"/>
                  <a:pt x="3432517" y="393896"/>
                </a:cubicBezTo>
                <a:cubicBezTo>
                  <a:pt x="3400957" y="406035"/>
                  <a:pt x="3348111" y="450166"/>
                  <a:pt x="3348111" y="450166"/>
                </a:cubicBezTo>
                <a:cubicBezTo>
                  <a:pt x="3310597" y="445477"/>
                  <a:pt x="3272766" y="442862"/>
                  <a:pt x="3235570" y="436099"/>
                </a:cubicBezTo>
                <a:cubicBezTo>
                  <a:pt x="3220980" y="433446"/>
                  <a:pt x="3203852" y="432517"/>
                  <a:pt x="3193366" y="422031"/>
                </a:cubicBezTo>
                <a:cubicBezTo>
                  <a:pt x="3182881" y="411546"/>
                  <a:pt x="3192014" y="387457"/>
                  <a:pt x="3179299" y="379828"/>
                </a:cubicBezTo>
                <a:cubicBezTo>
                  <a:pt x="3141153" y="356940"/>
                  <a:pt x="3089705" y="362301"/>
                  <a:pt x="3052690" y="337625"/>
                </a:cubicBezTo>
                <a:cubicBezTo>
                  <a:pt x="3038622" y="328247"/>
                  <a:pt x="3026889" y="313591"/>
                  <a:pt x="3010486" y="309490"/>
                </a:cubicBezTo>
                <a:cubicBezTo>
                  <a:pt x="2969291" y="299191"/>
                  <a:pt x="2926080" y="300111"/>
                  <a:pt x="2883877" y="295422"/>
                </a:cubicBezTo>
                <a:cubicBezTo>
                  <a:pt x="2869809" y="290733"/>
                  <a:pt x="2853253" y="290617"/>
                  <a:pt x="2841674" y="281354"/>
                </a:cubicBezTo>
                <a:cubicBezTo>
                  <a:pt x="2828472" y="270792"/>
                  <a:pt x="2824101" y="252353"/>
                  <a:pt x="2813539" y="239151"/>
                </a:cubicBezTo>
                <a:cubicBezTo>
                  <a:pt x="2805253" y="228794"/>
                  <a:pt x="2794782" y="220394"/>
                  <a:pt x="2785403" y="211016"/>
                </a:cubicBezTo>
                <a:cubicBezTo>
                  <a:pt x="2780714" y="192259"/>
                  <a:pt x="2781583" y="171140"/>
                  <a:pt x="2771336" y="154745"/>
                </a:cubicBezTo>
                <a:cubicBezTo>
                  <a:pt x="2757277" y="132251"/>
                  <a:pt x="2740230" y="106863"/>
                  <a:pt x="2715065" y="98474"/>
                </a:cubicBezTo>
                <a:cubicBezTo>
                  <a:pt x="2700997" y="93785"/>
                  <a:pt x="2687120" y="88480"/>
                  <a:pt x="2672862" y="84406"/>
                </a:cubicBezTo>
                <a:cubicBezTo>
                  <a:pt x="2626518" y="71165"/>
                  <a:pt x="2594586" y="65938"/>
                  <a:pt x="2546253" y="56271"/>
                </a:cubicBezTo>
                <a:cubicBezTo>
                  <a:pt x="2532185" y="46893"/>
                  <a:pt x="2517252" y="38698"/>
                  <a:pt x="2504050" y="28136"/>
                </a:cubicBezTo>
                <a:cubicBezTo>
                  <a:pt x="2493693" y="19850"/>
                  <a:pt x="2475914" y="0"/>
                  <a:pt x="2475914" y="0"/>
                </a:cubicBezTo>
                <a:lnTo>
                  <a:pt x="0" y="14068"/>
                </a:lnTo>
                <a:close/>
              </a:path>
            </a:pathLst>
          </a:cu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Volný tvar 3"/>
          <p:cNvSpPr/>
          <p:nvPr/>
        </p:nvSpPr>
        <p:spPr>
          <a:xfrm>
            <a:off x="98474" y="-56271"/>
            <a:ext cx="8989255" cy="2623625"/>
          </a:xfrm>
          <a:custGeom>
            <a:avLst/>
            <a:gdLst>
              <a:gd name="connsiteX0" fmla="*/ 0 w 8989255"/>
              <a:gd name="connsiteY0" fmla="*/ 56271 h 2623625"/>
              <a:gd name="connsiteX1" fmla="*/ 1969477 w 8989255"/>
              <a:gd name="connsiteY1" fmla="*/ 281354 h 2623625"/>
              <a:gd name="connsiteX2" fmla="*/ 4403188 w 8989255"/>
              <a:gd name="connsiteY2" fmla="*/ 1744394 h 2623625"/>
              <a:gd name="connsiteX3" fmla="*/ 5838092 w 8989255"/>
              <a:gd name="connsiteY3" fmla="*/ 2166425 h 2623625"/>
              <a:gd name="connsiteX4" fmla="*/ 6611815 w 8989255"/>
              <a:gd name="connsiteY4" fmla="*/ 2377440 h 2623625"/>
              <a:gd name="connsiteX5" fmla="*/ 7076049 w 8989255"/>
              <a:gd name="connsiteY5" fmla="*/ 2588456 h 2623625"/>
              <a:gd name="connsiteX6" fmla="*/ 8370277 w 8989255"/>
              <a:gd name="connsiteY6" fmla="*/ 2588456 h 2623625"/>
              <a:gd name="connsiteX7" fmla="*/ 8989255 w 8989255"/>
              <a:gd name="connsiteY7" fmla="*/ 2560320 h 262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9255" h="2623625">
                <a:moveTo>
                  <a:pt x="0" y="56271"/>
                </a:moveTo>
                <a:cubicBezTo>
                  <a:pt x="617806" y="28135"/>
                  <a:pt x="1235612" y="0"/>
                  <a:pt x="1969477" y="281354"/>
                </a:cubicBezTo>
                <a:cubicBezTo>
                  <a:pt x="2703342" y="562708"/>
                  <a:pt x="3758419" y="1430216"/>
                  <a:pt x="4403188" y="1744394"/>
                </a:cubicBezTo>
                <a:cubicBezTo>
                  <a:pt x="5047957" y="2058572"/>
                  <a:pt x="5469988" y="2060917"/>
                  <a:pt x="5838092" y="2166425"/>
                </a:cubicBezTo>
                <a:cubicBezTo>
                  <a:pt x="6206196" y="2271933"/>
                  <a:pt x="6405489" y="2307102"/>
                  <a:pt x="6611815" y="2377440"/>
                </a:cubicBezTo>
                <a:cubicBezTo>
                  <a:pt x="6818141" y="2447778"/>
                  <a:pt x="6782972" y="2553287"/>
                  <a:pt x="7076049" y="2588456"/>
                </a:cubicBezTo>
                <a:cubicBezTo>
                  <a:pt x="7369126" y="2623625"/>
                  <a:pt x="8051409" y="2593145"/>
                  <a:pt x="8370277" y="2588456"/>
                </a:cubicBezTo>
                <a:cubicBezTo>
                  <a:pt x="8689145" y="2583767"/>
                  <a:pt x="8839200" y="2572043"/>
                  <a:pt x="8989255" y="2560320"/>
                </a:cubicBezTo>
              </a:path>
            </a:pathLst>
          </a:cu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Obdélník 4"/>
          <p:cNvSpPr/>
          <p:nvPr/>
        </p:nvSpPr>
        <p:spPr>
          <a:xfrm rot="1365909">
            <a:off x="5436096" y="2147153"/>
            <a:ext cx="504056"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rot="1365909">
            <a:off x="5731872" y="1829326"/>
            <a:ext cx="312811" cy="1030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Volný tvar 6"/>
          <p:cNvSpPr/>
          <p:nvPr/>
        </p:nvSpPr>
        <p:spPr>
          <a:xfrm>
            <a:off x="1856935" y="0"/>
            <a:ext cx="7258930" cy="2307102"/>
          </a:xfrm>
          <a:custGeom>
            <a:avLst/>
            <a:gdLst>
              <a:gd name="connsiteX0" fmla="*/ 0 w 7258930"/>
              <a:gd name="connsiteY0" fmla="*/ 0 h 2307102"/>
              <a:gd name="connsiteX1" fmla="*/ 731520 w 7258930"/>
              <a:gd name="connsiteY1" fmla="*/ 211015 h 2307102"/>
              <a:gd name="connsiteX2" fmla="*/ 1477108 w 7258930"/>
              <a:gd name="connsiteY2" fmla="*/ 731520 h 2307102"/>
              <a:gd name="connsiteX3" fmla="*/ 2180493 w 7258930"/>
              <a:gd name="connsiteY3" fmla="*/ 1125415 h 2307102"/>
              <a:gd name="connsiteX4" fmla="*/ 2841674 w 7258930"/>
              <a:gd name="connsiteY4" fmla="*/ 1491175 h 2307102"/>
              <a:gd name="connsiteX5" fmla="*/ 3671668 w 7258930"/>
              <a:gd name="connsiteY5" fmla="*/ 1856935 h 2307102"/>
              <a:gd name="connsiteX6" fmla="*/ 4417256 w 7258930"/>
              <a:gd name="connsiteY6" fmla="*/ 2096086 h 2307102"/>
              <a:gd name="connsiteX7" fmla="*/ 5120640 w 7258930"/>
              <a:gd name="connsiteY7" fmla="*/ 2250831 h 2307102"/>
              <a:gd name="connsiteX8" fmla="*/ 5809957 w 7258930"/>
              <a:gd name="connsiteY8" fmla="*/ 2307102 h 2307102"/>
              <a:gd name="connsiteX9" fmla="*/ 5809957 w 7258930"/>
              <a:gd name="connsiteY9" fmla="*/ 2307102 h 2307102"/>
              <a:gd name="connsiteX10" fmla="*/ 7258930 w 7258930"/>
              <a:gd name="connsiteY10" fmla="*/ 2110154 h 230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8930" h="2307102">
                <a:moveTo>
                  <a:pt x="0" y="0"/>
                </a:moveTo>
                <a:cubicBezTo>
                  <a:pt x="242667" y="44547"/>
                  <a:pt x="485335" y="89095"/>
                  <a:pt x="731520" y="211015"/>
                </a:cubicBezTo>
                <a:cubicBezTo>
                  <a:pt x="977705" y="332935"/>
                  <a:pt x="1235613" y="579120"/>
                  <a:pt x="1477108" y="731520"/>
                </a:cubicBezTo>
                <a:cubicBezTo>
                  <a:pt x="1718603" y="883920"/>
                  <a:pt x="2180493" y="1125415"/>
                  <a:pt x="2180493" y="1125415"/>
                </a:cubicBezTo>
                <a:cubicBezTo>
                  <a:pt x="2407921" y="1252024"/>
                  <a:pt x="2593145" y="1369255"/>
                  <a:pt x="2841674" y="1491175"/>
                </a:cubicBezTo>
                <a:cubicBezTo>
                  <a:pt x="3090203" y="1613095"/>
                  <a:pt x="3409071" y="1756117"/>
                  <a:pt x="3671668" y="1856935"/>
                </a:cubicBezTo>
                <a:cubicBezTo>
                  <a:pt x="3934265" y="1957753"/>
                  <a:pt x="4175761" y="2030437"/>
                  <a:pt x="4417256" y="2096086"/>
                </a:cubicBezTo>
                <a:cubicBezTo>
                  <a:pt x="4658751" y="2161735"/>
                  <a:pt x="4888523" y="2215662"/>
                  <a:pt x="5120640" y="2250831"/>
                </a:cubicBezTo>
                <a:cubicBezTo>
                  <a:pt x="5352757" y="2286000"/>
                  <a:pt x="5809957" y="2307102"/>
                  <a:pt x="5809957" y="2307102"/>
                </a:cubicBezTo>
                <a:lnTo>
                  <a:pt x="5809957" y="2307102"/>
                </a:lnTo>
                <a:lnTo>
                  <a:pt x="7258930" y="2110154"/>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Volný tvar 7"/>
          <p:cNvSpPr/>
          <p:nvPr/>
        </p:nvSpPr>
        <p:spPr>
          <a:xfrm>
            <a:off x="3742006" y="872197"/>
            <a:ext cx="1312085" cy="5964701"/>
          </a:xfrm>
          <a:custGeom>
            <a:avLst/>
            <a:gdLst>
              <a:gd name="connsiteX0" fmla="*/ 196948 w 1312085"/>
              <a:gd name="connsiteY0" fmla="*/ 0 h 5964701"/>
              <a:gd name="connsiteX1" fmla="*/ 196948 w 1312085"/>
              <a:gd name="connsiteY1" fmla="*/ 0 h 5964701"/>
              <a:gd name="connsiteX2" fmla="*/ 70339 w 1312085"/>
              <a:gd name="connsiteY2" fmla="*/ 126609 h 5964701"/>
              <a:gd name="connsiteX3" fmla="*/ 42203 w 1312085"/>
              <a:gd name="connsiteY3" fmla="*/ 154745 h 5964701"/>
              <a:gd name="connsiteX4" fmla="*/ 0 w 1312085"/>
              <a:gd name="connsiteY4" fmla="*/ 239151 h 5964701"/>
              <a:gd name="connsiteX5" fmla="*/ 14068 w 1312085"/>
              <a:gd name="connsiteY5" fmla="*/ 436098 h 5964701"/>
              <a:gd name="connsiteX6" fmla="*/ 42203 w 1312085"/>
              <a:gd name="connsiteY6" fmla="*/ 464234 h 5964701"/>
              <a:gd name="connsiteX7" fmla="*/ 56271 w 1312085"/>
              <a:gd name="connsiteY7" fmla="*/ 520505 h 5964701"/>
              <a:gd name="connsiteX8" fmla="*/ 98474 w 1312085"/>
              <a:gd name="connsiteY8" fmla="*/ 604911 h 5964701"/>
              <a:gd name="connsiteX9" fmla="*/ 70339 w 1312085"/>
              <a:gd name="connsiteY9" fmla="*/ 647114 h 5964701"/>
              <a:gd name="connsiteX10" fmla="*/ 70339 w 1312085"/>
              <a:gd name="connsiteY10" fmla="*/ 872197 h 5964701"/>
              <a:gd name="connsiteX11" fmla="*/ 84406 w 1312085"/>
              <a:gd name="connsiteY11" fmla="*/ 914400 h 5964701"/>
              <a:gd name="connsiteX12" fmla="*/ 112542 w 1312085"/>
              <a:gd name="connsiteY12" fmla="*/ 942535 h 5964701"/>
              <a:gd name="connsiteX13" fmla="*/ 182880 w 1312085"/>
              <a:gd name="connsiteY13" fmla="*/ 1055077 h 5964701"/>
              <a:gd name="connsiteX14" fmla="*/ 211016 w 1312085"/>
              <a:gd name="connsiteY14" fmla="*/ 1083212 h 5964701"/>
              <a:gd name="connsiteX15" fmla="*/ 239151 w 1312085"/>
              <a:gd name="connsiteY15" fmla="*/ 1111348 h 5964701"/>
              <a:gd name="connsiteX16" fmla="*/ 337625 w 1312085"/>
              <a:gd name="connsiteY16" fmla="*/ 1209821 h 5964701"/>
              <a:gd name="connsiteX17" fmla="*/ 393896 w 1312085"/>
              <a:gd name="connsiteY17" fmla="*/ 1266092 h 5964701"/>
              <a:gd name="connsiteX18" fmla="*/ 450166 w 1312085"/>
              <a:gd name="connsiteY18" fmla="*/ 1322363 h 5964701"/>
              <a:gd name="connsiteX19" fmla="*/ 464234 w 1312085"/>
              <a:gd name="connsiteY19" fmla="*/ 1364566 h 5964701"/>
              <a:gd name="connsiteX20" fmla="*/ 506437 w 1312085"/>
              <a:gd name="connsiteY20" fmla="*/ 1392701 h 5964701"/>
              <a:gd name="connsiteX21" fmla="*/ 492369 w 1312085"/>
              <a:gd name="connsiteY21" fmla="*/ 1533378 h 5964701"/>
              <a:gd name="connsiteX22" fmla="*/ 464234 w 1312085"/>
              <a:gd name="connsiteY22" fmla="*/ 1561514 h 5964701"/>
              <a:gd name="connsiteX23" fmla="*/ 450166 w 1312085"/>
              <a:gd name="connsiteY23" fmla="*/ 1603717 h 5964701"/>
              <a:gd name="connsiteX24" fmla="*/ 436099 w 1312085"/>
              <a:gd name="connsiteY24" fmla="*/ 1758461 h 5964701"/>
              <a:gd name="connsiteX25" fmla="*/ 407963 w 1312085"/>
              <a:gd name="connsiteY25" fmla="*/ 1786597 h 5964701"/>
              <a:gd name="connsiteX26" fmla="*/ 323557 w 1312085"/>
              <a:gd name="connsiteY26" fmla="*/ 1828800 h 5964701"/>
              <a:gd name="connsiteX27" fmla="*/ 281354 w 1312085"/>
              <a:gd name="connsiteY27" fmla="*/ 1983545 h 5964701"/>
              <a:gd name="connsiteX28" fmla="*/ 295422 w 1312085"/>
              <a:gd name="connsiteY28" fmla="*/ 2039815 h 5964701"/>
              <a:gd name="connsiteX29" fmla="*/ 379828 w 1312085"/>
              <a:gd name="connsiteY29" fmla="*/ 2096086 h 5964701"/>
              <a:gd name="connsiteX30" fmla="*/ 422031 w 1312085"/>
              <a:gd name="connsiteY30" fmla="*/ 2180492 h 5964701"/>
              <a:gd name="connsiteX31" fmla="*/ 450166 w 1312085"/>
              <a:gd name="connsiteY31" fmla="*/ 2222695 h 5964701"/>
              <a:gd name="connsiteX32" fmla="*/ 492369 w 1312085"/>
              <a:gd name="connsiteY32" fmla="*/ 2293034 h 5964701"/>
              <a:gd name="connsiteX33" fmla="*/ 562708 w 1312085"/>
              <a:gd name="connsiteY33" fmla="*/ 2391508 h 5964701"/>
              <a:gd name="connsiteX34" fmla="*/ 590843 w 1312085"/>
              <a:gd name="connsiteY34" fmla="*/ 2475914 h 5964701"/>
              <a:gd name="connsiteX35" fmla="*/ 604911 w 1312085"/>
              <a:gd name="connsiteY35" fmla="*/ 2518117 h 5964701"/>
              <a:gd name="connsiteX36" fmla="*/ 562708 w 1312085"/>
              <a:gd name="connsiteY36" fmla="*/ 2813538 h 5964701"/>
              <a:gd name="connsiteX37" fmla="*/ 506437 w 1312085"/>
              <a:gd name="connsiteY37" fmla="*/ 2897945 h 5964701"/>
              <a:gd name="connsiteX38" fmla="*/ 450166 w 1312085"/>
              <a:gd name="connsiteY38" fmla="*/ 2940148 h 5964701"/>
              <a:gd name="connsiteX39" fmla="*/ 379828 w 1312085"/>
              <a:gd name="connsiteY39" fmla="*/ 3024554 h 5964701"/>
              <a:gd name="connsiteX40" fmla="*/ 281354 w 1312085"/>
              <a:gd name="connsiteY40" fmla="*/ 3137095 h 5964701"/>
              <a:gd name="connsiteX41" fmla="*/ 225083 w 1312085"/>
              <a:gd name="connsiteY41" fmla="*/ 3221501 h 5964701"/>
              <a:gd name="connsiteX42" fmla="*/ 168812 w 1312085"/>
              <a:gd name="connsiteY42" fmla="*/ 3277772 h 5964701"/>
              <a:gd name="connsiteX43" fmla="*/ 154745 w 1312085"/>
              <a:gd name="connsiteY43" fmla="*/ 3334043 h 5964701"/>
              <a:gd name="connsiteX44" fmla="*/ 126609 w 1312085"/>
              <a:gd name="connsiteY44" fmla="*/ 3362178 h 5964701"/>
              <a:gd name="connsiteX45" fmla="*/ 70339 w 1312085"/>
              <a:gd name="connsiteY45" fmla="*/ 3488788 h 5964701"/>
              <a:gd name="connsiteX46" fmla="*/ 98474 w 1312085"/>
              <a:gd name="connsiteY46" fmla="*/ 3671668 h 5964701"/>
              <a:gd name="connsiteX47" fmla="*/ 154745 w 1312085"/>
              <a:gd name="connsiteY47" fmla="*/ 3742006 h 5964701"/>
              <a:gd name="connsiteX48" fmla="*/ 182880 w 1312085"/>
              <a:gd name="connsiteY48" fmla="*/ 3784209 h 5964701"/>
              <a:gd name="connsiteX49" fmla="*/ 295422 w 1312085"/>
              <a:gd name="connsiteY49" fmla="*/ 3812345 h 5964701"/>
              <a:gd name="connsiteX50" fmla="*/ 393896 w 1312085"/>
              <a:gd name="connsiteY50" fmla="*/ 3840480 h 5964701"/>
              <a:gd name="connsiteX51" fmla="*/ 520505 w 1312085"/>
              <a:gd name="connsiteY51" fmla="*/ 3854548 h 5964701"/>
              <a:gd name="connsiteX52" fmla="*/ 675249 w 1312085"/>
              <a:gd name="connsiteY52" fmla="*/ 3896751 h 5964701"/>
              <a:gd name="connsiteX53" fmla="*/ 717452 w 1312085"/>
              <a:gd name="connsiteY53" fmla="*/ 3981157 h 5964701"/>
              <a:gd name="connsiteX54" fmla="*/ 745588 w 1312085"/>
              <a:gd name="connsiteY54" fmla="*/ 4065563 h 5964701"/>
              <a:gd name="connsiteX55" fmla="*/ 759656 w 1312085"/>
              <a:gd name="connsiteY55" fmla="*/ 4107766 h 5964701"/>
              <a:gd name="connsiteX56" fmla="*/ 773723 w 1312085"/>
              <a:gd name="connsiteY56" fmla="*/ 4149969 h 5964701"/>
              <a:gd name="connsiteX57" fmla="*/ 801859 w 1312085"/>
              <a:gd name="connsiteY57" fmla="*/ 4178105 h 5964701"/>
              <a:gd name="connsiteX58" fmla="*/ 829994 w 1312085"/>
              <a:gd name="connsiteY58" fmla="*/ 4220308 h 5964701"/>
              <a:gd name="connsiteX59" fmla="*/ 872197 w 1312085"/>
              <a:gd name="connsiteY59" fmla="*/ 4234375 h 5964701"/>
              <a:gd name="connsiteX60" fmla="*/ 900332 w 1312085"/>
              <a:gd name="connsiteY60" fmla="*/ 4262511 h 5964701"/>
              <a:gd name="connsiteX61" fmla="*/ 970671 w 1312085"/>
              <a:gd name="connsiteY61" fmla="*/ 4332849 h 5964701"/>
              <a:gd name="connsiteX62" fmla="*/ 998806 w 1312085"/>
              <a:gd name="connsiteY62" fmla="*/ 4417255 h 5964701"/>
              <a:gd name="connsiteX63" fmla="*/ 1012874 w 1312085"/>
              <a:gd name="connsiteY63" fmla="*/ 4557932 h 5964701"/>
              <a:gd name="connsiteX64" fmla="*/ 1026942 w 1312085"/>
              <a:gd name="connsiteY64" fmla="*/ 4783015 h 5964701"/>
              <a:gd name="connsiteX65" fmla="*/ 1055077 w 1312085"/>
              <a:gd name="connsiteY65" fmla="*/ 4867421 h 5964701"/>
              <a:gd name="connsiteX66" fmla="*/ 1139483 w 1312085"/>
              <a:gd name="connsiteY66" fmla="*/ 4909625 h 5964701"/>
              <a:gd name="connsiteX67" fmla="*/ 1167619 w 1312085"/>
              <a:gd name="connsiteY67" fmla="*/ 4937760 h 5964701"/>
              <a:gd name="connsiteX68" fmla="*/ 1209822 w 1312085"/>
              <a:gd name="connsiteY68" fmla="*/ 4951828 h 5964701"/>
              <a:gd name="connsiteX69" fmla="*/ 1237957 w 1312085"/>
              <a:gd name="connsiteY69" fmla="*/ 4994031 h 5964701"/>
              <a:gd name="connsiteX70" fmla="*/ 1280160 w 1312085"/>
              <a:gd name="connsiteY70" fmla="*/ 5022166 h 5964701"/>
              <a:gd name="connsiteX71" fmla="*/ 1308296 w 1312085"/>
              <a:gd name="connsiteY71" fmla="*/ 5106572 h 5964701"/>
              <a:gd name="connsiteX72" fmla="*/ 1266092 w 1312085"/>
              <a:gd name="connsiteY72" fmla="*/ 5359791 h 5964701"/>
              <a:gd name="connsiteX73" fmla="*/ 1237957 w 1312085"/>
              <a:gd name="connsiteY73" fmla="*/ 5444197 h 5964701"/>
              <a:gd name="connsiteX74" fmla="*/ 1167619 w 1312085"/>
              <a:gd name="connsiteY74" fmla="*/ 5500468 h 5964701"/>
              <a:gd name="connsiteX75" fmla="*/ 1139483 w 1312085"/>
              <a:gd name="connsiteY75" fmla="*/ 5584874 h 5964701"/>
              <a:gd name="connsiteX76" fmla="*/ 1167619 w 1312085"/>
              <a:gd name="connsiteY76" fmla="*/ 5725551 h 5964701"/>
              <a:gd name="connsiteX77" fmla="*/ 1195754 w 1312085"/>
              <a:gd name="connsiteY77" fmla="*/ 5767754 h 5964701"/>
              <a:gd name="connsiteX78" fmla="*/ 1209822 w 1312085"/>
              <a:gd name="connsiteY78" fmla="*/ 5809957 h 5964701"/>
              <a:gd name="connsiteX79" fmla="*/ 1252025 w 1312085"/>
              <a:gd name="connsiteY79" fmla="*/ 5838092 h 5964701"/>
              <a:gd name="connsiteX80" fmla="*/ 1252025 w 1312085"/>
              <a:gd name="connsiteY80" fmla="*/ 5936566 h 5964701"/>
              <a:gd name="connsiteX81" fmla="*/ 1223889 w 1312085"/>
              <a:gd name="connsiteY81" fmla="*/ 5964701 h 5964701"/>
              <a:gd name="connsiteX82" fmla="*/ 1223889 w 1312085"/>
              <a:gd name="connsiteY82" fmla="*/ 5964701 h 596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12085" h="5964701">
                <a:moveTo>
                  <a:pt x="196948" y="0"/>
                </a:moveTo>
                <a:lnTo>
                  <a:pt x="196948" y="0"/>
                </a:lnTo>
                <a:cubicBezTo>
                  <a:pt x="830" y="168100"/>
                  <a:pt x="155621" y="20006"/>
                  <a:pt x="70339" y="126609"/>
                </a:cubicBezTo>
                <a:cubicBezTo>
                  <a:pt x="62053" y="136966"/>
                  <a:pt x="50489" y="144388"/>
                  <a:pt x="42203" y="154745"/>
                </a:cubicBezTo>
                <a:cubicBezTo>
                  <a:pt x="11037" y="193702"/>
                  <a:pt x="14858" y="194577"/>
                  <a:pt x="0" y="239151"/>
                </a:cubicBezTo>
                <a:cubicBezTo>
                  <a:pt x="4689" y="304800"/>
                  <a:pt x="1939" y="371409"/>
                  <a:pt x="14068" y="436098"/>
                </a:cubicBezTo>
                <a:cubicBezTo>
                  <a:pt x="16512" y="449134"/>
                  <a:pt x="36272" y="452371"/>
                  <a:pt x="42203" y="464234"/>
                </a:cubicBezTo>
                <a:cubicBezTo>
                  <a:pt x="50849" y="481527"/>
                  <a:pt x="50959" y="501915"/>
                  <a:pt x="56271" y="520505"/>
                </a:cubicBezTo>
                <a:cubicBezTo>
                  <a:pt x="70832" y="571467"/>
                  <a:pt x="67648" y="558671"/>
                  <a:pt x="98474" y="604911"/>
                </a:cubicBezTo>
                <a:cubicBezTo>
                  <a:pt x="89096" y="618979"/>
                  <a:pt x="75197" y="630920"/>
                  <a:pt x="70339" y="647114"/>
                </a:cubicBezTo>
                <a:cubicBezTo>
                  <a:pt x="46830" y="725478"/>
                  <a:pt x="57009" y="792218"/>
                  <a:pt x="70339" y="872197"/>
                </a:cubicBezTo>
                <a:cubicBezTo>
                  <a:pt x="72777" y="886824"/>
                  <a:pt x="76777" y="901685"/>
                  <a:pt x="84406" y="914400"/>
                </a:cubicBezTo>
                <a:cubicBezTo>
                  <a:pt x="91230" y="925773"/>
                  <a:pt x="103163" y="933157"/>
                  <a:pt x="112542" y="942535"/>
                </a:cubicBezTo>
                <a:cubicBezTo>
                  <a:pt x="133042" y="1024540"/>
                  <a:pt x="112938" y="985136"/>
                  <a:pt x="182880" y="1055077"/>
                </a:cubicBezTo>
                <a:lnTo>
                  <a:pt x="211016" y="1083212"/>
                </a:lnTo>
                <a:lnTo>
                  <a:pt x="239151" y="1111348"/>
                </a:lnTo>
                <a:cubicBezTo>
                  <a:pt x="270984" y="1206843"/>
                  <a:pt x="224756" y="1096952"/>
                  <a:pt x="337625" y="1209821"/>
                </a:cubicBezTo>
                <a:lnTo>
                  <a:pt x="393896" y="1266092"/>
                </a:lnTo>
                <a:cubicBezTo>
                  <a:pt x="431407" y="1378631"/>
                  <a:pt x="375140" y="1247337"/>
                  <a:pt x="450166" y="1322363"/>
                </a:cubicBezTo>
                <a:cubicBezTo>
                  <a:pt x="460651" y="1332848"/>
                  <a:pt x="454971" y="1352987"/>
                  <a:pt x="464234" y="1364566"/>
                </a:cubicBezTo>
                <a:cubicBezTo>
                  <a:pt x="474796" y="1377768"/>
                  <a:pt x="492369" y="1383323"/>
                  <a:pt x="506437" y="1392701"/>
                </a:cubicBezTo>
                <a:cubicBezTo>
                  <a:pt x="501748" y="1439593"/>
                  <a:pt x="503799" y="1487659"/>
                  <a:pt x="492369" y="1533378"/>
                </a:cubicBezTo>
                <a:cubicBezTo>
                  <a:pt x="489152" y="1546245"/>
                  <a:pt x="471058" y="1550141"/>
                  <a:pt x="464234" y="1561514"/>
                </a:cubicBezTo>
                <a:cubicBezTo>
                  <a:pt x="456605" y="1574230"/>
                  <a:pt x="454855" y="1589649"/>
                  <a:pt x="450166" y="1603717"/>
                </a:cubicBezTo>
                <a:cubicBezTo>
                  <a:pt x="445477" y="1655298"/>
                  <a:pt x="447745" y="1707993"/>
                  <a:pt x="436099" y="1758461"/>
                </a:cubicBezTo>
                <a:cubicBezTo>
                  <a:pt x="433117" y="1771385"/>
                  <a:pt x="418320" y="1778311"/>
                  <a:pt x="407963" y="1786597"/>
                </a:cubicBezTo>
                <a:cubicBezTo>
                  <a:pt x="369006" y="1817763"/>
                  <a:pt x="368131" y="1813942"/>
                  <a:pt x="323557" y="1828800"/>
                </a:cubicBezTo>
                <a:cubicBezTo>
                  <a:pt x="256462" y="1929441"/>
                  <a:pt x="258929" y="1882636"/>
                  <a:pt x="281354" y="1983545"/>
                </a:cubicBezTo>
                <a:cubicBezTo>
                  <a:pt x="285548" y="2002419"/>
                  <a:pt x="282690" y="2025265"/>
                  <a:pt x="295422" y="2039815"/>
                </a:cubicBezTo>
                <a:cubicBezTo>
                  <a:pt x="317689" y="2065263"/>
                  <a:pt x="379828" y="2096086"/>
                  <a:pt x="379828" y="2096086"/>
                </a:cubicBezTo>
                <a:cubicBezTo>
                  <a:pt x="460459" y="2217034"/>
                  <a:pt x="363788" y="2064007"/>
                  <a:pt x="422031" y="2180492"/>
                </a:cubicBezTo>
                <a:cubicBezTo>
                  <a:pt x="429592" y="2195614"/>
                  <a:pt x="442605" y="2207573"/>
                  <a:pt x="450166" y="2222695"/>
                </a:cubicBezTo>
                <a:cubicBezTo>
                  <a:pt x="486690" y="2295743"/>
                  <a:pt x="437415" y="2238078"/>
                  <a:pt x="492369" y="2293034"/>
                </a:cubicBezTo>
                <a:cubicBezTo>
                  <a:pt x="525194" y="2391508"/>
                  <a:pt x="492370" y="2368061"/>
                  <a:pt x="562708" y="2391508"/>
                </a:cubicBezTo>
                <a:lnTo>
                  <a:pt x="590843" y="2475914"/>
                </a:lnTo>
                <a:lnTo>
                  <a:pt x="604911" y="2518117"/>
                </a:lnTo>
                <a:cubicBezTo>
                  <a:pt x="602189" y="2558946"/>
                  <a:pt x="607532" y="2746302"/>
                  <a:pt x="562708" y="2813538"/>
                </a:cubicBezTo>
                <a:cubicBezTo>
                  <a:pt x="543951" y="2841674"/>
                  <a:pt x="533489" y="2877656"/>
                  <a:pt x="506437" y="2897945"/>
                </a:cubicBezTo>
                <a:lnTo>
                  <a:pt x="450166" y="2940148"/>
                </a:lnTo>
                <a:cubicBezTo>
                  <a:pt x="373367" y="3093746"/>
                  <a:pt x="472618" y="2918508"/>
                  <a:pt x="379828" y="3024554"/>
                </a:cubicBezTo>
                <a:cubicBezTo>
                  <a:pt x="264944" y="3155850"/>
                  <a:pt x="376310" y="3073792"/>
                  <a:pt x="281354" y="3137095"/>
                </a:cubicBezTo>
                <a:cubicBezTo>
                  <a:pt x="262597" y="3165230"/>
                  <a:pt x="248993" y="3197591"/>
                  <a:pt x="225083" y="3221501"/>
                </a:cubicBezTo>
                <a:lnTo>
                  <a:pt x="168812" y="3277772"/>
                </a:lnTo>
                <a:cubicBezTo>
                  <a:pt x="164123" y="3296529"/>
                  <a:pt x="163392" y="3316750"/>
                  <a:pt x="154745" y="3334043"/>
                </a:cubicBezTo>
                <a:cubicBezTo>
                  <a:pt x="148814" y="3345906"/>
                  <a:pt x="132540" y="3350315"/>
                  <a:pt x="126609" y="3362178"/>
                </a:cubicBezTo>
                <a:cubicBezTo>
                  <a:pt x="26158" y="3563081"/>
                  <a:pt x="153103" y="3364640"/>
                  <a:pt x="70339" y="3488788"/>
                </a:cubicBezTo>
                <a:cubicBezTo>
                  <a:pt x="74374" y="3529141"/>
                  <a:pt x="73124" y="3620968"/>
                  <a:pt x="98474" y="3671668"/>
                </a:cubicBezTo>
                <a:cubicBezTo>
                  <a:pt x="127343" y="3729405"/>
                  <a:pt x="119850" y="3698387"/>
                  <a:pt x="154745" y="3742006"/>
                </a:cubicBezTo>
                <a:cubicBezTo>
                  <a:pt x="165307" y="3755208"/>
                  <a:pt x="169678" y="3773647"/>
                  <a:pt x="182880" y="3784209"/>
                </a:cubicBezTo>
                <a:cubicBezTo>
                  <a:pt x="197497" y="3795903"/>
                  <a:pt x="291600" y="3811390"/>
                  <a:pt x="295422" y="3812345"/>
                </a:cubicBezTo>
                <a:cubicBezTo>
                  <a:pt x="354241" y="3827050"/>
                  <a:pt x="325490" y="3829956"/>
                  <a:pt x="393896" y="3840480"/>
                </a:cubicBezTo>
                <a:cubicBezTo>
                  <a:pt x="435865" y="3846937"/>
                  <a:pt x="478302" y="3849859"/>
                  <a:pt x="520505" y="3854548"/>
                </a:cubicBezTo>
                <a:cubicBezTo>
                  <a:pt x="647432" y="3886279"/>
                  <a:pt x="596362" y="3870455"/>
                  <a:pt x="675249" y="3896751"/>
                </a:cubicBezTo>
                <a:cubicBezTo>
                  <a:pt x="726555" y="4050666"/>
                  <a:pt x="644730" y="3817533"/>
                  <a:pt x="717452" y="3981157"/>
                </a:cubicBezTo>
                <a:cubicBezTo>
                  <a:pt x="729497" y="4008258"/>
                  <a:pt x="736209" y="4037428"/>
                  <a:pt x="745588" y="4065563"/>
                </a:cubicBezTo>
                <a:lnTo>
                  <a:pt x="759656" y="4107766"/>
                </a:lnTo>
                <a:cubicBezTo>
                  <a:pt x="764345" y="4121834"/>
                  <a:pt x="763238" y="4139484"/>
                  <a:pt x="773723" y="4149969"/>
                </a:cubicBezTo>
                <a:cubicBezTo>
                  <a:pt x="783102" y="4159348"/>
                  <a:pt x="793573" y="4167748"/>
                  <a:pt x="801859" y="4178105"/>
                </a:cubicBezTo>
                <a:cubicBezTo>
                  <a:pt x="812421" y="4191307"/>
                  <a:pt x="816792" y="4209746"/>
                  <a:pt x="829994" y="4220308"/>
                </a:cubicBezTo>
                <a:cubicBezTo>
                  <a:pt x="841573" y="4229571"/>
                  <a:pt x="858129" y="4229686"/>
                  <a:pt x="872197" y="4234375"/>
                </a:cubicBezTo>
                <a:cubicBezTo>
                  <a:pt x="881575" y="4243754"/>
                  <a:pt x="889975" y="4254226"/>
                  <a:pt x="900332" y="4262511"/>
                </a:cubicBezTo>
                <a:cubicBezTo>
                  <a:pt x="942375" y="4296145"/>
                  <a:pt x="947386" y="4280457"/>
                  <a:pt x="970671" y="4332849"/>
                </a:cubicBezTo>
                <a:cubicBezTo>
                  <a:pt x="982716" y="4359950"/>
                  <a:pt x="998806" y="4417255"/>
                  <a:pt x="998806" y="4417255"/>
                </a:cubicBezTo>
                <a:cubicBezTo>
                  <a:pt x="1003495" y="4464147"/>
                  <a:pt x="1009260" y="4510945"/>
                  <a:pt x="1012874" y="4557932"/>
                </a:cubicBezTo>
                <a:cubicBezTo>
                  <a:pt x="1018640" y="4632885"/>
                  <a:pt x="1016785" y="4708530"/>
                  <a:pt x="1026942" y="4783015"/>
                </a:cubicBezTo>
                <a:cubicBezTo>
                  <a:pt x="1030949" y="4812400"/>
                  <a:pt x="1026942" y="4858042"/>
                  <a:pt x="1055077" y="4867421"/>
                </a:cubicBezTo>
                <a:cubicBezTo>
                  <a:pt x="1099654" y="4882280"/>
                  <a:pt x="1100523" y="4878457"/>
                  <a:pt x="1139483" y="4909625"/>
                </a:cubicBezTo>
                <a:cubicBezTo>
                  <a:pt x="1149840" y="4917910"/>
                  <a:pt x="1156246" y="4930936"/>
                  <a:pt x="1167619" y="4937760"/>
                </a:cubicBezTo>
                <a:cubicBezTo>
                  <a:pt x="1180335" y="4945389"/>
                  <a:pt x="1195754" y="4947139"/>
                  <a:pt x="1209822" y="4951828"/>
                </a:cubicBezTo>
                <a:cubicBezTo>
                  <a:pt x="1219200" y="4965896"/>
                  <a:pt x="1226002" y="4982076"/>
                  <a:pt x="1237957" y="4994031"/>
                </a:cubicBezTo>
                <a:cubicBezTo>
                  <a:pt x="1249912" y="5005986"/>
                  <a:pt x="1271199" y="5007829"/>
                  <a:pt x="1280160" y="5022166"/>
                </a:cubicBezTo>
                <a:cubicBezTo>
                  <a:pt x="1295878" y="5047315"/>
                  <a:pt x="1308296" y="5106572"/>
                  <a:pt x="1308296" y="5106572"/>
                </a:cubicBezTo>
                <a:cubicBezTo>
                  <a:pt x="1291764" y="5304948"/>
                  <a:pt x="1312085" y="5221812"/>
                  <a:pt x="1266092" y="5359791"/>
                </a:cubicBezTo>
                <a:cubicBezTo>
                  <a:pt x="1266091" y="5359793"/>
                  <a:pt x="1237959" y="5444196"/>
                  <a:pt x="1237957" y="5444197"/>
                </a:cubicBezTo>
                <a:cubicBezTo>
                  <a:pt x="1184718" y="5479689"/>
                  <a:pt x="1207709" y="5460377"/>
                  <a:pt x="1167619" y="5500468"/>
                </a:cubicBezTo>
                <a:cubicBezTo>
                  <a:pt x="1158240" y="5528603"/>
                  <a:pt x="1135289" y="5555515"/>
                  <a:pt x="1139483" y="5584874"/>
                </a:cubicBezTo>
                <a:cubicBezTo>
                  <a:pt x="1144668" y="5621167"/>
                  <a:pt x="1147976" y="5686265"/>
                  <a:pt x="1167619" y="5725551"/>
                </a:cubicBezTo>
                <a:cubicBezTo>
                  <a:pt x="1175180" y="5740673"/>
                  <a:pt x="1188193" y="5752632"/>
                  <a:pt x="1195754" y="5767754"/>
                </a:cubicBezTo>
                <a:cubicBezTo>
                  <a:pt x="1202386" y="5781017"/>
                  <a:pt x="1200559" y="5798378"/>
                  <a:pt x="1209822" y="5809957"/>
                </a:cubicBezTo>
                <a:cubicBezTo>
                  <a:pt x="1220384" y="5823159"/>
                  <a:pt x="1237957" y="5828714"/>
                  <a:pt x="1252025" y="5838092"/>
                </a:cubicBezTo>
                <a:cubicBezTo>
                  <a:pt x="1266787" y="5882379"/>
                  <a:pt x="1276754" y="5887108"/>
                  <a:pt x="1252025" y="5936566"/>
                </a:cubicBezTo>
                <a:cubicBezTo>
                  <a:pt x="1246094" y="5948429"/>
                  <a:pt x="1223889" y="5964701"/>
                  <a:pt x="1223889" y="5964701"/>
                </a:cubicBezTo>
                <a:lnTo>
                  <a:pt x="1223889" y="5964701"/>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Volný tvar 8"/>
          <p:cNvSpPr/>
          <p:nvPr/>
        </p:nvSpPr>
        <p:spPr>
          <a:xfrm>
            <a:off x="0" y="5892883"/>
            <a:ext cx="3756074" cy="1042489"/>
          </a:xfrm>
          <a:custGeom>
            <a:avLst/>
            <a:gdLst>
              <a:gd name="connsiteX0" fmla="*/ 0 w 3756074"/>
              <a:gd name="connsiteY0" fmla="*/ 85886 h 1042489"/>
              <a:gd name="connsiteX1" fmla="*/ 14068 w 3756074"/>
              <a:gd name="connsiteY1" fmla="*/ 1000286 h 1042489"/>
              <a:gd name="connsiteX2" fmla="*/ 3756074 w 3756074"/>
              <a:gd name="connsiteY2" fmla="*/ 1042489 h 1042489"/>
              <a:gd name="connsiteX3" fmla="*/ 3756074 w 3756074"/>
              <a:gd name="connsiteY3" fmla="*/ 1042489 h 1042489"/>
              <a:gd name="connsiteX4" fmla="*/ 3685735 w 3756074"/>
              <a:gd name="connsiteY4" fmla="*/ 901812 h 1042489"/>
              <a:gd name="connsiteX5" fmla="*/ 3657600 w 3756074"/>
              <a:gd name="connsiteY5" fmla="*/ 859609 h 1042489"/>
              <a:gd name="connsiteX6" fmla="*/ 3559126 w 3756074"/>
              <a:gd name="connsiteY6" fmla="*/ 831474 h 1042489"/>
              <a:gd name="connsiteX7" fmla="*/ 3446585 w 3756074"/>
              <a:gd name="connsiteY7" fmla="*/ 747068 h 1042489"/>
              <a:gd name="connsiteX8" fmla="*/ 3418449 w 3756074"/>
              <a:gd name="connsiteY8" fmla="*/ 718932 h 1042489"/>
              <a:gd name="connsiteX9" fmla="*/ 3362178 w 3756074"/>
              <a:gd name="connsiteY9" fmla="*/ 704865 h 1042489"/>
              <a:gd name="connsiteX10" fmla="*/ 3024554 w 3756074"/>
              <a:gd name="connsiteY10" fmla="*/ 690797 h 1042489"/>
              <a:gd name="connsiteX11" fmla="*/ 2686929 w 3756074"/>
              <a:gd name="connsiteY11" fmla="*/ 662662 h 1042489"/>
              <a:gd name="connsiteX12" fmla="*/ 2644726 w 3756074"/>
              <a:gd name="connsiteY12" fmla="*/ 634526 h 1042489"/>
              <a:gd name="connsiteX13" fmla="*/ 2602523 w 3756074"/>
              <a:gd name="connsiteY13" fmla="*/ 620459 h 1042489"/>
              <a:gd name="connsiteX14" fmla="*/ 2560320 w 3756074"/>
              <a:gd name="connsiteY14" fmla="*/ 592323 h 1042489"/>
              <a:gd name="connsiteX15" fmla="*/ 2504049 w 3756074"/>
              <a:gd name="connsiteY15" fmla="*/ 578255 h 1042489"/>
              <a:gd name="connsiteX16" fmla="*/ 2461846 w 3756074"/>
              <a:gd name="connsiteY16" fmla="*/ 564188 h 1042489"/>
              <a:gd name="connsiteX17" fmla="*/ 2433711 w 3756074"/>
              <a:gd name="connsiteY17" fmla="*/ 521985 h 1042489"/>
              <a:gd name="connsiteX18" fmla="*/ 2461846 w 3756074"/>
              <a:gd name="connsiteY18" fmla="*/ 381308 h 1042489"/>
              <a:gd name="connsiteX19" fmla="*/ 2518117 w 3756074"/>
              <a:gd name="connsiteY19" fmla="*/ 296902 h 1042489"/>
              <a:gd name="connsiteX20" fmla="*/ 2518117 w 3756074"/>
              <a:gd name="connsiteY20" fmla="*/ 156225 h 1042489"/>
              <a:gd name="connsiteX21" fmla="*/ 2461846 w 3756074"/>
              <a:gd name="connsiteY21" fmla="*/ 99954 h 1042489"/>
              <a:gd name="connsiteX22" fmla="*/ 2433711 w 3756074"/>
              <a:gd name="connsiteY22" fmla="*/ 57751 h 1042489"/>
              <a:gd name="connsiteX23" fmla="*/ 2391508 w 3756074"/>
              <a:gd name="connsiteY23" fmla="*/ 43683 h 1042489"/>
              <a:gd name="connsiteX24" fmla="*/ 2194560 w 3756074"/>
              <a:gd name="connsiteY24" fmla="*/ 57751 h 1042489"/>
              <a:gd name="connsiteX25" fmla="*/ 2180492 w 3756074"/>
              <a:gd name="connsiteY25" fmla="*/ 114022 h 1042489"/>
              <a:gd name="connsiteX26" fmla="*/ 2194560 w 3756074"/>
              <a:gd name="connsiteY26" fmla="*/ 198428 h 1042489"/>
              <a:gd name="connsiteX27" fmla="*/ 2321169 w 3756074"/>
              <a:gd name="connsiteY27" fmla="*/ 310969 h 1042489"/>
              <a:gd name="connsiteX28" fmla="*/ 2349305 w 3756074"/>
              <a:gd name="connsiteY28" fmla="*/ 339105 h 1042489"/>
              <a:gd name="connsiteX29" fmla="*/ 2335237 w 3756074"/>
              <a:gd name="connsiteY29" fmla="*/ 395375 h 1042489"/>
              <a:gd name="connsiteX30" fmla="*/ 2236763 w 3756074"/>
              <a:gd name="connsiteY30" fmla="*/ 395375 h 1042489"/>
              <a:gd name="connsiteX31" fmla="*/ 2208628 w 3756074"/>
              <a:gd name="connsiteY31" fmla="*/ 353172 h 1042489"/>
              <a:gd name="connsiteX32" fmla="*/ 2194560 w 3756074"/>
              <a:gd name="connsiteY32" fmla="*/ 310969 h 1042489"/>
              <a:gd name="connsiteX33" fmla="*/ 2152357 w 3756074"/>
              <a:gd name="connsiteY33" fmla="*/ 282834 h 1042489"/>
              <a:gd name="connsiteX34" fmla="*/ 2096086 w 3756074"/>
              <a:gd name="connsiteY34" fmla="*/ 198428 h 1042489"/>
              <a:gd name="connsiteX35" fmla="*/ 2082018 w 3756074"/>
              <a:gd name="connsiteY35" fmla="*/ 156225 h 1042489"/>
              <a:gd name="connsiteX36" fmla="*/ 1969477 w 3756074"/>
              <a:gd name="connsiteY36" fmla="*/ 57751 h 1042489"/>
              <a:gd name="connsiteX37" fmla="*/ 1814732 w 3756074"/>
              <a:gd name="connsiteY37" fmla="*/ 29615 h 1042489"/>
              <a:gd name="connsiteX38" fmla="*/ 1730326 w 3756074"/>
              <a:gd name="connsiteY38" fmla="*/ 29615 h 1042489"/>
              <a:gd name="connsiteX39" fmla="*/ 1716258 w 3756074"/>
              <a:gd name="connsiteY39" fmla="*/ 85886 h 1042489"/>
              <a:gd name="connsiteX40" fmla="*/ 1730326 w 3756074"/>
              <a:gd name="connsiteY40" fmla="*/ 142157 h 1042489"/>
              <a:gd name="connsiteX41" fmla="*/ 1547446 w 3756074"/>
              <a:gd name="connsiteY41" fmla="*/ 198428 h 1042489"/>
              <a:gd name="connsiteX42" fmla="*/ 1364566 w 3756074"/>
              <a:gd name="connsiteY42" fmla="*/ 226563 h 1042489"/>
              <a:gd name="connsiteX43" fmla="*/ 1322363 w 3756074"/>
              <a:gd name="connsiteY43" fmla="*/ 240631 h 1042489"/>
              <a:gd name="connsiteX44" fmla="*/ 1181686 w 3756074"/>
              <a:gd name="connsiteY44" fmla="*/ 226563 h 1042489"/>
              <a:gd name="connsiteX45" fmla="*/ 1083212 w 3756074"/>
              <a:gd name="connsiteY45" fmla="*/ 212495 h 1042489"/>
              <a:gd name="connsiteX46" fmla="*/ 1055077 w 3756074"/>
              <a:gd name="connsiteY46" fmla="*/ 240631 h 1042489"/>
              <a:gd name="connsiteX47" fmla="*/ 1012874 w 3756074"/>
              <a:gd name="connsiteY47" fmla="*/ 254699 h 1042489"/>
              <a:gd name="connsiteX48" fmla="*/ 956603 w 3756074"/>
              <a:gd name="connsiteY48" fmla="*/ 339105 h 1042489"/>
              <a:gd name="connsiteX49" fmla="*/ 801858 w 3756074"/>
              <a:gd name="connsiteY49" fmla="*/ 296902 h 1042489"/>
              <a:gd name="connsiteX50" fmla="*/ 759655 w 3756074"/>
              <a:gd name="connsiteY50" fmla="*/ 310969 h 1042489"/>
              <a:gd name="connsiteX51" fmla="*/ 787791 w 3756074"/>
              <a:gd name="connsiteY51" fmla="*/ 282834 h 1042489"/>
              <a:gd name="connsiteX52" fmla="*/ 872197 w 3756074"/>
              <a:gd name="connsiteY52" fmla="*/ 170292 h 1042489"/>
              <a:gd name="connsiteX53" fmla="*/ 956603 w 3756074"/>
              <a:gd name="connsiteY53" fmla="*/ 142157 h 1042489"/>
              <a:gd name="connsiteX54" fmla="*/ 745588 w 3756074"/>
              <a:gd name="connsiteY54" fmla="*/ 142157 h 1042489"/>
              <a:gd name="connsiteX55" fmla="*/ 717452 w 3756074"/>
              <a:gd name="connsiteY55" fmla="*/ 170292 h 1042489"/>
              <a:gd name="connsiteX56" fmla="*/ 703385 w 3756074"/>
              <a:gd name="connsiteY56" fmla="*/ 212495 h 1042489"/>
              <a:gd name="connsiteX57" fmla="*/ 604911 w 3756074"/>
              <a:gd name="connsiteY57" fmla="*/ 226563 h 1042489"/>
              <a:gd name="connsiteX58" fmla="*/ 548640 w 3756074"/>
              <a:gd name="connsiteY58" fmla="*/ 240631 h 1042489"/>
              <a:gd name="connsiteX59" fmla="*/ 365760 w 3756074"/>
              <a:gd name="connsiteY59" fmla="*/ 226563 h 1042489"/>
              <a:gd name="connsiteX60" fmla="*/ 323557 w 3756074"/>
              <a:gd name="connsiteY60" fmla="*/ 184360 h 1042489"/>
              <a:gd name="connsiteX61" fmla="*/ 239151 w 3756074"/>
              <a:gd name="connsiteY61" fmla="*/ 156225 h 1042489"/>
              <a:gd name="connsiteX62" fmla="*/ 196948 w 3756074"/>
              <a:gd name="connsiteY62" fmla="*/ 142157 h 1042489"/>
              <a:gd name="connsiteX63" fmla="*/ 168812 w 3756074"/>
              <a:gd name="connsiteY63" fmla="*/ 114022 h 1042489"/>
              <a:gd name="connsiteX64" fmla="*/ 0 w 3756074"/>
              <a:gd name="connsiteY64" fmla="*/ 85886 h 104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756074" h="1042489">
                <a:moveTo>
                  <a:pt x="0" y="85886"/>
                </a:moveTo>
                <a:lnTo>
                  <a:pt x="14068" y="1000286"/>
                </a:lnTo>
                <a:lnTo>
                  <a:pt x="3756074" y="1042489"/>
                </a:lnTo>
                <a:lnTo>
                  <a:pt x="3756074" y="1042489"/>
                </a:lnTo>
                <a:cubicBezTo>
                  <a:pt x="3679113" y="837261"/>
                  <a:pt x="3752166" y="984851"/>
                  <a:pt x="3685735" y="901812"/>
                </a:cubicBezTo>
                <a:cubicBezTo>
                  <a:pt x="3675173" y="888610"/>
                  <a:pt x="3670802" y="870171"/>
                  <a:pt x="3657600" y="859609"/>
                </a:cubicBezTo>
                <a:cubicBezTo>
                  <a:pt x="3648429" y="852272"/>
                  <a:pt x="3562799" y="832392"/>
                  <a:pt x="3559126" y="831474"/>
                </a:cubicBezTo>
                <a:cubicBezTo>
                  <a:pt x="3478303" y="750650"/>
                  <a:pt x="3520244" y="771620"/>
                  <a:pt x="3446585" y="747068"/>
                </a:cubicBezTo>
                <a:cubicBezTo>
                  <a:pt x="3437206" y="737689"/>
                  <a:pt x="3430312" y="724864"/>
                  <a:pt x="3418449" y="718932"/>
                </a:cubicBezTo>
                <a:cubicBezTo>
                  <a:pt x="3401156" y="710286"/>
                  <a:pt x="3381463" y="706242"/>
                  <a:pt x="3362178" y="704865"/>
                </a:cubicBezTo>
                <a:cubicBezTo>
                  <a:pt x="3249825" y="696840"/>
                  <a:pt x="3137095" y="695486"/>
                  <a:pt x="3024554" y="690797"/>
                </a:cubicBezTo>
                <a:cubicBezTo>
                  <a:pt x="2871493" y="639775"/>
                  <a:pt x="3112391" y="715845"/>
                  <a:pt x="2686929" y="662662"/>
                </a:cubicBezTo>
                <a:cubicBezTo>
                  <a:pt x="2670152" y="660565"/>
                  <a:pt x="2659848" y="642087"/>
                  <a:pt x="2644726" y="634526"/>
                </a:cubicBezTo>
                <a:cubicBezTo>
                  <a:pt x="2631463" y="627894"/>
                  <a:pt x="2616591" y="625148"/>
                  <a:pt x="2602523" y="620459"/>
                </a:cubicBezTo>
                <a:cubicBezTo>
                  <a:pt x="2588455" y="611080"/>
                  <a:pt x="2575860" y="598983"/>
                  <a:pt x="2560320" y="592323"/>
                </a:cubicBezTo>
                <a:cubicBezTo>
                  <a:pt x="2542549" y="584707"/>
                  <a:pt x="2522639" y="583566"/>
                  <a:pt x="2504049" y="578255"/>
                </a:cubicBezTo>
                <a:cubicBezTo>
                  <a:pt x="2489791" y="574181"/>
                  <a:pt x="2475914" y="568877"/>
                  <a:pt x="2461846" y="564188"/>
                </a:cubicBezTo>
                <a:cubicBezTo>
                  <a:pt x="2452468" y="550120"/>
                  <a:pt x="2435393" y="538808"/>
                  <a:pt x="2433711" y="521985"/>
                </a:cubicBezTo>
                <a:cubicBezTo>
                  <a:pt x="2432171" y="506581"/>
                  <a:pt x="2445210" y="411253"/>
                  <a:pt x="2461846" y="381308"/>
                </a:cubicBezTo>
                <a:cubicBezTo>
                  <a:pt x="2478268" y="351749"/>
                  <a:pt x="2518117" y="296902"/>
                  <a:pt x="2518117" y="296902"/>
                </a:cubicBezTo>
                <a:cubicBezTo>
                  <a:pt x="2531310" y="244133"/>
                  <a:pt x="2546861" y="213713"/>
                  <a:pt x="2518117" y="156225"/>
                </a:cubicBezTo>
                <a:cubicBezTo>
                  <a:pt x="2506254" y="132499"/>
                  <a:pt x="2476560" y="122025"/>
                  <a:pt x="2461846" y="99954"/>
                </a:cubicBezTo>
                <a:cubicBezTo>
                  <a:pt x="2452468" y="85886"/>
                  <a:pt x="2446913" y="68313"/>
                  <a:pt x="2433711" y="57751"/>
                </a:cubicBezTo>
                <a:cubicBezTo>
                  <a:pt x="2422132" y="48488"/>
                  <a:pt x="2405576" y="48372"/>
                  <a:pt x="2391508" y="43683"/>
                </a:cubicBezTo>
                <a:cubicBezTo>
                  <a:pt x="2325859" y="48372"/>
                  <a:pt x="2256999" y="36938"/>
                  <a:pt x="2194560" y="57751"/>
                </a:cubicBezTo>
                <a:cubicBezTo>
                  <a:pt x="2176218" y="63865"/>
                  <a:pt x="2180492" y="94688"/>
                  <a:pt x="2180492" y="114022"/>
                </a:cubicBezTo>
                <a:cubicBezTo>
                  <a:pt x="2180492" y="142545"/>
                  <a:pt x="2180188" y="173790"/>
                  <a:pt x="2194560" y="198428"/>
                </a:cubicBezTo>
                <a:cubicBezTo>
                  <a:pt x="2241487" y="278874"/>
                  <a:pt x="2266864" y="267526"/>
                  <a:pt x="2321169" y="310969"/>
                </a:cubicBezTo>
                <a:cubicBezTo>
                  <a:pt x="2331526" y="319255"/>
                  <a:pt x="2339926" y="329726"/>
                  <a:pt x="2349305" y="339105"/>
                </a:cubicBezTo>
                <a:cubicBezTo>
                  <a:pt x="2344616" y="357862"/>
                  <a:pt x="2347315" y="380278"/>
                  <a:pt x="2335237" y="395375"/>
                </a:cubicBezTo>
                <a:cubicBezTo>
                  <a:pt x="2311691" y="424807"/>
                  <a:pt x="2259179" y="400979"/>
                  <a:pt x="2236763" y="395375"/>
                </a:cubicBezTo>
                <a:cubicBezTo>
                  <a:pt x="2227385" y="381307"/>
                  <a:pt x="2216189" y="368294"/>
                  <a:pt x="2208628" y="353172"/>
                </a:cubicBezTo>
                <a:cubicBezTo>
                  <a:pt x="2201996" y="339909"/>
                  <a:pt x="2203823" y="322548"/>
                  <a:pt x="2194560" y="310969"/>
                </a:cubicBezTo>
                <a:cubicBezTo>
                  <a:pt x="2183998" y="297767"/>
                  <a:pt x="2166425" y="292212"/>
                  <a:pt x="2152357" y="282834"/>
                </a:cubicBezTo>
                <a:cubicBezTo>
                  <a:pt x="2133600" y="254699"/>
                  <a:pt x="2106779" y="230507"/>
                  <a:pt x="2096086" y="198428"/>
                </a:cubicBezTo>
                <a:cubicBezTo>
                  <a:pt x="2091397" y="184360"/>
                  <a:pt x="2090915" y="168088"/>
                  <a:pt x="2082018" y="156225"/>
                </a:cubicBezTo>
                <a:cubicBezTo>
                  <a:pt x="2060015" y="126887"/>
                  <a:pt x="2008528" y="77276"/>
                  <a:pt x="1969477" y="57751"/>
                </a:cubicBezTo>
                <a:cubicBezTo>
                  <a:pt x="1926104" y="36065"/>
                  <a:pt x="1853531" y="34465"/>
                  <a:pt x="1814732" y="29615"/>
                </a:cubicBezTo>
                <a:cubicBezTo>
                  <a:pt x="1791040" y="21718"/>
                  <a:pt x="1754018" y="0"/>
                  <a:pt x="1730326" y="29615"/>
                </a:cubicBezTo>
                <a:cubicBezTo>
                  <a:pt x="1718248" y="44712"/>
                  <a:pt x="1720947" y="67129"/>
                  <a:pt x="1716258" y="85886"/>
                </a:cubicBezTo>
                <a:cubicBezTo>
                  <a:pt x="1720947" y="104643"/>
                  <a:pt x="1722710" y="124386"/>
                  <a:pt x="1730326" y="142157"/>
                </a:cubicBezTo>
                <a:cubicBezTo>
                  <a:pt x="1774219" y="244571"/>
                  <a:pt x="1872678" y="176745"/>
                  <a:pt x="1547446" y="198428"/>
                </a:cubicBezTo>
                <a:cubicBezTo>
                  <a:pt x="1445861" y="232288"/>
                  <a:pt x="1566634" y="195475"/>
                  <a:pt x="1364566" y="226563"/>
                </a:cubicBezTo>
                <a:cubicBezTo>
                  <a:pt x="1349910" y="228818"/>
                  <a:pt x="1336431" y="235942"/>
                  <a:pt x="1322363" y="240631"/>
                </a:cubicBezTo>
                <a:cubicBezTo>
                  <a:pt x="1275471" y="235942"/>
                  <a:pt x="1227605" y="237160"/>
                  <a:pt x="1181686" y="226563"/>
                </a:cubicBezTo>
                <a:cubicBezTo>
                  <a:pt x="1070546" y="200915"/>
                  <a:pt x="1216322" y="179219"/>
                  <a:pt x="1083212" y="212495"/>
                </a:cubicBezTo>
                <a:cubicBezTo>
                  <a:pt x="1073834" y="221874"/>
                  <a:pt x="1066450" y="233807"/>
                  <a:pt x="1055077" y="240631"/>
                </a:cubicBezTo>
                <a:cubicBezTo>
                  <a:pt x="1042362" y="248260"/>
                  <a:pt x="1021099" y="242361"/>
                  <a:pt x="1012874" y="254699"/>
                </a:cubicBezTo>
                <a:cubicBezTo>
                  <a:pt x="944970" y="356554"/>
                  <a:pt x="1053073" y="306947"/>
                  <a:pt x="956603" y="339105"/>
                </a:cubicBezTo>
                <a:cubicBezTo>
                  <a:pt x="860285" y="274892"/>
                  <a:pt x="899710" y="272439"/>
                  <a:pt x="801858" y="296902"/>
                </a:cubicBezTo>
                <a:cubicBezTo>
                  <a:pt x="787472" y="300498"/>
                  <a:pt x="773723" y="306280"/>
                  <a:pt x="759655" y="310969"/>
                </a:cubicBezTo>
                <a:cubicBezTo>
                  <a:pt x="769034" y="301591"/>
                  <a:pt x="780967" y="294207"/>
                  <a:pt x="787791" y="282834"/>
                </a:cubicBezTo>
                <a:cubicBezTo>
                  <a:pt x="818825" y="231111"/>
                  <a:pt x="776878" y="202065"/>
                  <a:pt x="872197" y="170292"/>
                </a:cubicBezTo>
                <a:lnTo>
                  <a:pt x="956603" y="142157"/>
                </a:lnTo>
                <a:cubicBezTo>
                  <a:pt x="872361" y="114076"/>
                  <a:pt x="885277" y="112224"/>
                  <a:pt x="745588" y="142157"/>
                </a:cubicBezTo>
                <a:cubicBezTo>
                  <a:pt x="732619" y="144936"/>
                  <a:pt x="726831" y="160914"/>
                  <a:pt x="717452" y="170292"/>
                </a:cubicBezTo>
                <a:cubicBezTo>
                  <a:pt x="712763" y="184360"/>
                  <a:pt x="716648" y="205863"/>
                  <a:pt x="703385" y="212495"/>
                </a:cubicBezTo>
                <a:cubicBezTo>
                  <a:pt x="673728" y="227324"/>
                  <a:pt x="637534" y="220631"/>
                  <a:pt x="604911" y="226563"/>
                </a:cubicBezTo>
                <a:cubicBezTo>
                  <a:pt x="585889" y="230022"/>
                  <a:pt x="567397" y="235942"/>
                  <a:pt x="548640" y="240631"/>
                </a:cubicBezTo>
                <a:cubicBezTo>
                  <a:pt x="487680" y="235942"/>
                  <a:pt x="425075" y="241392"/>
                  <a:pt x="365760" y="226563"/>
                </a:cubicBezTo>
                <a:cubicBezTo>
                  <a:pt x="346459" y="221738"/>
                  <a:pt x="340948" y="194022"/>
                  <a:pt x="323557" y="184360"/>
                </a:cubicBezTo>
                <a:cubicBezTo>
                  <a:pt x="297632" y="169957"/>
                  <a:pt x="267286" y="165603"/>
                  <a:pt x="239151" y="156225"/>
                </a:cubicBezTo>
                <a:lnTo>
                  <a:pt x="196948" y="142157"/>
                </a:lnTo>
                <a:cubicBezTo>
                  <a:pt x="187569" y="132779"/>
                  <a:pt x="181516" y="117833"/>
                  <a:pt x="168812" y="114022"/>
                </a:cubicBezTo>
                <a:cubicBezTo>
                  <a:pt x="116102" y="98209"/>
                  <a:pt x="66619" y="99954"/>
                  <a:pt x="0" y="85886"/>
                </a:cubicBez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4860032" y="188640"/>
            <a:ext cx="4104456" cy="461665"/>
          </a:xfrm>
          <a:prstGeom prst="rect">
            <a:avLst/>
          </a:prstGeom>
          <a:noFill/>
        </p:spPr>
        <p:txBody>
          <a:bodyPr wrap="square" rtlCol="0">
            <a:spAutoFit/>
          </a:bodyPr>
          <a:lstStyle/>
          <a:p>
            <a:r>
              <a:rPr lang="cs-CZ" sz="2400" b="1" dirty="0" smtClean="0">
                <a:solidFill>
                  <a:srgbClr val="002060"/>
                </a:solidFill>
                <a:effectLst>
                  <a:outerShdw blurRad="38100" dist="38100" dir="2700000" algn="tl">
                    <a:srgbClr val="000000">
                      <a:alpha val="43137"/>
                    </a:srgbClr>
                  </a:outerShdw>
                </a:effectLst>
              </a:rPr>
              <a:t>S T Ř E D O Z E M N Í   M O Ř E</a:t>
            </a:r>
            <a:endParaRPr lang="cs-CZ" sz="2400" b="1" dirty="0">
              <a:solidFill>
                <a:srgbClr val="002060"/>
              </a:solidFill>
              <a:effectLst>
                <a:outerShdw blurRad="38100" dist="38100" dir="2700000" algn="tl">
                  <a:srgbClr val="000000">
                    <a:alpha val="43137"/>
                  </a:srgbClr>
                </a:outerShdw>
              </a:effectLst>
            </a:endParaRPr>
          </a:p>
        </p:txBody>
      </p:sp>
      <p:sp>
        <p:nvSpPr>
          <p:cNvPr id="11" name="TextovéPole 10"/>
          <p:cNvSpPr txBox="1"/>
          <p:nvPr/>
        </p:nvSpPr>
        <p:spPr>
          <a:xfrm>
            <a:off x="5508104" y="1412776"/>
            <a:ext cx="1584176" cy="369332"/>
          </a:xfrm>
          <a:prstGeom prst="rect">
            <a:avLst/>
          </a:prstGeom>
          <a:noFill/>
        </p:spPr>
        <p:txBody>
          <a:bodyPr wrap="square" rtlCol="0">
            <a:spAutoFit/>
          </a:bodyPr>
          <a:lstStyle/>
          <a:p>
            <a:r>
              <a:rPr lang="cs-CZ" b="1" dirty="0" smtClean="0"/>
              <a:t>EL ALAMEJN</a:t>
            </a:r>
            <a:endParaRPr lang="cs-CZ" b="1" dirty="0"/>
          </a:p>
        </p:txBody>
      </p:sp>
      <p:sp>
        <p:nvSpPr>
          <p:cNvPr id="12" name="TextovéPole 11"/>
          <p:cNvSpPr txBox="1"/>
          <p:nvPr/>
        </p:nvSpPr>
        <p:spPr>
          <a:xfrm>
            <a:off x="5796136" y="3573016"/>
            <a:ext cx="3672408" cy="923330"/>
          </a:xfrm>
          <a:prstGeom prst="rect">
            <a:avLst/>
          </a:prstGeom>
          <a:noFill/>
        </p:spPr>
        <p:txBody>
          <a:bodyPr wrap="square" rtlCol="0">
            <a:spAutoFit/>
          </a:bodyPr>
          <a:lstStyle/>
          <a:p>
            <a:r>
              <a:rPr lang="cs-CZ" sz="5400" b="1" dirty="0" smtClean="0">
                <a:ln>
                  <a:solidFill>
                    <a:schemeClr val="tx1"/>
                  </a:solidFill>
                </a:ln>
                <a:solidFill>
                  <a:srgbClr val="FFC000"/>
                </a:solidFill>
                <a:effectLst>
                  <a:outerShdw blurRad="38100" dist="38100" dir="2700000" algn="tl">
                    <a:srgbClr val="000000">
                      <a:alpha val="43137"/>
                    </a:srgbClr>
                  </a:outerShdw>
                </a:effectLst>
              </a:rPr>
              <a:t>E  G  Y  P  T</a:t>
            </a:r>
            <a:endParaRPr lang="cs-CZ" sz="5400" b="1" dirty="0">
              <a:ln>
                <a:solidFill>
                  <a:schemeClr val="tx1"/>
                </a:solidFill>
              </a:ln>
              <a:solidFill>
                <a:srgbClr val="FFC000"/>
              </a:solidFill>
              <a:effectLst>
                <a:outerShdw blurRad="38100" dist="38100" dir="2700000" algn="tl">
                  <a:srgbClr val="000000">
                    <a:alpha val="43137"/>
                  </a:srgbClr>
                </a:outerShdw>
              </a:effectLst>
            </a:endParaRPr>
          </a:p>
        </p:txBody>
      </p:sp>
      <p:pic>
        <p:nvPicPr>
          <p:cNvPr id="23556" name="Picture 4" descr="File:Flag of Australia.svg">
            <a:hlinkClick r:id="rId6"/>
          </p:cNvPr>
          <p:cNvPicPr>
            <a:picLocks noChangeAspect="1" noChangeArrowheads="1"/>
          </p:cNvPicPr>
          <p:nvPr/>
        </p:nvPicPr>
        <p:blipFill>
          <a:blip r:embed="rId7" cstate="print"/>
          <a:srcRect/>
          <a:stretch>
            <a:fillRect/>
          </a:stretch>
        </p:blipFill>
        <p:spPr bwMode="auto">
          <a:xfrm>
            <a:off x="3923928" y="1124744"/>
            <a:ext cx="707232" cy="353616"/>
          </a:xfrm>
          <a:prstGeom prst="rect">
            <a:avLst/>
          </a:prstGeom>
          <a:noFill/>
        </p:spPr>
      </p:pic>
      <p:pic>
        <p:nvPicPr>
          <p:cNvPr id="23558" name="Picture 6" descr="File:Flag of New Zealand.svg">
            <a:hlinkClick r:id="rId8"/>
          </p:cNvPr>
          <p:cNvPicPr>
            <a:picLocks noChangeAspect="1" noChangeArrowheads="1"/>
          </p:cNvPicPr>
          <p:nvPr/>
        </p:nvPicPr>
        <p:blipFill>
          <a:blip r:embed="rId9" cstate="print"/>
          <a:srcRect/>
          <a:stretch>
            <a:fillRect/>
          </a:stretch>
        </p:blipFill>
        <p:spPr bwMode="auto">
          <a:xfrm>
            <a:off x="4283968" y="2132856"/>
            <a:ext cx="792088" cy="396044"/>
          </a:xfrm>
          <a:prstGeom prst="rect">
            <a:avLst/>
          </a:prstGeom>
          <a:noFill/>
        </p:spPr>
      </p:pic>
      <p:pic>
        <p:nvPicPr>
          <p:cNvPr id="16" name="Picture 12" descr="Soubor:Flag of the United Kingdom.svg">
            <a:hlinkClick r:id="rId10"/>
          </p:cNvPr>
          <p:cNvPicPr>
            <a:picLocks noChangeAspect="1" noChangeArrowheads="1"/>
          </p:cNvPicPr>
          <p:nvPr/>
        </p:nvPicPr>
        <p:blipFill>
          <a:blip r:embed="rId11" cstate="print"/>
          <a:srcRect/>
          <a:stretch>
            <a:fillRect/>
          </a:stretch>
        </p:blipFill>
        <p:spPr bwMode="auto">
          <a:xfrm>
            <a:off x="3995936" y="1628800"/>
            <a:ext cx="720080" cy="360040"/>
          </a:xfrm>
          <a:prstGeom prst="rect">
            <a:avLst/>
          </a:prstGeom>
          <a:noFill/>
        </p:spPr>
      </p:pic>
      <p:pic>
        <p:nvPicPr>
          <p:cNvPr id="23560" name="Picture 8" descr="File:Flag of South Africa 1928-1994.svg">
            <a:hlinkClick r:id="rId12"/>
          </p:cNvPr>
          <p:cNvPicPr>
            <a:picLocks noChangeAspect="1" noChangeArrowheads="1"/>
          </p:cNvPicPr>
          <p:nvPr/>
        </p:nvPicPr>
        <p:blipFill>
          <a:blip r:embed="rId13" cstate="print"/>
          <a:srcRect/>
          <a:stretch>
            <a:fillRect/>
          </a:stretch>
        </p:blipFill>
        <p:spPr bwMode="auto">
          <a:xfrm>
            <a:off x="4283968" y="2636912"/>
            <a:ext cx="756558" cy="504056"/>
          </a:xfrm>
          <a:prstGeom prst="rect">
            <a:avLst/>
          </a:prstGeom>
          <a:noFill/>
        </p:spPr>
      </p:pic>
      <p:pic>
        <p:nvPicPr>
          <p:cNvPr id="23562" name="Picture 10" descr="File:British Raj Red Ensign.svg">
            <a:hlinkClick r:id="rId14"/>
          </p:cNvPr>
          <p:cNvPicPr>
            <a:picLocks noChangeAspect="1" noChangeArrowheads="1"/>
          </p:cNvPicPr>
          <p:nvPr/>
        </p:nvPicPr>
        <p:blipFill>
          <a:blip r:embed="rId15" cstate="print"/>
          <a:srcRect/>
          <a:stretch>
            <a:fillRect/>
          </a:stretch>
        </p:blipFill>
        <p:spPr bwMode="auto">
          <a:xfrm>
            <a:off x="4427984" y="3284984"/>
            <a:ext cx="864096" cy="432048"/>
          </a:xfrm>
          <a:prstGeom prst="rect">
            <a:avLst/>
          </a:prstGeom>
          <a:noFill/>
        </p:spPr>
      </p:pic>
      <p:pic>
        <p:nvPicPr>
          <p:cNvPr id="19" name="Picture 12" descr="Soubor:Flag of the United Kingdom.svg">
            <a:hlinkClick r:id="rId10"/>
          </p:cNvPr>
          <p:cNvPicPr>
            <a:picLocks noChangeAspect="1" noChangeArrowheads="1"/>
          </p:cNvPicPr>
          <p:nvPr/>
        </p:nvPicPr>
        <p:blipFill>
          <a:blip r:embed="rId11" cstate="print"/>
          <a:srcRect/>
          <a:stretch>
            <a:fillRect/>
          </a:stretch>
        </p:blipFill>
        <p:spPr bwMode="auto">
          <a:xfrm>
            <a:off x="4067944" y="4077072"/>
            <a:ext cx="720080" cy="360040"/>
          </a:xfrm>
          <a:prstGeom prst="rect">
            <a:avLst/>
          </a:prstGeom>
          <a:noFill/>
        </p:spPr>
      </p:pic>
      <p:pic>
        <p:nvPicPr>
          <p:cNvPr id="20" name="Picture 12" descr="Soubor:Flag of the United Kingdom.svg">
            <a:hlinkClick r:id="rId10"/>
          </p:cNvPr>
          <p:cNvPicPr>
            <a:picLocks noChangeAspect="1" noChangeArrowheads="1"/>
          </p:cNvPicPr>
          <p:nvPr/>
        </p:nvPicPr>
        <p:blipFill>
          <a:blip r:embed="rId11" cstate="print"/>
          <a:srcRect/>
          <a:stretch>
            <a:fillRect/>
          </a:stretch>
        </p:blipFill>
        <p:spPr bwMode="auto">
          <a:xfrm>
            <a:off x="5004048" y="5517232"/>
            <a:ext cx="720080" cy="360040"/>
          </a:xfrm>
          <a:prstGeom prst="rect">
            <a:avLst/>
          </a:prstGeom>
          <a:noFill/>
        </p:spPr>
      </p:pic>
      <p:pic>
        <p:nvPicPr>
          <p:cNvPr id="21" name="Picture 12" descr="Soubor:Flag of the United Kingdom.svg">
            <a:hlinkClick r:id="rId10"/>
          </p:cNvPr>
          <p:cNvPicPr>
            <a:picLocks noChangeAspect="1" noChangeArrowheads="1"/>
          </p:cNvPicPr>
          <p:nvPr/>
        </p:nvPicPr>
        <p:blipFill>
          <a:blip r:embed="rId11" cstate="print"/>
          <a:srcRect/>
          <a:stretch>
            <a:fillRect/>
          </a:stretch>
        </p:blipFill>
        <p:spPr bwMode="auto">
          <a:xfrm>
            <a:off x="6372200" y="5229200"/>
            <a:ext cx="720080" cy="360040"/>
          </a:xfrm>
          <a:prstGeom prst="rect">
            <a:avLst/>
          </a:prstGeom>
          <a:noFill/>
        </p:spPr>
      </p:pic>
      <p:pic>
        <p:nvPicPr>
          <p:cNvPr id="23564" name="Picture 12" descr="File:Kingdom of Greece Flag.svg">
            <a:hlinkClick r:id="rId16"/>
          </p:cNvPr>
          <p:cNvPicPr>
            <a:picLocks noChangeAspect="1" noChangeArrowheads="1"/>
          </p:cNvPicPr>
          <p:nvPr/>
        </p:nvPicPr>
        <p:blipFill>
          <a:blip r:embed="rId17" cstate="print"/>
          <a:srcRect/>
          <a:stretch>
            <a:fillRect/>
          </a:stretch>
        </p:blipFill>
        <p:spPr bwMode="auto">
          <a:xfrm>
            <a:off x="4716016" y="4725144"/>
            <a:ext cx="756558" cy="504056"/>
          </a:xfrm>
          <a:prstGeom prst="rect">
            <a:avLst/>
          </a:prstGeom>
          <a:noFill/>
        </p:spPr>
      </p:pic>
      <p:sp>
        <p:nvSpPr>
          <p:cNvPr id="24" name="Obdélník 23"/>
          <p:cNvSpPr/>
          <p:nvPr/>
        </p:nvSpPr>
        <p:spPr>
          <a:xfrm rot="1365909">
            <a:off x="5947897" y="2189366"/>
            <a:ext cx="312811" cy="1030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3568" name="Picture 16" descr="File:War Ensign of Germany 1938-1945.svg">
            <a:hlinkClick r:id="rId18"/>
          </p:cNvPr>
          <p:cNvPicPr>
            <a:picLocks noChangeAspect="1" noChangeArrowheads="1"/>
          </p:cNvPicPr>
          <p:nvPr/>
        </p:nvPicPr>
        <p:blipFill>
          <a:blip r:embed="rId19" cstate="print"/>
          <a:srcRect/>
          <a:stretch>
            <a:fillRect/>
          </a:stretch>
        </p:blipFill>
        <p:spPr bwMode="auto">
          <a:xfrm>
            <a:off x="1187625" y="332656"/>
            <a:ext cx="720080" cy="432048"/>
          </a:xfrm>
          <a:prstGeom prst="rect">
            <a:avLst/>
          </a:prstGeom>
          <a:noFill/>
        </p:spPr>
      </p:pic>
      <p:pic>
        <p:nvPicPr>
          <p:cNvPr id="26" name="Picture 16" descr="File:War Ensign of Germany 1938-1945.svg">
            <a:hlinkClick r:id="rId18"/>
          </p:cNvPr>
          <p:cNvPicPr>
            <a:picLocks noChangeAspect="1" noChangeArrowheads="1"/>
          </p:cNvPicPr>
          <p:nvPr/>
        </p:nvPicPr>
        <p:blipFill>
          <a:blip r:embed="rId19" cstate="print"/>
          <a:srcRect/>
          <a:stretch>
            <a:fillRect/>
          </a:stretch>
        </p:blipFill>
        <p:spPr bwMode="auto">
          <a:xfrm>
            <a:off x="2555776" y="1412776"/>
            <a:ext cx="720080" cy="432048"/>
          </a:xfrm>
          <a:prstGeom prst="rect">
            <a:avLst/>
          </a:prstGeom>
          <a:noFill/>
        </p:spPr>
      </p:pic>
      <p:pic>
        <p:nvPicPr>
          <p:cNvPr id="27" name="Picture 16" descr="File:War Ensign of Germany 1938-1945.svg">
            <a:hlinkClick r:id="rId18"/>
          </p:cNvPr>
          <p:cNvPicPr>
            <a:picLocks noChangeAspect="1" noChangeArrowheads="1"/>
          </p:cNvPicPr>
          <p:nvPr/>
        </p:nvPicPr>
        <p:blipFill>
          <a:blip r:embed="rId19" cstate="print"/>
          <a:srcRect/>
          <a:stretch>
            <a:fillRect/>
          </a:stretch>
        </p:blipFill>
        <p:spPr bwMode="auto">
          <a:xfrm>
            <a:off x="1043608" y="2060848"/>
            <a:ext cx="720080" cy="432048"/>
          </a:xfrm>
          <a:prstGeom prst="rect">
            <a:avLst/>
          </a:prstGeom>
          <a:noFill/>
        </p:spPr>
      </p:pic>
      <p:pic>
        <p:nvPicPr>
          <p:cNvPr id="28" name="Picture 16" descr="File:War Ensign of Germany 1938-1945.svg">
            <a:hlinkClick r:id="rId18"/>
          </p:cNvPr>
          <p:cNvPicPr>
            <a:picLocks noChangeAspect="1" noChangeArrowheads="1"/>
          </p:cNvPicPr>
          <p:nvPr/>
        </p:nvPicPr>
        <p:blipFill>
          <a:blip r:embed="rId19" cstate="print"/>
          <a:srcRect/>
          <a:stretch>
            <a:fillRect/>
          </a:stretch>
        </p:blipFill>
        <p:spPr bwMode="auto">
          <a:xfrm>
            <a:off x="1475656" y="4437112"/>
            <a:ext cx="720080" cy="432048"/>
          </a:xfrm>
          <a:prstGeom prst="rect">
            <a:avLst/>
          </a:prstGeom>
          <a:noFill/>
        </p:spPr>
      </p:pic>
      <p:pic>
        <p:nvPicPr>
          <p:cNvPr id="29" name="Picture 8" descr="Soubor:Flag of Italy (1861-1946).svg">
            <a:hlinkClick r:id="rId20"/>
          </p:cNvPr>
          <p:cNvPicPr>
            <a:picLocks noChangeAspect="1" noChangeArrowheads="1"/>
          </p:cNvPicPr>
          <p:nvPr/>
        </p:nvPicPr>
        <p:blipFill>
          <a:blip r:embed="rId21" cstate="print"/>
          <a:srcRect/>
          <a:stretch>
            <a:fillRect/>
          </a:stretch>
        </p:blipFill>
        <p:spPr bwMode="auto">
          <a:xfrm>
            <a:off x="2843808" y="548680"/>
            <a:ext cx="612000" cy="407745"/>
          </a:xfrm>
          <a:prstGeom prst="rect">
            <a:avLst/>
          </a:prstGeom>
          <a:noFill/>
        </p:spPr>
      </p:pic>
      <p:pic>
        <p:nvPicPr>
          <p:cNvPr id="30" name="Picture 8" descr="Soubor:Flag of Italy (1861-1946).svg">
            <a:hlinkClick r:id="rId20"/>
          </p:cNvPr>
          <p:cNvPicPr>
            <a:picLocks noChangeAspect="1" noChangeArrowheads="1"/>
          </p:cNvPicPr>
          <p:nvPr/>
        </p:nvPicPr>
        <p:blipFill>
          <a:blip r:embed="rId21" cstate="print"/>
          <a:srcRect/>
          <a:stretch>
            <a:fillRect/>
          </a:stretch>
        </p:blipFill>
        <p:spPr bwMode="auto">
          <a:xfrm>
            <a:off x="3059832" y="1916832"/>
            <a:ext cx="612000" cy="407745"/>
          </a:xfrm>
          <a:prstGeom prst="rect">
            <a:avLst/>
          </a:prstGeom>
          <a:noFill/>
        </p:spPr>
      </p:pic>
      <p:pic>
        <p:nvPicPr>
          <p:cNvPr id="31" name="Picture 8" descr="Soubor:Flag of Italy (1861-1946).svg">
            <a:hlinkClick r:id="rId20"/>
          </p:cNvPr>
          <p:cNvPicPr>
            <a:picLocks noChangeAspect="1" noChangeArrowheads="1"/>
          </p:cNvPicPr>
          <p:nvPr/>
        </p:nvPicPr>
        <p:blipFill>
          <a:blip r:embed="rId21" cstate="print"/>
          <a:srcRect/>
          <a:stretch>
            <a:fillRect/>
          </a:stretch>
        </p:blipFill>
        <p:spPr bwMode="auto">
          <a:xfrm>
            <a:off x="3203848" y="2780928"/>
            <a:ext cx="612000" cy="407745"/>
          </a:xfrm>
          <a:prstGeom prst="rect">
            <a:avLst/>
          </a:prstGeom>
          <a:noFill/>
        </p:spPr>
      </p:pic>
      <p:pic>
        <p:nvPicPr>
          <p:cNvPr id="32" name="Picture 8" descr="Soubor:Flag of Italy (1861-1946).svg">
            <a:hlinkClick r:id="rId20"/>
          </p:cNvPr>
          <p:cNvPicPr>
            <a:picLocks noChangeAspect="1" noChangeArrowheads="1"/>
          </p:cNvPicPr>
          <p:nvPr/>
        </p:nvPicPr>
        <p:blipFill>
          <a:blip r:embed="rId21" cstate="print"/>
          <a:srcRect/>
          <a:stretch>
            <a:fillRect/>
          </a:stretch>
        </p:blipFill>
        <p:spPr bwMode="auto">
          <a:xfrm>
            <a:off x="3059832" y="4149080"/>
            <a:ext cx="612000" cy="407745"/>
          </a:xfrm>
          <a:prstGeom prst="rect">
            <a:avLst/>
          </a:prstGeom>
          <a:noFill/>
        </p:spPr>
      </p:pic>
      <p:pic>
        <p:nvPicPr>
          <p:cNvPr id="33" name="Picture 8" descr="Soubor:Flag of Italy (1861-1946).svg">
            <a:hlinkClick r:id="rId20"/>
          </p:cNvPr>
          <p:cNvPicPr>
            <a:picLocks noChangeAspect="1" noChangeArrowheads="1"/>
          </p:cNvPicPr>
          <p:nvPr/>
        </p:nvPicPr>
        <p:blipFill>
          <a:blip r:embed="rId21" cstate="print"/>
          <a:srcRect/>
          <a:stretch>
            <a:fillRect/>
          </a:stretch>
        </p:blipFill>
        <p:spPr bwMode="auto">
          <a:xfrm>
            <a:off x="3635896" y="6309320"/>
            <a:ext cx="612000" cy="407745"/>
          </a:xfrm>
          <a:prstGeom prst="rect">
            <a:avLst/>
          </a:prstGeom>
          <a:noFill/>
        </p:spPr>
      </p:pic>
      <p:pic>
        <p:nvPicPr>
          <p:cNvPr id="34" name="Picture 8" descr="Soubor:Flag of Italy (1861-1946).svg">
            <a:hlinkClick r:id="rId20"/>
          </p:cNvPr>
          <p:cNvPicPr>
            <a:picLocks noChangeAspect="1" noChangeArrowheads="1"/>
          </p:cNvPicPr>
          <p:nvPr/>
        </p:nvPicPr>
        <p:blipFill>
          <a:blip r:embed="rId21" cstate="print"/>
          <a:srcRect/>
          <a:stretch>
            <a:fillRect/>
          </a:stretch>
        </p:blipFill>
        <p:spPr bwMode="auto">
          <a:xfrm>
            <a:off x="3779912" y="5517232"/>
            <a:ext cx="612000" cy="407745"/>
          </a:xfrm>
          <a:prstGeom prst="rect">
            <a:avLst/>
          </a:prstGeom>
          <a:noFill/>
        </p:spPr>
      </p:pic>
      <p:pic>
        <p:nvPicPr>
          <p:cNvPr id="35" name="Picture 8" descr="Soubor:Flag of Italy (1861-1946).svg">
            <a:hlinkClick r:id="rId20"/>
          </p:cNvPr>
          <p:cNvPicPr>
            <a:picLocks noChangeAspect="1" noChangeArrowheads="1"/>
          </p:cNvPicPr>
          <p:nvPr/>
        </p:nvPicPr>
        <p:blipFill>
          <a:blip r:embed="rId21" cstate="print"/>
          <a:srcRect/>
          <a:stretch>
            <a:fillRect/>
          </a:stretch>
        </p:blipFill>
        <p:spPr bwMode="auto">
          <a:xfrm>
            <a:off x="2123728" y="5229200"/>
            <a:ext cx="612000" cy="407745"/>
          </a:xfrm>
          <a:prstGeom prst="rect">
            <a:avLst/>
          </a:prstGeom>
          <a:noFill/>
        </p:spPr>
      </p:pic>
      <p:pic>
        <p:nvPicPr>
          <p:cNvPr id="23570" name="Picture 18" descr="File:Flag of Free France 1940-1944.svg">
            <a:hlinkClick r:id="rId22"/>
          </p:cNvPr>
          <p:cNvPicPr>
            <a:picLocks noChangeAspect="1" noChangeArrowheads="1"/>
          </p:cNvPicPr>
          <p:nvPr/>
        </p:nvPicPr>
        <p:blipFill>
          <a:blip r:embed="rId23" cstate="print"/>
          <a:srcRect/>
          <a:stretch>
            <a:fillRect/>
          </a:stretch>
        </p:blipFill>
        <p:spPr bwMode="auto">
          <a:xfrm>
            <a:off x="5076056" y="6453336"/>
            <a:ext cx="606996" cy="404664"/>
          </a:xfrm>
          <a:prstGeom prst="rect">
            <a:avLst/>
          </a:prstGeom>
          <a:noFill/>
        </p:spPr>
      </p:pic>
      <p:pic>
        <p:nvPicPr>
          <p:cNvPr id="36" name="Picture 16" descr="File:War Ensign of Germany 1938-1945.svg">
            <a:hlinkClick r:id="rId18"/>
          </p:cNvPr>
          <p:cNvPicPr>
            <a:picLocks noChangeAspect="1" noChangeArrowheads="1"/>
          </p:cNvPicPr>
          <p:nvPr/>
        </p:nvPicPr>
        <p:blipFill>
          <a:blip r:embed="rId19" cstate="print"/>
          <a:srcRect/>
          <a:stretch>
            <a:fillRect/>
          </a:stretch>
        </p:blipFill>
        <p:spPr bwMode="auto">
          <a:xfrm>
            <a:off x="3131840" y="4869160"/>
            <a:ext cx="720080" cy="432048"/>
          </a:xfrm>
          <a:prstGeom prst="rect">
            <a:avLst/>
          </a:prstGeom>
          <a:noFill/>
        </p:spPr>
      </p:pic>
      <p:sp>
        <p:nvSpPr>
          <p:cNvPr id="40" name="TextovéPole 39"/>
          <p:cNvSpPr txBox="1"/>
          <p:nvPr/>
        </p:nvSpPr>
        <p:spPr>
          <a:xfrm>
            <a:off x="6804248" y="1412776"/>
            <a:ext cx="2016224" cy="369332"/>
          </a:xfrm>
          <a:prstGeom prst="rect">
            <a:avLst/>
          </a:prstGeom>
          <a:noFill/>
        </p:spPr>
        <p:txBody>
          <a:bodyPr wrap="square" rtlCol="0">
            <a:spAutoFit/>
          </a:bodyPr>
          <a:lstStyle/>
          <a:p>
            <a:r>
              <a:rPr lang="cs-CZ" dirty="0" smtClean="0"/>
              <a:t>23. 10 21:30</a:t>
            </a:r>
            <a:endParaRPr lang="cs-CZ" dirty="0"/>
          </a:p>
        </p:txBody>
      </p:sp>
      <p:pic>
        <p:nvPicPr>
          <p:cNvPr id="48" name="Picture 8" descr="http://l.thumbs.canstockphoto.com/canstock1571915.jpg"/>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3419872" y="4221088"/>
            <a:ext cx="1368152" cy="1121885"/>
          </a:xfrm>
          <a:prstGeom prst="rect">
            <a:avLst/>
          </a:prstGeom>
          <a:noFill/>
        </p:spPr>
      </p:pic>
      <p:pic>
        <p:nvPicPr>
          <p:cNvPr id="51" name="Picture 8" descr="http://l.thumbs.canstockphoto.com/canstock1571915.jpg"/>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3059832" y="764704"/>
            <a:ext cx="1368152" cy="1121885"/>
          </a:xfrm>
          <a:prstGeom prst="rect">
            <a:avLst/>
          </a:prstGeom>
          <a:noFill/>
        </p:spPr>
      </p:pic>
      <p:pic>
        <p:nvPicPr>
          <p:cNvPr id="52" name="Picture 8" descr="http://l.thumbs.canstockphoto.com/canstock1571915.jpg"/>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4283968" y="6093296"/>
            <a:ext cx="1368152" cy="1121885"/>
          </a:xfrm>
          <a:prstGeom prst="rect">
            <a:avLst/>
          </a:prstGeom>
          <a:noFill/>
        </p:spPr>
      </p:pic>
      <p:pic>
        <p:nvPicPr>
          <p:cNvPr id="53" name="Picture 8" descr="http://l.thumbs.canstockphoto.com/canstock1571915.jpg"/>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3347864" y="2636912"/>
            <a:ext cx="1368152" cy="1121885"/>
          </a:xfrm>
          <a:prstGeom prst="rect">
            <a:avLst/>
          </a:prstGeom>
          <a:noFill/>
        </p:spPr>
      </p:pic>
      <p:pic>
        <p:nvPicPr>
          <p:cNvPr id="54" name="Picture 8" descr="http://l.thumbs.canstockphoto.com/canstock1571915.jpg"/>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4067944" y="5157192"/>
            <a:ext cx="1368152" cy="1121885"/>
          </a:xfrm>
          <a:prstGeom prst="rect">
            <a:avLst/>
          </a:prstGeom>
          <a:noFill/>
        </p:spPr>
      </p:pic>
      <p:pic>
        <p:nvPicPr>
          <p:cNvPr id="55" name="Picture 8" descr="http://l.thumbs.canstockphoto.com/canstock1571915.jpg"/>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3275856" y="1628800"/>
            <a:ext cx="1368152" cy="1121885"/>
          </a:xfrm>
          <a:prstGeom prst="rect">
            <a:avLst/>
          </a:prstGeom>
          <a:noFill/>
        </p:spPr>
      </p:pic>
      <p:pic>
        <p:nvPicPr>
          <p:cNvPr id="56" name="Picture 8" descr="http://l.thumbs.canstockphoto.com/canstock1571915.jpg"/>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3275856" y="3429000"/>
            <a:ext cx="1368152" cy="1121885"/>
          </a:xfrm>
          <a:prstGeom prst="rect">
            <a:avLst/>
          </a:prstGeom>
          <a:noFill/>
        </p:spPr>
      </p:pic>
      <p:pic>
        <p:nvPicPr>
          <p:cNvPr id="57" name="Picture 8" descr="http://l.thumbs.canstockphoto.com/canstock1571915.jpg"/>
          <p:cNvPicPr>
            <a:picLocks noChangeAspect="1" noChangeArrowheads="1"/>
          </p:cNvPicPr>
          <p:nvPr/>
        </p:nvPicPr>
        <p:blipFill>
          <a:blip r:embed="rId24" cstate="print">
            <a:clrChange>
              <a:clrFrom>
                <a:srgbClr val="FEFEFE"/>
              </a:clrFrom>
              <a:clrTo>
                <a:srgbClr val="FEFEFE">
                  <a:alpha val="0"/>
                </a:srgbClr>
              </a:clrTo>
            </a:clrChange>
          </a:blip>
          <a:srcRect/>
          <a:stretch>
            <a:fillRect/>
          </a:stretch>
        </p:blipFill>
        <p:spPr bwMode="auto">
          <a:xfrm>
            <a:off x="3275856" y="2204864"/>
            <a:ext cx="1368152" cy="112188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nodeType="withEffect">
                                  <p:stCondLst>
                                    <p:cond delay="0"/>
                                  </p:stCondLst>
                                  <p:childTnLst>
                                    <p:set>
                                      <p:cBhvr>
                                        <p:cTn id="6" dur="2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7" fill="hold">
                            <p:stCondLst>
                              <p:cond delay="2000"/>
                            </p:stCondLst>
                            <p:childTnLst>
                              <p:par>
                                <p:cTn id="8" presetID="9" presetClass="exit" presetSubtype="0" fill="hold" nodeType="afterEffect">
                                  <p:stCondLst>
                                    <p:cond delay="0"/>
                                  </p:stCondLst>
                                  <p:childTnLst>
                                    <p:animEffect transition="out" filter="dissolv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1" presetClass="entr" presetSubtype="0" fill="hold" nodeType="withEffect">
                                  <p:stCondLst>
                                    <p:cond delay="0"/>
                                  </p:stCondLst>
                                  <p:childTnLst>
                                    <p:set>
                                      <p:cBhvr>
                                        <p:cTn id="12" dur="2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par>
                          <p:cTn id="13" fill="hold">
                            <p:stCondLst>
                              <p:cond delay="4000"/>
                            </p:stCondLst>
                            <p:childTnLst>
                              <p:par>
                                <p:cTn id="14" presetID="9" presetClass="exit" presetSubtype="0" fill="hold" nodeType="afterEffect">
                                  <p:stCondLst>
                                    <p:cond delay="0"/>
                                  </p:stCondLst>
                                  <p:childTnLst>
                                    <p:animEffect transition="out" filter="dissolve">
                                      <p:cBhvr>
                                        <p:cTn id="15" dur="500"/>
                                        <p:tgtEl>
                                          <p:spTgt spid="51"/>
                                        </p:tgtEl>
                                      </p:cBhvr>
                                    </p:animEffect>
                                    <p:set>
                                      <p:cBhvr>
                                        <p:cTn id="16" dur="1" fill="hold">
                                          <p:stCondLst>
                                            <p:cond delay="499"/>
                                          </p:stCondLst>
                                        </p:cTn>
                                        <p:tgtEl>
                                          <p:spTgt spid="51"/>
                                        </p:tgtEl>
                                        <p:attrNameLst>
                                          <p:attrName>style.visibility</p:attrName>
                                        </p:attrNameLst>
                                      </p:cBhvr>
                                      <p:to>
                                        <p:strVal val="hidden"/>
                                      </p:to>
                                    </p:set>
                                  </p:childTnLst>
                                </p:cTn>
                              </p:par>
                              <p:par>
                                <p:cTn id="17" presetID="11" presetClass="entr" presetSubtype="0" fill="hold" nodeType="withEffect">
                                  <p:stCondLst>
                                    <p:cond delay="0"/>
                                  </p:stCondLst>
                                  <p:childTnLst>
                                    <p:set>
                                      <p:cBhvr>
                                        <p:cTn id="18" dur="2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par>
                          <p:cTn id="19" fill="hold">
                            <p:stCondLst>
                              <p:cond delay="6000"/>
                            </p:stCondLst>
                            <p:childTnLst>
                              <p:par>
                                <p:cTn id="20" presetID="9" presetClass="exit" presetSubtype="0" fill="hold" nodeType="afterEffect">
                                  <p:stCondLst>
                                    <p:cond delay="0"/>
                                  </p:stCondLst>
                                  <p:childTnLst>
                                    <p:animEffect transition="out" filter="dissolve">
                                      <p:cBhvr>
                                        <p:cTn id="21" dur="500"/>
                                        <p:tgtEl>
                                          <p:spTgt spid="52"/>
                                        </p:tgtEl>
                                      </p:cBhvr>
                                    </p:animEffect>
                                    <p:set>
                                      <p:cBhvr>
                                        <p:cTn id="22" dur="1" fill="hold">
                                          <p:stCondLst>
                                            <p:cond delay="499"/>
                                          </p:stCondLst>
                                        </p:cTn>
                                        <p:tgtEl>
                                          <p:spTgt spid="52"/>
                                        </p:tgtEl>
                                        <p:attrNameLst>
                                          <p:attrName>style.visibility</p:attrName>
                                        </p:attrNameLst>
                                      </p:cBhvr>
                                      <p:to>
                                        <p:strVal val="hidden"/>
                                      </p:to>
                                    </p:set>
                                  </p:childTnLst>
                                </p:cTn>
                              </p:par>
                              <p:par>
                                <p:cTn id="23" presetID="11" presetClass="entr" presetSubtype="0" fill="hold" nodeType="withEffect">
                                  <p:stCondLst>
                                    <p:cond delay="0"/>
                                  </p:stCondLst>
                                  <p:childTnLst>
                                    <p:set>
                                      <p:cBhvr>
                                        <p:cTn id="24" dur="2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par>
                          <p:cTn id="25" fill="hold">
                            <p:stCondLst>
                              <p:cond delay="8000"/>
                            </p:stCondLst>
                            <p:childTnLst>
                              <p:par>
                                <p:cTn id="26" presetID="9" presetClass="exit" presetSubtype="0" fill="hold" nodeType="afterEffect">
                                  <p:stCondLst>
                                    <p:cond delay="0"/>
                                  </p:stCondLst>
                                  <p:childTnLst>
                                    <p:animEffect transition="out" filter="dissolve">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par>
                                <p:cTn id="29" presetID="11" presetClass="entr" presetSubtype="0" fill="hold" nodeType="withEffect">
                                  <p:stCondLst>
                                    <p:cond delay="0"/>
                                  </p:stCondLst>
                                  <p:childTnLst>
                                    <p:set>
                                      <p:cBhvr>
                                        <p:cTn id="30" dur="2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bomb.wav"/>
                                        </p:tgtEl>
                                      </p:cMediaNode>
                                    </p:audio>
                                  </p:subTnLst>
                                </p:cTn>
                              </p:par>
                            </p:childTnLst>
                          </p:cTn>
                        </p:par>
                        <p:par>
                          <p:cTn id="31" fill="hold">
                            <p:stCondLst>
                              <p:cond delay="10000"/>
                            </p:stCondLst>
                            <p:childTnLst>
                              <p:par>
                                <p:cTn id="32" presetID="9" presetClass="exit" presetSubtype="0" fill="hold" nodeType="afterEffect">
                                  <p:stCondLst>
                                    <p:cond delay="0"/>
                                  </p:stCondLst>
                                  <p:childTnLst>
                                    <p:animEffect transition="out" filter="dissolve">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cTn>
                              </p:par>
                              <p:par>
                                <p:cTn id="35" presetID="11" presetClass="entr" presetSubtype="0" fill="hold" nodeType="withEffect">
                                  <p:stCondLst>
                                    <p:cond delay="0"/>
                                  </p:stCondLst>
                                  <p:childTnLst>
                                    <p:set>
                                      <p:cBhvr>
                                        <p:cTn id="36" dur="2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bomb.wav"/>
                                        </p:tgtEl>
                                      </p:cMediaNode>
                                    </p:audio>
                                  </p:subTnLst>
                                </p:cTn>
                              </p:par>
                            </p:childTnLst>
                          </p:cTn>
                        </p:par>
                        <p:par>
                          <p:cTn id="37" fill="hold">
                            <p:stCondLst>
                              <p:cond delay="12000"/>
                            </p:stCondLst>
                            <p:childTnLst>
                              <p:par>
                                <p:cTn id="38" presetID="9" presetClass="exit" presetSubtype="0" fill="hold" nodeType="afterEffect">
                                  <p:stCondLst>
                                    <p:cond delay="0"/>
                                  </p:stCondLst>
                                  <p:childTnLst>
                                    <p:animEffect transition="out" filter="dissolv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11" presetClass="entr" presetSubtype="0" fill="hold" nodeType="withEffect">
                                  <p:stCondLst>
                                    <p:cond delay="0"/>
                                  </p:stCondLst>
                                  <p:childTnLst>
                                    <p:set>
                                      <p:cBhvr>
                                        <p:cTn id="42" dur="2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bomb.wav"/>
                                        </p:tgtEl>
                                      </p:cMediaNode>
                                    </p:audio>
                                  </p:subTnLst>
                                </p:cTn>
                              </p:par>
                            </p:childTnLst>
                          </p:cTn>
                        </p:par>
                        <p:par>
                          <p:cTn id="43" fill="hold">
                            <p:stCondLst>
                              <p:cond delay="14000"/>
                            </p:stCondLst>
                            <p:childTnLst>
                              <p:par>
                                <p:cTn id="44" presetID="9" presetClass="exit" presetSubtype="0" fill="hold" nodeType="afterEffect">
                                  <p:stCondLst>
                                    <p:cond delay="0"/>
                                  </p:stCondLst>
                                  <p:childTnLst>
                                    <p:animEffect transition="out" filter="dissolve">
                                      <p:cBhvr>
                                        <p:cTn id="45" dur="500"/>
                                        <p:tgtEl>
                                          <p:spTgt spid="56"/>
                                        </p:tgtEl>
                                      </p:cBhvr>
                                    </p:animEffect>
                                    <p:set>
                                      <p:cBhvr>
                                        <p:cTn id="46" dur="1" fill="hold">
                                          <p:stCondLst>
                                            <p:cond delay="499"/>
                                          </p:stCondLst>
                                        </p:cTn>
                                        <p:tgtEl>
                                          <p:spTgt spid="56"/>
                                        </p:tgtEl>
                                        <p:attrNameLst>
                                          <p:attrName>style.visibility</p:attrName>
                                        </p:attrNameLst>
                                      </p:cBhvr>
                                      <p:to>
                                        <p:strVal val="hidden"/>
                                      </p:to>
                                    </p:set>
                                  </p:childTnLst>
                                </p:cTn>
                              </p:par>
                              <p:par>
                                <p:cTn id="47" presetID="11" presetClass="entr" presetSubtype="0" fill="hold" nodeType="withEffect">
                                  <p:stCondLst>
                                    <p:cond delay="0"/>
                                  </p:stCondLst>
                                  <p:childTnLst>
                                    <p:set>
                                      <p:cBhvr>
                                        <p:cTn id="48" dur="2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omb6.wav"/>
                                        </p:tgtEl>
                                      </p:cMediaNode>
                                    </p:audio>
                                  </p:subTnLst>
                                </p:cTn>
                              </p:par>
                            </p:childTnLst>
                          </p:cTn>
                        </p:par>
                        <p:par>
                          <p:cTn id="49" fill="hold">
                            <p:stCondLst>
                              <p:cond delay="16000"/>
                            </p:stCondLst>
                            <p:childTnLst>
                              <p:par>
                                <p:cTn id="50" presetID="9" presetClass="exit" presetSubtype="0" fill="hold" nodeType="afterEffect">
                                  <p:stCondLst>
                                    <p:cond delay="0"/>
                                  </p:stCondLst>
                                  <p:childTnLst>
                                    <p:animEffect transition="out" filter="dissolve">
                                      <p:cBhvr>
                                        <p:cTn id="51" dur="500"/>
                                        <p:tgtEl>
                                          <p:spTgt spid="57"/>
                                        </p:tgtEl>
                                      </p:cBhvr>
                                    </p:animEffect>
                                    <p:set>
                                      <p:cBhvr>
                                        <p:cTn id="52"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000">
              <a:schemeClr val="tx2">
                <a:lumMod val="40000"/>
                <a:lumOff val="60000"/>
              </a:schemeClr>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3" name="Volný tvar 2"/>
          <p:cNvSpPr/>
          <p:nvPr/>
        </p:nvSpPr>
        <p:spPr>
          <a:xfrm>
            <a:off x="1" y="-14068"/>
            <a:ext cx="9252520" cy="6921305"/>
          </a:xfrm>
          <a:custGeom>
            <a:avLst/>
            <a:gdLst>
              <a:gd name="connsiteX0" fmla="*/ 0 w 9214339"/>
              <a:gd name="connsiteY0" fmla="*/ 14068 h 6921305"/>
              <a:gd name="connsiteX1" fmla="*/ 14068 w 9214339"/>
              <a:gd name="connsiteY1" fmla="*/ 6921305 h 6921305"/>
              <a:gd name="connsiteX2" fmla="*/ 9214339 w 9214339"/>
              <a:gd name="connsiteY2" fmla="*/ 6879102 h 6921305"/>
              <a:gd name="connsiteX3" fmla="*/ 9101797 w 9214339"/>
              <a:gd name="connsiteY3" fmla="*/ 2025748 h 6921305"/>
              <a:gd name="connsiteX4" fmla="*/ 9101797 w 9214339"/>
              <a:gd name="connsiteY4" fmla="*/ 2025748 h 6921305"/>
              <a:gd name="connsiteX5" fmla="*/ 8932985 w 9214339"/>
              <a:gd name="connsiteY5" fmla="*/ 2039816 h 6921305"/>
              <a:gd name="connsiteX6" fmla="*/ 7751299 w 9214339"/>
              <a:gd name="connsiteY6" fmla="*/ 2166425 h 6921305"/>
              <a:gd name="connsiteX7" fmla="*/ 7568419 w 9214339"/>
              <a:gd name="connsiteY7" fmla="*/ 2180493 h 6921305"/>
              <a:gd name="connsiteX8" fmla="*/ 7455877 w 9214339"/>
              <a:gd name="connsiteY8" fmla="*/ 2138290 h 6921305"/>
              <a:gd name="connsiteX9" fmla="*/ 7413674 w 9214339"/>
              <a:gd name="connsiteY9" fmla="*/ 2124222 h 6921305"/>
              <a:gd name="connsiteX10" fmla="*/ 7329268 w 9214339"/>
              <a:gd name="connsiteY10" fmla="*/ 2152357 h 6921305"/>
              <a:gd name="connsiteX11" fmla="*/ 7287065 w 9214339"/>
              <a:gd name="connsiteY11" fmla="*/ 2166425 h 6921305"/>
              <a:gd name="connsiteX12" fmla="*/ 7132320 w 9214339"/>
              <a:gd name="connsiteY12" fmla="*/ 2152357 h 6921305"/>
              <a:gd name="connsiteX13" fmla="*/ 7090117 w 9214339"/>
              <a:gd name="connsiteY13" fmla="*/ 2138290 h 6921305"/>
              <a:gd name="connsiteX14" fmla="*/ 5866228 w 9214339"/>
              <a:gd name="connsiteY14" fmla="*/ 1758462 h 6921305"/>
              <a:gd name="connsiteX15" fmla="*/ 5739619 w 9214339"/>
              <a:gd name="connsiteY15" fmla="*/ 1730326 h 6921305"/>
              <a:gd name="connsiteX16" fmla="*/ 5598942 w 9214339"/>
              <a:gd name="connsiteY16" fmla="*/ 1716259 h 6921305"/>
              <a:gd name="connsiteX17" fmla="*/ 5584874 w 9214339"/>
              <a:gd name="connsiteY17" fmla="*/ 1674056 h 6921305"/>
              <a:gd name="connsiteX18" fmla="*/ 5500468 w 9214339"/>
              <a:gd name="connsiteY18" fmla="*/ 1645920 h 6921305"/>
              <a:gd name="connsiteX19" fmla="*/ 5458265 w 9214339"/>
              <a:gd name="connsiteY19" fmla="*/ 1603717 h 6921305"/>
              <a:gd name="connsiteX20" fmla="*/ 5345723 w 9214339"/>
              <a:gd name="connsiteY20" fmla="*/ 1575582 h 6921305"/>
              <a:gd name="connsiteX21" fmla="*/ 5176911 w 9214339"/>
              <a:gd name="connsiteY21" fmla="*/ 1533379 h 6921305"/>
              <a:gd name="connsiteX22" fmla="*/ 5092505 w 9214339"/>
              <a:gd name="connsiteY22" fmla="*/ 1519311 h 6921305"/>
              <a:gd name="connsiteX23" fmla="*/ 4360985 w 9214339"/>
              <a:gd name="connsiteY23" fmla="*/ 1069145 h 6921305"/>
              <a:gd name="connsiteX24" fmla="*/ 4178105 w 9214339"/>
              <a:gd name="connsiteY24" fmla="*/ 1012874 h 6921305"/>
              <a:gd name="connsiteX25" fmla="*/ 4107766 w 9214339"/>
              <a:gd name="connsiteY25" fmla="*/ 1012874 h 6921305"/>
              <a:gd name="connsiteX26" fmla="*/ 4093699 w 9214339"/>
              <a:gd name="connsiteY26" fmla="*/ 1012874 h 6921305"/>
              <a:gd name="connsiteX27" fmla="*/ 3995225 w 9214339"/>
              <a:gd name="connsiteY27" fmla="*/ 928468 h 6921305"/>
              <a:gd name="connsiteX28" fmla="*/ 3953022 w 9214339"/>
              <a:gd name="connsiteY28" fmla="*/ 914400 h 6921305"/>
              <a:gd name="connsiteX29" fmla="*/ 3896751 w 9214339"/>
              <a:gd name="connsiteY29" fmla="*/ 844062 h 6921305"/>
              <a:gd name="connsiteX30" fmla="*/ 3854548 w 9214339"/>
              <a:gd name="connsiteY30" fmla="*/ 829994 h 6921305"/>
              <a:gd name="connsiteX31" fmla="*/ 3826413 w 9214339"/>
              <a:gd name="connsiteY31" fmla="*/ 534573 h 6921305"/>
              <a:gd name="connsiteX32" fmla="*/ 3798277 w 9214339"/>
              <a:gd name="connsiteY32" fmla="*/ 506437 h 6921305"/>
              <a:gd name="connsiteX33" fmla="*/ 3756074 w 9214339"/>
              <a:gd name="connsiteY33" fmla="*/ 436099 h 6921305"/>
              <a:gd name="connsiteX34" fmla="*/ 3699803 w 9214339"/>
              <a:gd name="connsiteY34" fmla="*/ 450166 h 6921305"/>
              <a:gd name="connsiteX35" fmla="*/ 3601330 w 9214339"/>
              <a:gd name="connsiteY35" fmla="*/ 436099 h 6921305"/>
              <a:gd name="connsiteX36" fmla="*/ 3573194 w 9214339"/>
              <a:gd name="connsiteY36" fmla="*/ 407963 h 6921305"/>
              <a:gd name="connsiteX37" fmla="*/ 3530991 w 9214339"/>
              <a:gd name="connsiteY37" fmla="*/ 379828 h 6921305"/>
              <a:gd name="connsiteX38" fmla="*/ 3432517 w 9214339"/>
              <a:gd name="connsiteY38" fmla="*/ 393896 h 6921305"/>
              <a:gd name="connsiteX39" fmla="*/ 3348111 w 9214339"/>
              <a:gd name="connsiteY39" fmla="*/ 450166 h 6921305"/>
              <a:gd name="connsiteX40" fmla="*/ 3235570 w 9214339"/>
              <a:gd name="connsiteY40" fmla="*/ 436099 h 6921305"/>
              <a:gd name="connsiteX41" fmla="*/ 3193366 w 9214339"/>
              <a:gd name="connsiteY41" fmla="*/ 422031 h 6921305"/>
              <a:gd name="connsiteX42" fmla="*/ 3179299 w 9214339"/>
              <a:gd name="connsiteY42" fmla="*/ 379828 h 6921305"/>
              <a:gd name="connsiteX43" fmla="*/ 3052690 w 9214339"/>
              <a:gd name="connsiteY43" fmla="*/ 337625 h 6921305"/>
              <a:gd name="connsiteX44" fmla="*/ 3010486 w 9214339"/>
              <a:gd name="connsiteY44" fmla="*/ 309490 h 6921305"/>
              <a:gd name="connsiteX45" fmla="*/ 2883877 w 9214339"/>
              <a:gd name="connsiteY45" fmla="*/ 295422 h 6921305"/>
              <a:gd name="connsiteX46" fmla="*/ 2841674 w 9214339"/>
              <a:gd name="connsiteY46" fmla="*/ 281354 h 6921305"/>
              <a:gd name="connsiteX47" fmla="*/ 2813539 w 9214339"/>
              <a:gd name="connsiteY47" fmla="*/ 239151 h 6921305"/>
              <a:gd name="connsiteX48" fmla="*/ 2785403 w 9214339"/>
              <a:gd name="connsiteY48" fmla="*/ 211016 h 6921305"/>
              <a:gd name="connsiteX49" fmla="*/ 2771336 w 9214339"/>
              <a:gd name="connsiteY49" fmla="*/ 154745 h 6921305"/>
              <a:gd name="connsiteX50" fmla="*/ 2715065 w 9214339"/>
              <a:gd name="connsiteY50" fmla="*/ 98474 h 6921305"/>
              <a:gd name="connsiteX51" fmla="*/ 2672862 w 9214339"/>
              <a:gd name="connsiteY51" fmla="*/ 84406 h 6921305"/>
              <a:gd name="connsiteX52" fmla="*/ 2546253 w 9214339"/>
              <a:gd name="connsiteY52" fmla="*/ 56271 h 6921305"/>
              <a:gd name="connsiteX53" fmla="*/ 2504050 w 9214339"/>
              <a:gd name="connsiteY53" fmla="*/ 28136 h 6921305"/>
              <a:gd name="connsiteX54" fmla="*/ 2475914 w 9214339"/>
              <a:gd name="connsiteY54" fmla="*/ 0 h 6921305"/>
              <a:gd name="connsiteX55" fmla="*/ 0 w 9214339"/>
              <a:gd name="connsiteY55" fmla="*/ 14068 h 69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214339" h="6921305">
                <a:moveTo>
                  <a:pt x="0" y="14068"/>
                </a:moveTo>
                <a:cubicBezTo>
                  <a:pt x="4689" y="2316480"/>
                  <a:pt x="9379" y="4618893"/>
                  <a:pt x="14068" y="6921305"/>
                </a:cubicBezTo>
                <a:lnTo>
                  <a:pt x="9214339" y="6879102"/>
                </a:lnTo>
                <a:lnTo>
                  <a:pt x="9101797" y="2025748"/>
                </a:lnTo>
                <a:lnTo>
                  <a:pt x="9101797" y="2025748"/>
                </a:lnTo>
                <a:cubicBezTo>
                  <a:pt x="8961206" y="2041370"/>
                  <a:pt x="9017651" y="2039816"/>
                  <a:pt x="8932985" y="2039816"/>
                </a:cubicBezTo>
                <a:lnTo>
                  <a:pt x="7751299" y="2166425"/>
                </a:lnTo>
                <a:lnTo>
                  <a:pt x="7568419" y="2180493"/>
                </a:lnTo>
                <a:lnTo>
                  <a:pt x="7455877" y="2138290"/>
                </a:lnTo>
                <a:cubicBezTo>
                  <a:pt x="7441941" y="2133222"/>
                  <a:pt x="7428412" y="2122585"/>
                  <a:pt x="7413674" y="2124222"/>
                </a:cubicBezTo>
                <a:cubicBezTo>
                  <a:pt x="7384198" y="2127497"/>
                  <a:pt x="7357403" y="2142979"/>
                  <a:pt x="7329268" y="2152357"/>
                </a:cubicBezTo>
                <a:lnTo>
                  <a:pt x="7287065" y="2166425"/>
                </a:lnTo>
                <a:cubicBezTo>
                  <a:pt x="7235483" y="2161736"/>
                  <a:pt x="7183594" y="2159682"/>
                  <a:pt x="7132320" y="2152357"/>
                </a:cubicBezTo>
                <a:cubicBezTo>
                  <a:pt x="7117640" y="2150260"/>
                  <a:pt x="7090117" y="2138290"/>
                  <a:pt x="7090117" y="2138290"/>
                </a:cubicBezTo>
                <a:lnTo>
                  <a:pt x="5866228" y="1758462"/>
                </a:lnTo>
                <a:cubicBezTo>
                  <a:pt x="5824025" y="1749083"/>
                  <a:pt x="5782323" y="1737069"/>
                  <a:pt x="5739619" y="1730326"/>
                </a:cubicBezTo>
                <a:cubicBezTo>
                  <a:pt x="5693069" y="1722976"/>
                  <a:pt x="5643231" y="1732364"/>
                  <a:pt x="5598942" y="1716259"/>
                </a:cubicBezTo>
                <a:cubicBezTo>
                  <a:pt x="5585006" y="1711191"/>
                  <a:pt x="5596941" y="1682675"/>
                  <a:pt x="5584874" y="1674056"/>
                </a:cubicBezTo>
                <a:cubicBezTo>
                  <a:pt x="5560741" y="1656818"/>
                  <a:pt x="5500468" y="1645920"/>
                  <a:pt x="5500468" y="1645920"/>
                </a:cubicBezTo>
                <a:cubicBezTo>
                  <a:pt x="5486400" y="1631852"/>
                  <a:pt x="5474818" y="1614752"/>
                  <a:pt x="5458265" y="1603717"/>
                </a:cubicBezTo>
                <a:cubicBezTo>
                  <a:pt x="5438567" y="1590585"/>
                  <a:pt x="5357737" y="1578859"/>
                  <a:pt x="5345723" y="1575582"/>
                </a:cubicBezTo>
                <a:cubicBezTo>
                  <a:pt x="5170568" y="1527812"/>
                  <a:pt x="5351825" y="1562530"/>
                  <a:pt x="5176911" y="1533379"/>
                </a:cubicBezTo>
                <a:cubicBezTo>
                  <a:pt x="5121362" y="1514862"/>
                  <a:pt x="5149537" y="1519311"/>
                  <a:pt x="5092505" y="1519311"/>
                </a:cubicBezTo>
                <a:lnTo>
                  <a:pt x="4360985" y="1069145"/>
                </a:lnTo>
                <a:cubicBezTo>
                  <a:pt x="4292855" y="1043596"/>
                  <a:pt x="4247864" y="1019850"/>
                  <a:pt x="4178105" y="1012874"/>
                </a:cubicBezTo>
                <a:cubicBezTo>
                  <a:pt x="4154775" y="1010541"/>
                  <a:pt x="4131212" y="1012874"/>
                  <a:pt x="4107766" y="1012874"/>
                </a:cubicBezTo>
                <a:lnTo>
                  <a:pt x="4093699" y="1012874"/>
                </a:lnTo>
                <a:cubicBezTo>
                  <a:pt x="4060874" y="984739"/>
                  <a:pt x="4030642" y="953260"/>
                  <a:pt x="3995225" y="928468"/>
                </a:cubicBezTo>
                <a:cubicBezTo>
                  <a:pt x="3983077" y="919964"/>
                  <a:pt x="3965738" y="922029"/>
                  <a:pt x="3953022" y="914400"/>
                </a:cubicBezTo>
                <a:cubicBezTo>
                  <a:pt x="3895659" y="879982"/>
                  <a:pt x="3954260" y="890070"/>
                  <a:pt x="3896751" y="844062"/>
                </a:cubicBezTo>
                <a:cubicBezTo>
                  <a:pt x="3885172" y="834799"/>
                  <a:pt x="3868616" y="834683"/>
                  <a:pt x="3854548" y="829994"/>
                </a:cubicBezTo>
                <a:cubicBezTo>
                  <a:pt x="3805674" y="683374"/>
                  <a:pt x="3887327" y="940667"/>
                  <a:pt x="3826413" y="534573"/>
                </a:cubicBezTo>
                <a:cubicBezTo>
                  <a:pt x="3824446" y="521456"/>
                  <a:pt x="3807656" y="515816"/>
                  <a:pt x="3798277" y="506437"/>
                </a:cubicBezTo>
                <a:cubicBezTo>
                  <a:pt x="3792715" y="489749"/>
                  <a:pt x="3783337" y="440643"/>
                  <a:pt x="3756074" y="436099"/>
                </a:cubicBezTo>
                <a:cubicBezTo>
                  <a:pt x="3737003" y="432920"/>
                  <a:pt x="3718560" y="445477"/>
                  <a:pt x="3699803" y="450166"/>
                </a:cubicBezTo>
                <a:cubicBezTo>
                  <a:pt x="3666979" y="445477"/>
                  <a:pt x="3632786" y="446584"/>
                  <a:pt x="3601330" y="436099"/>
                </a:cubicBezTo>
                <a:cubicBezTo>
                  <a:pt x="3588747" y="431905"/>
                  <a:pt x="3583551" y="416249"/>
                  <a:pt x="3573194" y="407963"/>
                </a:cubicBezTo>
                <a:cubicBezTo>
                  <a:pt x="3559992" y="397401"/>
                  <a:pt x="3545059" y="389206"/>
                  <a:pt x="3530991" y="379828"/>
                </a:cubicBezTo>
                <a:cubicBezTo>
                  <a:pt x="3498166" y="384517"/>
                  <a:pt x="3463465" y="381993"/>
                  <a:pt x="3432517" y="393896"/>
                </a:cubicBezTo>
                <a:cubicBezTo>
                  <a:pt x="3400957" y="406035"/>
                  <a:pt x="3348111" y="450166"/>
                  <a:pt x="3348111" y="450166"/>
                </a:cubicBezTo>
                <a:cubicBezTo>
                  <a:pt x="3310597" y="445477"/>
                  <a:pt x="3272766" y="442862"/>
                  <a:pt x="3235570" y="436099"/>
                </a:cubicBezTo>
                <a:cubicBezTo>
                  <a:pt x="3220980" y="433446"/>
                  <a:pt x="3203852" y="432517"/>
                  <a:pt x="3193366" y="422031"/>
                </a:cubicBezTo>
                <a:cubicBezTo>
                  <a:pt x="3182881" y="411546"/>
                  <a:pt x="3192014" y="387457"/>
                  <a:pt x="3179299" y="379828"/>
                </a:cubicBezTo>
                <a:cubicBezTo>
                  <a:pt x="3141153" y="356940"/>
                  <a:pt x="3089705" y="362301"/>
                  <a:pt x="3052690" y="337625"/>
                </a:cubicBezTo>
                <a:cubicBezTo>
                  <a:pt x="3038622" y="328247"/>
                  <a:pt x="3026889" y="313591"/>
                  <a:pt x="3010486" y="309490"/>
                </a:cubicBezTo>
                <a:cubicBezTo>
                  <a:pt x="2969291" y="299191"/>
                  <a:pt x="2926080" y="300111"/>
                  <a:pt x="2883877" y="295422"/>
                </a:cubicBezTo>
                <a:cubicBezTo>
                  <a:pt x="2869809" y="290733"/>
                  <a:pt x="2853253" y="290617"/>
                  <a:pt x="2841674" y="281354"/>
                </a:cubicBezTo>
                <a:cubicBezTo>
                  <a:pt x="2828472" y="270792"/>
                  <a:pt x="2824101" y="252353"/>
                  <a:pt x="2813539" y="239151"/>
                </a:cubicBezTo>
                <a:cubicBezTo>
                  <a:pt x="2805253" y="228794"/>
                  <a:pt x="2794782" y="220394"/>
                  <a:pt x="2785403" y="211016"/>
                </a:cubicBezTo>
                <a:cubicBezTo>
                  <a:pt x="2780714" y="192259"/>
                  <a:pt x="2781583" y="171140"/>
                  <a:pt x="2771336" y="154745"/>
                </a:cubicBezTo>
                <a:cubicBezTo>
                  <a:pt x="2757277" y="132251"/>
                  <a:pt x="2740230" y="106863"/>
                  <a:pt x="2715065" y="98474"/>
                </a:cubicBezTo>
                <a:cubicBezTo>
                  <a:pt x="2700997" y="93785"/>
                  <a:pt x="2687120" y="88480"/>
                  <a:pt x="2672862" y="84406"/>
                </a:cubicBezTo>
                <a:cubicBezTo>
                  <a:pt x="2626518" y="71165"/>
                  <a:pt x="2594586" y="65938"/>
                  <a:pt x="2546253" y="56271"/>
                </a:cubicBezTo>
                <a:cubicBezTo>
                  <a:pt x="2532185" y="46893"/>
                  <a:pt x="2517252" y="38698"/>
                  <a:pt x="2504050" y="28136"/>
                </a:cubicBezTo>
                <a:cubicBezTo>
                  <a:pt x="2493693" y="19850"/>
                  <a:pt x="2475914" y="0"/>
                  <a:pt x="2475914" y="0"/>
                </a:cubicBezTo>
                <a:lnTo>
                  <a:pt x="0" y="14068"/>
                </a:lnTo>
                <a:close/>
              </a:path>
            </a:pathLst>
          </a:cu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Volný tvar 3"/>
          <p:cNvSpPr/>
          <p:nvPr/>
        </p:nvSpPr>
        <p:spPr>
          <a:xfrm>
            <a:off x="98474" y="-56271"/>
            <a:ext cx="8989255" cy="2623625"/>
          </a:xfrm>
          <a:custGeom>
            <a:avLst/>
            <a:gdLst>
              <a:gd name="connsiteX0" fmla="*/ 0 w 8989255"/>
              <a:gd name="connsiteY0" fmla="*/ 56271 h 2623625"/>
              <a:gd name="connsiteX1" fmla="*/ 1969477 w 8989255"/>
              <a:gd name="connsiteY1" fmla="*/ 281354 h 2623625"/>
              <a:gd name="connsiteX2" fmla="*/ 4403188 w 8989255"/>
              <a:gd name="connsiteY2" fmla="*/ 1744394 h 2623625"/>
              <a:gd name="connsiteX3" fmla="*/ 5838092 w 8989255"/>
              <a:gd name="connsiteY3" fmla="*/ 2166425 h 2623625"/>
              <a:gd name="connsiteX4" fmla="*/ 6611815 w 8989255"/>
              <a:gd name="connsiteY4" fmla="*/ 2377440 h 2623625"/>
              <a:gd name="connsiteX5" fmla="*/ 7076049 w 8989255"/>
              <a:gd name="connsiteY5" fmla="*/ 2588456 h 2623625"/>
              <a:gd name="connsiteX6" fmla="*/ 8370277 w 8989255"/>
              <a:gd name="connsiteY6" fmla="*/ 2588456 h 2623625"/>
              <a:gd name="connsiteX7" fmla="*/ 8989255 w 8989255"/>
              <a:gd name="connsiteY7" fmla="*/ 2560320 h 262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9255" h="2623625">
                <a:moveTo>
                  <a:pt x="0" y="56271"/>
                </a:moveTo>
                <a:cubicBezTo>
                  <a:pt x="617806" y="28135"/>
                  <a:pt x="1235612" y="0"/>
                  <a:pt x="1969477" y="281354"/>
                </a:cubicBezTo>
                <a:cubicBezTo>
                  <a:pt x="2703342" y="562708"/>
                  <a:pt x="3758419" y="1430216"/>
                  <a:pt x="4403188" y="1744394"/>
                </a:cubicBezTo>
                <a:cubicBezTo>
                  <a:pt x="5047957" y="2058572"/>
                  <a:pt x="5469988" y="2060917"/>
                  <a:pt x="5838092" y="2166425"/>
                </a:cubicBezTo>
                <a:cubicBezTo>
                  <a:pt x="6206196" y="2271933"/>
                  <a:pt x="6405489" y="2307102"/>
                  <a:pt x="6611815" y="2377440"/>
                </a:cubicBezTo>
                <a:cubicBezTo>
                  <a:pt x="6818141" y="2447778"/>
                  <a:pt x="6782972" y="2553287"/>
                  <a:pt x="7076049" y="2588456"/>
                </a:cubicBezTo>
                <a:cubicBezTo>
                  <a:pt x="7369126" y="2623625"/>
                  <a:pt x="8051409" y="2593145"/>
                  <a:pt x="8370277" y="2588456"/>
                </a:cubicBezTo>
                <a:cubicBezTo>
                  <a:pt x="8689145" y="2583767"/>
                  <a:pt x="8839200" y="2572043"/>
                  <a:pt x="8989255" y="2560320"/>
                </a:cubicBezTo>
              </a:path>
            </a:pathLst>
          </a:cu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Obdélník 4"/>
          <p:cNvSpPr/>
          <p:nvPr/>
        </p:nvSpPr>
        <p:spPr>
          <a:xfrm rot="1365909">
            <a:off x="5436096" y="2147153"/>
            <a:ext cx="504056" cy="2880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rot="1365909">
            <a:off x="5731872" y="1829326"/>
            <a:ext cx="312811" cy="1030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Volný tvar 6"/>
          <p:cNvSpPr/>
          <p:nvPr/>
        </p:nvSpPr>
        <p:spPr>
          <a:xfrm>
            <a:off x="1856935" y="0"/>
            <a:ext cx="7258930" cy="2307102"/>
          </a:xfrm>
          <a:custGeom>
            <a:avLst/>
            <a:gdLst>
              <a:gd name="connsiteX0" fmla="*/ 0 w 7258930"/>
              <a:gd name="connsiteY0" fmla="*/ 0 h 2307102"/>
              <a:gd name="connsiteX1" fmla="*/ 731520 w 7258930"/>
              <a:gd name="connsiteY1" fmla="*/ 211015 h 2307102"/>
              <a:gd name="connsiteX2" fmla="*/ 1477108 w 7258930"/>
              <a:gd name="connsiteY2" fmla="*/ 731520 h 2307102"/>
              <a:gd name="connsiteX3" fmla="*/ 2180493 w 7258930"/>
              <a:gd name="connsiteY3" fmla="*/ 1125415 h 2307102"/>
              <a:gd name="connsiteX4" fmla="*/ 2841674 w 7258930"/>
              <a:gd name="connsiteY4" fmla="*/ 1491175 h 2307102"/>
              <a:gd name="connsiteX5" fmla="*/ 3671668 w 7258930"/>
              <a:gd name="connsiteY5" fmla="*/ 1856935 h 2307102"/>
              <a:gd name="connsiteX6" fmla="*/ 4417256 w 7258930"/>
              <a:gd name="connsiteY6" fmla="*/ 2096086 h 2307102"/>
              <a:gd name="connsiteX7" fmla="*/ 5120640 w 7258930"/>
              <a:gd name="connsiteY7" fmla="*/ 2250831 h 2307102"/>
              <a:gd name="connsiteX8" fmla="*/ 5809957 w 7258930"/>
              <a:gd name="connsiteY8" fmla="*/ 2307102 h 2307102"/>
              <a:gd name="connsiteX9" fmla="*/ 5809957 w 7258930"/>
              <a:gd name="connsiteY9" fmla="*/ 2307102 h 2307102"/>
              <a:gd name="connsiteX10" fmla="*/ 7258930 w 7258930"/>
              <a:gd name="connsiteY10" fmla="*/ 2110154 h 230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8930" h="2307102">
                <a:moveTo>
                  <a:pt x="0" y="0"/>
                </a:moveTo>
                <a:cubicBezTo>
                  <a:pt x="242667" y="44547"/>
                  <a:pt x="485335" y="89095"/>
                  <a:pt x="731520" y="211015"/>
                </a:cubicBezTo>
                <a:cubicBezTo>
                  <a:pt x="977705" y="332935"/>
                  <a:pt x="1235613" y="579120"/>
                  <a:pt x="1477108" y="731520"/>
                </a:cubicBezTo>
                <a:cubicBezTo>
                  <a:pt x="1718603" y="883920"/>
                  <a:pt x="2180493" y="1125415"/>
                  <a:pt x="2180493" y="1125415"/>
                </a:cubicBezTo>
                <a:cubicBezTo>
                  <a:pt x="2407921" y="1252024"/>
                  <a:pt x="2593145" y="1369255"/>
                  <a:pt x="2841674" y="1491175"/>
                </a:cubicBezTo>
                <a:cubicBezTo>
                  <a:pt x="3090203" y="1613095"/>
                  <a:pt x="3409071" y="1756117"/>
                  <a:pt x="3671668" y="1856935"/>
                </a:cubicBezTo>
                <a:cubicBezTo>
                  <a:pt x="3934265" y="1957753"/>
                  <a:pt x="4175761" y="2030437"/>
                  <a:pt x="4417256" y="2096086"/>
                </a:cubicBezTo>
                <a:cubicBezTo>
                  <a:pt x="4658751" y="2161735"/>
                  <a:pt x="4888523" y="2215662"/>
                  <a:pt x="5120640" y="2250831"/>
                </a:cubicBezTo>
                <a:cubicBezTo>
                  <a:pt x="5352757" y="2286000"/>
                  <a:pt x="5809957" y="2307102"/>
                  <a:pt x="5809957" y="2307102"/>
                </a:cubicBezTo>
                <a:lnTo>
                  <a:pt x="5809957" y="2307102"/>
                </a:lnTo>
                <a:lnTo>
                  <a:pt x="7258930" y="2110154"/>
                </a:ln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Volný tvar 7"/>
          <p:cNvSpPr/>
          <p:nvPr/>
        </p:nvSpPr>
        <p:spPr>
          <a:xfrm>
            <a:off x="3742006" y="872197"/>
            <a:ext cx="1312085" cy="5964701"/>
          </a:xfrm>
          <a:custGeom>
            <a:avLst/>
            <a:gdLst>
              <a:gd name="connsiteX0" fmla="*/ 196948 w 1312085"/>
              <a:gd name="connsiteY0" fmla="*/ 0 h 5964701"/>
              <a:gd name="connsiteX1" fmla="*/ 196948 w 1312085"/>
              <a:gd name="connsiteY1" fmla="*/ 0 h 5964701"/>
              <a:gd name="connsiteX2" fmla="*/ 70339 w 1312085"/>
              <a:gd name="connsiteY2" fmla="*/ 126609 h 5964701"/>
              <a:gd name="connsiteX3" fmla="*/ 42203 w 1312085"/>
              <a:gd name="connsiteY3" fmla="*/ 154745 h 5964701"/>
              <a:gd name="connsiteX4" fmla="*/ 0 w 1312085"/>
              <a:gd name="connsiteY4" fmla="*/ 239151 h 5964701"/>
              <a:gd name="connsiteX5" fmla="*/ 14068 w 1312085"/>
              <a:gd name="connsiteY5" fmla="*/ 436098 h 5964701"/>
              <a:gd name="connsiteX6" fmla="*/ 42203 w 1312085"/>
              <a:gd name="connsiteY6" fmla="*/ 464234 h 5964701"/>
              <a:gd name="connsiteX7" fmla="*/ 56271 w 1312085"/>
              <a:gd name="connsiteY7" fmla="*/ 520505 h 5964701"/>
              <a:gd name="connsiteX8" fmla="*/ 98474 w 1312085"/>
              <a:gd name="connsiteY8" fmla="*/ 604911 h 5964701"/>
              <a:gd name="connsiteX9" fmla="*/ 70339 w 1312085"/>
              <a:gd name="connsiteY9" fmla="*/ 647114 h 5964701"/>
              <a:gd name="connsiteX10" fmla="*/ 70339 w 1312085"/>
              <a:gd name="connsiteY10" fmla="*/ 872197 h 5964701"/>
              <a:gd name="connsiteX11" fmla="*/ 84406 w 1312085"/>
              <a:gd name="connsiteY11" fmla="*/ 914400 h 5964701"/>
              <a:gd name="connsiteX12" fmla="*/ 112542 w 1312085"/>
              <a:gd name="connsiteY12" fmla="*/ 942535 h 5964701"/>
              <a:gd name="connsiteX13" fmla="*/ 182880 w 1312085"/>
              <a:gd name="connsiteY13" fmla="*/ 1055077 h 5964701"/>
              <a:gd name="connsiteX14" fmla="*/ 211016 w 1312085"/>
              <a:gd name="connsiteY14" fmla="*/ 1083212 h 5964701"/>
              <a:gd name="connsiteX15" fmla="*/ 239151 w 1312085"/>
              <a:gd name="connsiteY15" fmla="*/ 1111348 h 5964701"/>
              <a:gd name="connsiteX16" fmla="*/ 337625 w 1312085"/>
              <a:gd name="connsiteY16" fmla="*/ 1209821 h 5964701"/>
              <a:gd name="connsiteX17" fmla="*/ 393896 w 1312085"/>
              <a:gd name="connsiteY17" fmla="*/ 1266092 h 5964701"/>
              <a:gd name="connsiteX18" fmla="*/ 450166 w 1312085"/>
              <a:gd name="connsiteY18" fmla="*/ 1322363 h 5964701"/>
              <a:gd name="connsiteX19" fmla="*/ 464234 w 1312085"/>
              <a:gd name="connsiteY19" fmla="*/ 1364566 h 5964701"/>
              <a:gd name="connsiteX20" fmla="*/ 506437 w 1312085"/>
              <a:gd name="connsiteY20" fmla="*/ 1392701 h 5964701"/>
              <a:gd name="connsiteX21" fmla="*/ 492369 w 1312085"/>
              <a:gd name="connsiteY21" fmla="*/ 1533378 h 5964701"/>
              <a:gd name="connsiteX22" fmla="*/ 464234 w 1312085"/>
              <a:gd name="connsiteY22" fmla="*/ 1561514 h 5964701"/>
              <a:gd name="connsiteX23" fmla="*/ 450166 w 1312085"/>
              <a:gd name="connsiteY23" fmla="*/ 1603717 h 5964701"/>
              <a:gd name="connsiteX24" fmla="*/ 436099 w 1312085"/>
              <a:gd name="connsiteY24" fmla="*/ 1758461 h 5964701"/>
              <a:gd name="connsiteX25" fmla="*/ 407963 w 1312085"/>
              <a:gd name="connsiteY25" fmla="*/ 1786597 h 5964701"/>
              <a:gd name="connsiteX26" fmla="*/ 323557 w 1312085"/>
              <a:gd name="connsiteY26" fmla="*/ 1828800 h 5964701"/>
              <a:gd name="connsiteX27" fmla="*/ 281354 w 1312085"/>
              <a:gd name="connsiteY27" fmla="*/ 1983545 h 5964701"/>
              <a:gd name="connsiteX28" fmla="*/ 295422 w 1312085"/>
              <a:gd name="connsiteY28" fmla="*/ 2039815 h 5964701"/>
              <a:gd name="connsiteX29" fmla="*/ 379828 w 1312085"/>
              <a:gd name="connsiteY29" fmla="*/ 2096086 h 5964701"/>
              <a:gd name="connsiteX30" fmla="*/ 422031 w 1312085"/>
              <a:gd name="connsiteY30" fmla="*/ 2180492 h 5964701"/>
              <a:gd name="connsiteX31" fmla="*/ 450166 w 1312085"/>
              <a:gd name="connsiteY31" fmla="*/ 2222695 h 5964701"/>
              <a:gd name="connsiteX32" fmla="*/ 492369 w 1312085"/>
              <a:gd name="connsiteY32" fmla="*/ 2293034 h 5964701"/>
              <a:gd name="connsiteX33" fmla="*/ 562708 w 1312085"/>
              <a:gd name="connsiteY33" fmla="*/ 2391508 h 5964701"/>
              <a:gd name="connsiteX34" fmla="*/ 590843 w 1312085"/>
              <a:gd name="connsiteY34" fmla="*/ 2475914 h 5964701"/>
              <a:gd name="connsiteX35" fmla="*/ 604911 w 1312085"/>
              <a:gd name="connsiteY35" fmla="*/ 2518117 h 5964701"/>
              <a:gd name="connsiteX36" fmla="*/ 562708 w 1312085"/>
              <a:gd name="connsiteY36" fmla="*/ 2813538 h 5964701"/>
              <a:gd name="connsiteX37" fmla="*/ 506437 w 1312085"/>
              <a:gd name="connsiteY37" fmla="*/ 2897945 h 5964701"/>
              <a:gd name="connsiteX38" fmla="*/ 450166 w 1312085"/>
              <a:gd name="connsiteY38" fmla="*/ 2940148 h 5964701"/>
              <a:gd name="connsiteX39" fmla="*/ 379828 w 1312085"/>
              <a:gd name="connsiteY39" fmla="*/ 3024554 h 5964701"/>
              <a:gd name="connsiteX40" fmla="*/ 281354 w 1312085"/>
              <a:gd name="connsiteY40" fmla="*/ 3137095 h 5964701"/>
              <a:gd name="connsiteX41" fmla="*/ 225083 w 1312085"/>
              <a:gd name="connsiteY41" fmla="*/ 3221501 h 5964701"/>
              <a:gd name="connsiteX42" fmla="*/ 168812 w 1312085"/>
              <a:gd name="connsiteY42" fmla="*/ 3277772 h 5964701"/>
              <a:gd name="connsiteX43" fmla="*/ 154745 w 1312085"/>
              <a:gd name="connsiteY43" fmla="*/ 3334043 h 5964701"/>
              <a:gd name="connsiteX44" fmla="*/ 126609 w 1312085"/>
              <a:gd name="connsiteY44" fmla="*/ 3362178 h 5964701"/>
              <a:gd name="connsiteX45" fmla="*/ 70339 w 1312085"/>
              <a:gd name="connsiteY45" fmla="*/ 3488788 h 5964701"/>
              <a:gd name="connsiteX46" fmla="*/ 98474 w 1312085"/>
              <a:gd name="connsiteY46" fmla="*/ 3671668 h 5964701"/>
              <a:gd name="connsiteX47" fmla="*/ 154745 w 1312085"/>
              <a:gd name="connsiteY47" fmla="*/ 3742006 h 5964701"/>
              <a:gd name="connsiteX48" fmla="*/ 182880 w 1312085"/>
              <a:gd name="connsiteY48" fmla="*/ 3784209 h 5964701"/>
              <a:gd name="connsiteX49" fmla="*/ 295422 w 1312085"/>
              <a:gd name="connsiteY49" fmla="*/ 3812345 h 5964701"/>
              <a:gd name="connsiteX50" fmla="*/ 393896 w 1312085"/>
              <a:gd name="connsiteY50" fmla="*/ 3840480 h 5964701"/>
              <a:gd name="connsiteX51" fmla="*/ 520505 w 1312085"/>
              <a:gd name="connsiteY51" fmla="*/ 3854548 h 5964701"/>
              <a:gd name="connsiteX52" fmla="*/ 675249 w 1312085"/>
              <a:gd name="connsiteY52" fmla="*/ 3896751 h 5964701"/>
              <a:gd name="connsiteX53" fmla="*/ 717452 w 1312085"/>
              <a:gd name="connsiteY53" fmla="*/ 3981157 h 5964701"/>
              <a:gd name="connsiteX54" fmla="*/ 745588 w 1312085"/>
              <a:gd name="connsiteY54" fmla="*/ 4065563 h 5964701"/>
              <a:gd name="connsiteX55" fmla="*/ 759656 w 1312085"/>
              <a:gd name="connsiteY55" fmla="*/ 4107766 h 5964701"/>
              <a:gd name="connsiteX56" fmla="*/ 773723 w 1312085"/>
              <a:gd name="connsiteY56" fmla="*/ 4149969 h 5964701"/>
              <a:gd name="connsiteX57" fmla="*/ 801859 w 1312085"/>
              <a:gd name="connsiteY57" fmla="*/ 4178105 h 5964701"/>
              <a:gd name="connsiteX58" fmla="*/ 829994 w 1312085"/>
              <a:gd name="connsiteY58" fmla="*/ 4220308 h 5964701"/>
              <a:gd name="connsiteX59" fmla="*/ 872197 w 1312085"/>
              <a:gd name="connsiteY59" fmla="*/ 4234375 h 5964701"/>
              <a:gd name="connsiteX60" fmla="*/ 900332 w 1312085"/>
              <a:gd name="connsiteY60" fmla="*/ 4262511 h 5964701"/>
              <a:gd name="connsiteX61" fmla="*/ 970671 w 1312085"/>
              <a:gd name="connsiteY61" fmla="*/ 4332849 h 5964701"/>
              <a:gd name="connsiteX62" fmla="*/ 998806 w 1312085"/>
              <a:gd name="connsiteY62" fmla="*/ 4417255 h 5964701"/>
              <a:gd name="connsiteX63" fmla="*/ 1012874 w 1312085"/>
              <a:gd name="connsiteY63" fmla="*/ 4557932 h 5964701"/>
              <a:gd name="connsiteX64" fmla="*/ 1026942 w 1312085"/>
              <a:gd name="connsiteY64" fmla="*/ 4783015 h 5964701"/>
              <a:gd name="connsiteX65" fmla="*/ 1055077 w 1312085"/>
              <a:gd name="connsiteY65" fmla="*/ 4867421 h 5964701"/>
              <a:gd name="connsiteX66" fmla="*/ 1139483 w 1312085"/>
              <a:gd name="connsiteY66" fmla="*/ 4909625 h 5964701"/>
              <a:gd name="connsiteX67" fmla="*/ 1167619 w 1312085"/>
              <a:gd name="connsiteY67" fmla="*/ 4937760 h 5964701"/>
              <a:gd name="connsiteX68" fmla="*/ 1209822 w 1312085"/>
              <a:gd name="connsiteY68" fmla="*/ 4951828 h 5964701"/>
              <a:gd name="connsiteX69" fmla="*/ 1237957 w 1312085"/>
              <a:gd name="connsiteY69" fmla="*/ 4994031 h 5964701"/>
              <a:gd name="connsiteX70" fmla="*/ 1280160 w 1312085"/>
              <a:gd name="connsiteY70" fmla="*/ 5022166 h 5964701"/>
              <a:gd name="connsiteX71" fmla="*/ 1308296 w 1312085"/>
              <a:gd name="connsiteY71" fmla="*/ 5106572 h 5964701"/>
              <a:gd name="connsiteX72" fmla="*/ 1266092 w 1312085"/>
              <a:gd name="connsiteY72" fmla="*/ 5359791 h 5964701"/>
              <a:gd name="connsiteX73" fmla="*/ 1237957 w 1312085"/>
              <a:gd name="connsiteY73" fmla="*/ 5444197 h 5964701"/>
              <a:gd name="connsiteX74" fmla="*/ 1167619 w 1312085"/>
              <a:gd name="connsiteY74" fmla="*/ 5500468 h 5964701"/>
              <a:gd name="connsiteX75" fmla="*/ 1139483 w 1312085"/>
              <a:gd name="connsiteY75" fmla="*/ 5584874 h 5964701"/>
              <a:gd name="connsiteX76" fmla="*/ 1167619 w 1312085"/>
              <a:gd name="connsiteY76" fmla="*/ 5725551 h 5964701"/>
              <a:gd name="connsiteX77" fmla="*/ 1195754 w 1312085"/>
              <a:gd name="connsiteY77" fmla="*/ 5767754 h 5964701"/>
              <a:gd name="connsiteX78" fmla="*/ 1209822 w 1312085"/>
              <a:gd name="connsiteY78" fmla="*/ 5809957 h 5964701"/>
              <a:gd name="connsiteX79" fmla="*/ 1252025 w 1312085"/>
              <a:gd name="connsiteY79" fmla="*/ 5838092 h 5964701"/>
              <a:gd name="connsiteX80" fmla="*/ 1252025 w 1312085"/>
              <a:gd name="connsiteY80" fmla="*/ 5936566 h 5964701"/>
              <a:gd name="connsiteX81" fmla="*/ 1223889 w 1312085"/>
              <a:gd name="connsiteY81" fmla="*/ 5964701 h 5964701"/>
              <a:gd name="connsiteX82" fmla="*/ 1223889 w 1312085"/>
              <a:gd name="connsiteY82" fmla="*/ 5964701 h 596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12085" h="5964701">
                <a:moveTo>
                  <a:pt x="196948" y="0"/>
                </a:moveTo>
                <a:lnTo>
                  <a:pt x="196948" y="0"/>
                </a:lnTo>
                <a:cubicBezTo>
                  <a:pt x="830" y="168100"/>
                  <a:pt x="155621" y="20006"/>
                  <a:pt x="70339" y="126609"/>
                </a:cubicBezTo>
                <a:cubicBezTo>
                  <a:pt x="62053" y="136966"/>
                  <a:pt x="50489" y="144388"/>
                  <a:pt x="42203" y="154745"/>
                </a:cubicBezTo>
                <a:cubicBezTo>
                  <a:pt x="11037" y="193702"/>
                  <a:pt x="14858" y="194577"/>
                  <a:pt x="0" y="239151"/>
                </a:cubicBezTo>
                <a:cubicBezTo>
                  <a:pt x="4689" y="304800"/>
                  <a:pt x="1939" y="371409"/>
                  <a:pt x="14068" y="436098"/>
                </a:cubicBezTo>
                <a:cubicBezTo>
                  <a:pt x="16512" y="449134"/>
                  <a:pt x="36272" y="452371"/>
                  <a:pt x="42203" y="464234"/>
                </a:cubicBezTo>
                <a:cubicBezTo>
                  <a:pt x="50849" y="481527"/>
                  <a:pt x="50959" y="501915"/>
                  <a:pt x="56271" y="520505"/>
                </a:cubicBezTo>
                <a:cubicBezTo>
                  <a:pt x="70832" y="571467"/>
                  <a:pt x="67648" y="558671"/>
                  <a:pt x="98474" y="604911"/>
                </a:cubicBezTo>
                <a:cubicBezTo>
                  <a:pt x="89096" y="618979"/>
                  <a:pt x="75197" y="630920"/>
                  <a:pt x="70339" y="647114"/>
                </a:cubicBezTo>
                <a:cubicBezTo>
                  <a:pt x="46830" y="725478"/>
                  <a:pt x="57009" y="792218"/>
                  <a:pt x="70339" y="872197"/>
                </a:cubicBezTo>
                <a:cubicBezTo>
                  <a:pt x="72777" y="886824"/>
                  <a:pt x="76777" y="901685"/>
                  <a:pt x="84406" y="914400"/>
                </a:cubicBezTo>
                <a:cubicBezTo>
                  <a:pt x="91230" y="925773"/>
                  <a:pt x="103163" y="933157"/>
                  <a:pt x="112542" y="942535"/>
                </a:cubicBezTo>
                <a:cubicBezTo>
                  <a:pt x="133042" y="1024540"/>
                  <a:pt x="112938" y="985136"/>
                  <a:pt x="182880" y="1055077"/>
                </a:cubicBezTo>
                <a:lnTo>
                  <a:pt x="211016" y="1083212"/>
                </a:lnTo>
                <a:lnTo>
                  <a:pt x="239151" y="1111348"/>
                </a:lnTo>
                <a:cubicBezTo>
                  <a:pt x="270984" y="1206843"/>
                  <a:pt x="224756" y="1096952"/>
                  <a:pt x="337625" y="1209821"/>
                </a:cubicBezTo>
                <a:lnTo>
                  <a:pt x="393896" y="1266092"/>
                </a:lnTo>
                <a:cubicBezTo>
                  <a:pt x="431407" y="1378631"/>
                  <a:pt x="375140" y="1247337"/>
                  <a:pt x="450166" y="1322363"/>
                </a:cubicBezTo>
                <a:cubicBezTo>
                  <a:pt x="460651" y="1332848"/>
                  <a:pt x="454971" y="1352987"/>
                  <a:pt x="464234" y="1364566"/>
                </a:cubicBezTo>
                <a:cubicBezTo>
                  <a:pt x="474796" y="1377768"/>
                  <a:pt x="492369" y="1383323"/>
                  <a:pt x="506437" y="1392701"/>
                </a:cubicBezTo>
                <a:cubicBezTo>
                  <a:pt x="501748" y="1439593"/>
                  <a:pt x="503799" y="1487659"/>
                  <a:pt x="492369" y="1533378"/>
                </a:cubicBezTo>
                <a:cubicBezTo>
                  <a:pt x="489152" y="1546245"/>
                  <a:pt x="471058" y="1550141"/>
                  <a:pt x="464234" y="1561514"/>
                </a:cubicBezTo>
                <a:cubicBezTo>
                  <a:pt x="456605" y="1574230"/>
                  <a:pt x="454855" y="1589649"/>
                  <a:pt x="450166" y="1603717"/>
                </a:cubicBezTo>
                <a:cubicBezTo>
                  <a:pt x="445477" y="1655298"/>
                  <a:pt x="447745" y="1707993"/>
                  <a:pt x="436099" y="1758461"/>
                </a:cubicBezTo>
                <a:cubicBezTo>
                  <a:pt x="433117" y="1771385"/>
                  <a:pt x="418320" y="1778311"/>
                  <a:pt x="407963" y="1786597"/>
                </a:cubicBezTo>
                <a:cubicBezTo>
                  <a:pt x="369006" y="1817763"/>
                  <a:pt x="368131" y="1813942"/>
                  <a:pt x="323557" y="1828800"/>
                </a:cubicBezTo>
                <a:cubicBezTo>
                  <a:pt x="256462" y="1929441"/>
                  <a:pt x="258929" y="1882636"/>
                  <a:pt x="281354" y="1983545"/>
                </a:cubicBezTo>
                <a:cubicBezTo>
                  <a:pt x="285548" y="2002419"/>
                  <a:pt x="282690" y="2025265"/>
                  <a:pt x="295422" y="2039815"/>
                </a:cubicBezTo>
                <a:cubicBezTo>
                  <a:pt x="317689" y="2065263"/>
                  <a:pt x="379828" y="2096086"/>
                  <a:pt x="379828" y="2096086"/>
                </a:cubicBezTo>
                <a:cubicBezTo>
                  <a:pt x="460459" y="2217034"/>
                  <a:pt x="363788" y="2064007"/>
                  <a:pt x="422031" y="2180492"/>
                </a:cubicBezTo>
                <a:cubicBezTo>
                  <a:pt x="429592" y="2195614"/>
                  <a:pt x="442605" y="2207573"/>
                  <a:pt x="450166" y="2222695"/>
                </a:cubicBezTo>
                <a:cubicBezTo>
                  <a:pt x="486690" y="2295743"/>
                  <a:pt x="437415" y="2238078"/>
                  <a:pt x="492369" y="2293034"/>
                </a:cubicBezTo>
                <a:cubicBezTo>
                  <a:pt x="525194" y="2391508"/>
                  <a:pt x="492370" y="2368061"/>
                  <a:pt x="562708" y="2391508"/>
                </a:cubicBezTo>
                <a:lnTo>
                  <a:pt x="590843" y="2475914"/>
                </a:lnTo>
                <a:lnTo>
                  <a:pt x="604911" y="2518117"/>
                </a:lnTo>
                <a:cubicBezTo>
                  <a:pt x="602189" y="2558946"/>
                  <a:pt x="607532" y="2746302"/>
                  <a:pt x="562708" y="2813538"/>
                </a:cubicBezTo>
                <a:cubicBezTo>
                  <a:pt x="543951" y="2841674"/>
                  <a:pt x="533489" y="2877656"/>
                  <a:pt x="506437" y="2897945"/>
                </a:cubicBezTo>
                <a:lnTo>
                  <a:pt x="450166" y="2940148"/>
                </a:lnTo>
                <a:cubicBezTo>
                  <a:pt x="373367" y="3093746"/>
                  <a:pt x="472618" y="2918508"/>
                  <a:pt x="379828" y="3024554"/>
                </a:cubicBezTo>
                <a:cubicBezTo>
                  <a:pt x="264944" y="3155850"/>
                  <a:pt x="376310" y="3073792"/>
                  <a:pt x="281354" y="3137095"/>
                </a:cubicBezTo>
                <a:cubicBezTo>
                  <a:pt x="262597" y="3165230"/>
                  <a:pt x="248993" y="3197591"/>
                  <a:pt x="225083" y="3221501"/>
                </a:cubicBezTo>
                <a:lnTo>
                  <a:pt x="168812" y="3277772"/>
                </a:lnTo>
                <a:cubicBezTo>
                  <a:pt x="164123" y="3296529"/>
                  <a:pt x="163392" y="3316750"/>
                  <a:pt x="154745" y="3334043"/>
                </a:cubicBezTo>
                <a:cubicBezTo>
                  <a:pt x="148814" y="3345906"/>
                  <a:pt x="132540" y="3350315"/>
                  <a:pt x="126609" y="3362178"/>
                </a:cubicBezTo>
                <a:cubicBezTo>
                  <a:pt x="26158" y="3563081"/>
                  <a:pt x="153103" y="3364640"/>
                  <a:pt x="70339" y="3488788"/>
                </a:cubicBezTo>
                <a:cubicBezTo>
                  <a:pt x="74374" y="3529141"/>
                  <a:pt x="73124" y="3620968"/>
                  <a:pt x="98474" y="3671668"/>
                </a:cubicBezTo>
                <a:cubicBezTo>
                  <a:pt x="127343" y="3729405"/>
                  <a:pt x="119850" y="3698387"/>
                  <a:pt x="154745" y="3742006"/>
                </a:cubicBezTo>
                <a:cubicBezTo>
                  <a:pt x="165307" y="3755208"/>
                  <a:pt x="169678" y="3773647"/>
                  <a:pt x="182880" y="3784209"/>
                </a:cubicBezTo>
                <a:cubicBezTo>
                  <a:pt x="197497" y="3795903"/>
                  <a:pt x="291600" y="3811390"/>
                  <a:pt x="295422" y="3812345"/>
                </a:cubicBezTo>
                <a:cubicBezTo>
                  <a:pt x="354241" y="3827050"/>
                  <a:pt x="325490" y="3829956"/>
                  <a:pt x="393896" y="3840480"/>
                </a:cubicBezTo>
                <a:cubicBezTo>
                  <a:pt x="435865" y="3846937"/>
                  <a:pt x="478302" y="3849859"/>
                  <a:pt x="520505" y="3854548"/>
                </a:cubicBezTo>
                <a:cubicBezTo>
                  <a:pt x="647432" y="3886279"/>
                  <a:pt x="596362" y="3870455"/>
                  <a:pt x="675249" y="3896751"/>
                </a:cubicBezTo>
                <a:cubicBezTo>
                  <a:pt x="726555" y="4050666"/>
                  <a:pt x="644730" y="3817533"/>
                  <a:pt x="717452" y="3981157"/>
                </a:cubicBezTo>
                <a:cubicBezTo>
                  <a:pt x="729497" y="4008258"/>
                  <a:pt x="736209" y="4037428"/>
                  <a:pt x="745588" y="4065563"/>
                </a:cubicBezTo>
                <a:lnTo>
                  <a:pt x="759656" y="4107766"/>
                </a:lnTo>
                <a:cubicBezTo>
                  <a:pt x="764345" y="4121834"/>
                  <a:pt x="763238" y="4139484"/>
                  <a:pt x="773723" y="4149969"/>
                </a:cubicBezTo>
                <a:cubicBezTo>
                  <a:pt x="783102" y="4159348"/>
                  <a:pt x="793573" y="4167748"/>
                  <a:pt x="801859" y="4178105"/>
                </a:cubicBezTo>
                <a:cubicBezTo>
                  <a:pt x="812421" y="4191307"/>
                  <a:pt x="816792" y="4209746"/>
                  <a:pt x="829994" y="4220308"/>
                </a:cubicBezTo>
                <a:cubicBezTo>
                  <a:pt x="841573" y="4229571"/>
                  <a:pt x="858129" y="4229686"/>
                  <a:pt x="872197" y="4234375"/>
                </a:cubicBezTo>
                <a:cubicBezTo>
                  <a:pt x="881575" y="4243754"/>
                  <a:pt x="889975" y="4254226"/>
                  <a:pt x="900332" y="4262511"/>
                </a:cubicBezTo>
                <a:cubicBezTo>
                  <a:pt x="942375" y="4296145"/>
                  <a:pt x="947386" y="4280457"/>
                  <a:pt x="970671" y="4332849"/>
                </a:cubicBezTo>
                <a:cubicBezTo>
                  <a:pt x="982716" y="4359950"/>
                  <a:pt x="998806" y="4417255"/>
                  <a:pt x="998806" y="4417255"/>
                </a:cubicBezTo>
                <a:cubicBezTo>
                  <a:pt x="1003495" y="4464147"/>
                  <a:pt x="1009260" y="4510945"/>
                  <a:pt x="1012874" y="4557932"/>
                </a:cubicBezTo>
                <a:cubicBezTo>
                  <a:pt x="1018640" y="4632885"/>
                  <a:pt x="1016785" y="4708530"/>
                  <a:pt x="1026942" y="4783015"/>
                </a:cubicBezTo>
                <a:cubicBezTo>
                  <a:pt x="1030949" y="4812400"/>
                  <a:pt x="1026942" y="4858042"/>
                  <a:pt x="1055077" y="4867421"/>
                </a:cubicBezTo>
                <a:cubicBezTo>
                  <a:pt x="1099654" y="4882280"/>
                  <a:pt x="1100523" y="4878457"/>
                  <a:pt x="1139483" y="4909625"/>
                </a:cubicBezTo>
                <a:cubicBezTo>
                  <a:pt x="1149840" y="4917910"/>
                  <a:pt x="1156246" y="4930936"/>
                  <a:pt x="1167619" y="4937760"/>
                </a:cubicBezTo>
                <a:cubicBezTo>
                  <a:pt x="1180335" y="4945389"/>
                  <a:pt x="1195754" y="4947139"/>
                  <a:pt x="1209822" y="4951828"/>
                </a:cubicBezTo>
                <a:cubicBezTo>
                  <a:pt x="1219200" y="4965896"/>
                  <a:pt x="1226002" y="4982076"/>
                  <a:pt x="1237957" y="4994031"/>
                </a:cubicBezTo>
                <a:cubicBezTo>
                  <a:pt x="1249912" y="5005986"/>
                  <a:pt x="1271199" y="5007829"/>
                  <a:pt x="1280160" y="5022166"/>
                </a:cubicBezTo>
                <a:cubicBezTo>
                  <a:pt x="1295878" y="5047315"/>
                  <a:pt x="1308296" y="5106572"/>
                  <a:pt x="1308296" y="5106572"/>
                </a:cubicBezTo>
                <a:cubicBezTo>
                  <a:pt x="1291764" y="5304948"/>
                  <a:pt x="1312085" y="5221812"/>
                  <a:pt x="1266092" y="5359791"/>
                </a:cubicBezTo>
                <a:cubicBezTo>
                  <a:pt x="1266091" y="5359793"/>
                  <a:pt x="1237959" y="5444196"/>
                  <a:pt x="1237957" y="5444197"/>
                </a:cubicBezTo>
                <a:cubicBezTo>
                  <a:pt x="1184718" y="5479689"/>
                  <a:pt x="1207709" y="5460377"/>
                  <a:pt x="1167619" y="5500468"/>
                </a:cubicBezTo>
                <a:cubicBezTo>
                  <a:pt x="1158240" y="5528603"/>
                  <a:pt x="1135289" y="5555515"/>
                  <a:pt x="1139483" y="5584874"/>
                </a:cubicBezTo>
                <a:cubicBezTo>
                  <a:pt x="1144668" y="5621167"/>
                  <a:pt x="1147976" y="5686265"/>
                  <a:pt x="1167619" y="5725551"/>
                </a:cubicBezTo>
                <a:cubicBezTo>
                  <a:pt x="1175180" y="5740673"/>
                  <a:pt x="1188193" y="5752632"/>
                  <a:pt x="1195754" y="5767754"/>
                </a:cubicBezTo>
                <a:cubicBezTo>
                  <a:pt x="1202386" y="5781017"/>
                  <a:pt x="1200559" y="5798378"/>
                  <a:pt x="1209822" y="5809957"/>
                </a:cubicBezTo>
                <a:cubicBezTo>
                  <a:pt x="1220384" y="5823159"/>
                  <a:pt x="1237957" y="5828714"/>
                  <a:pt x="1252025" y="5838092"/>
                </a:cubicBezTo>
                <a:cubicBezTo>
                  <a:pt x="1266787" y="5882379"/>
                  <a:pt x="1276754" y="5887108"/>
                  <a:pt x="1252025" y="5936566"/>
                </a:cubicBezTo>
                <a:cubicBezTo>
                  <a:pt x="1246094" y="5948429"/>
                  <a:pt x="1223889" y="5964701"/>
                  <a:pt x="1223889" y="5964701"/>
                </a:cubicBezTo>
                <a:lnTo>
                  <a:pt x="1223889" y="5964701"/>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Volný tvar 8"/>
          <p:cNvSpPr/>
          <p:nvPr/>
        </p:nvSpPr>
        <p:spPr>
          <a:xfrm>
            <a:off x="0" y="5892883"/>
            <a:ext cx="3756074" cy="1042489"/>
          </a:xfrm>
          <a:custGeom>
            <a:avLst/>
            <a:gdLst>
              <a:gd name="connsiteX0" fmla="*/ 0 w 3756074"/>
              <a:gd name="connsiteY0" fmla="*/ 85886 h 1042489"/>
              <a:gd name="connsiteX1" fmla="*/ 14068 w 3756074"/>
              <a:gd name="connsiteY1" fmla="*/ 1000286 h 1042489"/>
              <a:gd name="connsiteX2" fmla="*/ 3756074 w 3756074"/>
              <a:gd name="connsiteY2" fmla="*/ 1042489 h 1042489"/>
              <a:gd name="connsiteX3" fmla="*/ 3756074 w 3756074"/>
              <a:gd name="connsiteY3" fmla="*/ 1042489 h 1042489"/>
              <a:gd name="connsiteX4" fmla="*/ 3685735 w 3756074"/>
              <a:gd name="connsiteY4" fmla="*/ 901812 h 1042489"/>
              <a:gd name="connsiteX5" fmla="*/ 3657600 w 3756074"/>
              <a:gd name="connsiteY5" fmla="*/ 859609 h 1042489"/>
              <a:gd name="connsiteX6" fmla="*/ 3559126 w 3756074"/>
              <a:gd name="connsiteY6" fmla="*/ 831474 h 1042489"/>
              <a:gd name="connsiteX7" fmla="*/ 3446585 w 3756074"/>
              <a:gd name="connsiteY7" fmla="*/ 747068 h 1042489"/>
              <a:gd name="connsiteX8" fmla="*/ 3418449 w 3756074"/>
              <a:gd name="connsiteY8" fmla="*/ 718932 h 1042489"/>
              <a:gd name="connsiteX9" fmla="*/ 3362178 w 3756074"/>
              <a:gd name="connsiteY9" fmla="*/ 704865 h 1042489"/>
              <a:gd name="connsiteX10" fmla="*/ 3024554 w 3756074"/>
              <a:gd name="connsiteY10" fmla="*/ 690797 h 1042489"/>
              <a:gd name="connsiteX11" fmla="*/ 2686929 w 3756074"/>
              <a:gd name="connsiteY11" fmla="*/ 662662 h 1042489"/>
              <a:gd name="connsiteX12" fmla="*/ 2644726 w 3756074"/>
              <a:gd name="connsiteY12" fmla="*/ 634526 h 1042489"/>
              <a:gd name="connsiteX13" fmla="*/ 2602523 w 3756074"/>
              <a:gd name="connsiteY13" fmla="*/ 620459 h 1042489"/>
              <a:gd name="connsiteX14" fmla="*/ 2560320 w 3756074"/>
              <a:gd name="connsiteY14" fmla="*/ 592323 h 1042489"/>
              <a:gd name="connsiteX15" fmla="*/ 2504049 w 3756074"/>
              <a:gd name="connsiteY15" fmla="*/ 578255 h 1042489"/>
              <a:gd name="connsiteX16" fmla="*/ 2461846 w 3756074"/>
              <a:gd name="connsiteY16" fmla="*/ 564188 h 1042489"/>
              <a:gd name="connsiteX17" fmla="*/ 2433711 w 3756074"/>
              <a:gd name="connsiteY17" fmla="*/ 521985 h 1042489"/>
              <a:gd name="connsiteX18" fmla="*/ 2461846 w 3756074"/>
              <a:gd name="connsiteY18" fmla="*/ 381308 h 1042489"/>
              <a:gd name="connsiteX19" fmla="*/ 2518117 w 3756074"/>
              <a:gd name="connsiteY19" fmla="*/ 296902 h 1042489"/>
              <a:gd name="connsiteX20" fmla="*/ 2518117 w 3756074"/>
              <a:gd name="connsiteY20" fmla="*/ 156225 h 1042489"/>
              <a:gd name="connsiteX21" fmla="*/ 2461846 w 3756074"/>
              <a:gd name="connsiteY21" fmla="*/ 99954 h 1042489"/>
              <a:gd name="connsiteX22" fmla="*/ 2433711 w 3756074"/>
              <a:gd name="connsiteY22" fmla="*/ 57751 h 1042489"/>
              <a:gd name="connsiteX23" fmla="*/ 2391508 w 3756074"/>
              <a:gd name="connsiteY23" fmla="*/ 43683 h 1042489"/>
              <a:gd name="connsiteX24" fmla="*/ 2194560 w 3756074"/>
              <a:gd name="connsiteY24" fmla="*/ 57751 h 1042489"/>
              <a:gd name="connsiteX25" fmla="*/ 2180492 w 3756074"/>
              <a:gd name="connsiteY25" fmla="*/ 114022 h 1042489"/>
              <a:gd name="connsiteX26" fmla="*/ 2194560 w 3756074"/>
              <a:gd name="connsiteY26" fmla="*/ 198428 h 1042489"/>
              <a:gd name="connsiteX27" fmla="*/ 2321169 w 3756074"/>
              <a:gd name="connsiteY27" fmla="*/ 310969 h 1042489"/>
              <a:gd name="connsiteX28" fmla="*/ 2349305 w 3756074"/>
              <a:gd name="connsiteY28" fmla="*/ 339105 h 1042489"/>
              <a:gd name="connsiteX29" fmla="*/ 2335237 w 3756074"/>
              <a:gd name="connsiteY29" fmla="*/ 395375 h 1042489"/>
              <a:gd name="connsiteX30" fmla="*/ 2236763 w 3756074"/>
              <a:gd name="connsiteY30" fmla="*/ 395375 h 1042489"/>
              <a:gd name="connsiteX31" fmla="*/ 2208628 w 3756074"/>
              <a:gd name="connsiteY31" fmla="*/ 353172 h 1042489"/>
              <a:gd name="connsiteX32" fmla="*/ 2194560 w 3756074"/>
              <a:gd name="connsiteY32" fmla="*/ 310969 h 1042489"/>
              <a:gd name="connsiteX33" fmla="*/ 2152357 w 3756074"/>
              <a:gd name="connsiteY33" fmla="*/ 282834 h 1042489"/>
              <a:gd name="connsiteX34" fmla="*/ 2096086 w 3756074"/>
              <a:gd name="connsiteY34" fmla="*/ 198428 h 1042489"/>
              <a:gd name="connsiteX35" fmla="*/ 2082018 w 3756074"/>
              <a:gd name="connsiteY35" fmla="*/ 156225 h 1042489"/>
              <a:gd name="connsiteX36" fmla="*/ 1969477 w 3756074"/>
              <a:gd name="connsiteY36" fmla="*/ 57751 h 1042489"/>
              <a:gd name="connsiteX37" fmla="*/ 1814732 w 3756074"/>
              <a:gd name="connsiteY37" fmla="*/ 29615 h 1042489"/>
              <a:gd name="connsiteX38" fmla="*/ 1730326 w 3756074"/>
              <a:gd name="connsiteY38" fmla="*/ 29615 h 1042489"/>
              <a:gd name="connsiteX39" fmla="*/ 1716258 w 3756074"/>
              <a:gd name="connsiteY39" fmla="*/ 85886 h 1042489"/>
              <a:gd name="connsiteX40" fmla="*/ 1730326 w 3756074"/>
              <a:gd name="connsiteY40" fmla="*/ 142157 h 1042489"/>
              <a:gd name="connsiteX41" fmla="*/ 1547446 w 3756074"/>
              <a:gd name="connsiteY41" fmla="*/ 198428 h 1042489"/>
              <a:gd name="connsiteX42" fmla="*/ 1364566 w 3756074"/>
              <a:gd name="connsiteY42" fmla="*/ 226563 h 1042489"/>
              <a:gd name="connsiteX43" fmla="*/ 1322363 w 3756074"/>
              <a:gd name="connsiteY43" fmla="*/ 240631 h 1042489"/>
              <a:gd name="connsiteX44" fmla="*/ 1181686 w 3756074"/>
              <a:gd name="connsiteY44" fmla="*/ 226563 h 1042489"/>
              <a:gd name="connsiteX45" fmla="*/ 1083212 w 3756074"/>
              <a:gd name="connsiteY45" fmla="*/ 212495 h 1042489"/>
              <a:gd name="connsiteX46" fmla="*/ 1055077 w 3756074"/>
              <a:gd name="connsiteY46" fmla="*/ 240631 h 1042489"/>
              <a:gd name="connsiteX47" fmla="*/ 1012874 w 3756074"/>
              <a:gd name="connsiteY47" fmla="*/ 254699 h 1042489"/>
              <a:gd name="connsiteX48" fmla="*/ 956603 w 3756074"/>
              <a:gd name="connsiteY48" fmla="*/ 339105 h 1042489"/>
              <a:gd name="connsiteX49" fmla="*/ 801858 w 3756074"/>
              <a:gd name="connsiteY49" fmla="*/ 296902 h 1042489"/>
              <a:gd name="connsiteX50" fmla="*/ 759655 w 3756074"/>
              <a:gd name="connsiteY50" fmla="*/ 310969 h 1042489"/>
              <a:gd name="connsiteX51" fmla="*/ 787791 w 3756074"/>
              <a:gd name="connsiteY51" fmla="*/ 282834 h 1042489"/>
              <a:gd name="connsiteX52" fmla="*/ 872197 w 3756074"/>
              <a:gd name="connsiteY52" fmla="*/ 170292 h 1042489"/>
              <a:gd name="connsiteX53" fmla="*/ 956603 w 3756074"/>
              <a:gd name="connsiteY53" fmla="*/ 142157 h 1042489"/>
              <a:gd name="connsiteX54" fmla="*/ 745588 w 3756074"/>
              <a:gd name="connsiteY54" fmla="*/ 142157 h 1042489"/>
              <a:gd name="connsiteX55" fmla="*/ 717452 w 3756074"/>
              <a:gd name="connsiteY55" fmla="*/ 170292 h 1042489"/>
              <a:gd name="connsiteX56" fmla="*/ 703385 w 3756074"/>
              <a:gd name="connsiteY56" fmla="*/ 212495 h 1042489"/>
              <a:gd name="connsiteX57" fmla="*/ 604911 w 3756074"/>
              <a:gd name="connsiteY57" fmla="*/ 226563 h 1042489"/>
              <a:gd name="connsiteX58" fmla="*/ 548640 w 3756074"/>
              <a:gd name="connsiteY58" fmla="*/ 240631 h 1042489"/>
              <a:gd name="connsiteX59" fmla="*/ 365760 w 3756074"/>
              <a:gd name="connsiteY59" fmla="*/ 226563 h 1042489"/>
              <a:gd name="connsiteX60" fmla="*/ 323557 w 3756074"/>
              <a:gd name="connsiteY60" fmla="*/ 184360 h 1042489"/>
              <a:gd name="connsiteX61" fmla="*/ 239151 w 3756074"/>
              <a:gd name="connsiteY61" fmla="*/ 156225 h 1042489"/>
              <a:gd name="connsiteX62" fmla="*/ 196948 w 3756074"/>
              <a:gd name="connsiteY62" fmla="*/ 142157 h 1042489"/>
              <a:gd name="connsiteX63" fmla="*/ 168812 w 3756074"/>
              <a:gd name="connsiteY63" fmla="*/ 114022 h 1042489"/>
              <a:gd name="connsiteX64" fmla="*/ 0 w 3756074"/>
              <a:gd name="connsiteY64" fmla="*/ 85886 h 104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756074" h="1042489">
                <a:moveTo>
                  <a:pt x="0" y="85886"/>
                </a:moveTo>
                <a:lnTo>
                  <a:pt x="14068" y="1000286"/>
                </a:lnTo>
                <a:lnTo>
                  <a:pt x="3756074" y="1042489"/>
                </a:lnTo>
                <a:lnTo>
                  <a:pt x="3756074" y="1042489"/>
                </a:lnTo>
                <a:cubicBezTo>
                  <a:pt x="3679113" y="837261"/>
                  <a:pt x="3752166" y="984851"/>
                  <a:pt x="3685735" y="901812"/>
                </a:cubicBezTo>
                <a:cubicBezTo>
                  <a:pt x="3675173" y="888610"/>
                  <a:pt x="3670802" y="870171"/>
                  <a:pt x="3657600" y="859609"/>
                </a:cubicBezTo>
                <a:cubicBezTo>
                  <a:pt x="3648429" y="852272"/>
                  <a:pt x="3562799" y="832392"/>
                  <a:pt x="3559126" y="831474"/>
                </a:cubicBezTo>
                <a:cubicBezTo>
                  <a:pt x="3478303" y="750650"/>
                  <a:pt x="3520244" y="771620"/>
                  <a:pt x="3446585" y="747068"/>
                </a:cubicBezTo>
                <a:cubicBezTo>
                  <a:pt x="3437206" y="737689"/>
                  <a:pt x="3430312" y="724864"/>
                  <a:pt x="3418449" y="718932"/>
                </a:cubicBezTo>
                <a:cubicBezTo>
                  <a:pt x="3401156" y="710286"/>
                  <a:pt x="3381463" y="706242"/>
                  <a:pt x="3362178" y="704865"/>
                </a:cubicBezTo>
                <a:cubicBezTo>
                  <a:pt x="3249825" y="696840"/>
                  <a:pt x="3137095" y="695486"/>
                  <a:pt x="3024554" y="690797"/>
                </a:cubicBezTo>
                <a:cubicBezTo>
                  <a:pt x="2871493" y="639775"/>
                  <a:pt x="3112391" y="715845"/>
                  <a:pt x="2686929" y="662662"/>
                </a:cubicBezTo>
                <a:cubicBezTo>
                  <a:pt x="2670152" y="660565"/>
                  <a:pt x="2659848" y="642087"/>
                  <a:pt x="2644726" y="634526"/>
                </a:cubicBezTo>
                <a:cubicBezTo>
                  <a:pt x="2631463" y="627894"/>
                  <a:pt x="2616591" y="625148"/>
                  <a:pt x="2602523" y="620459"/>
                </a:cubicBezTo>
                <a:cubicBezTo>
                  <a:pt x="2588455" y="611080"/>
                  <a:pt x="2575860" y="598983"/>
                  <a:pt x="2560320" y="592323"/>
                </a:cubicBezTo>
                <a:cubicBezTo>
                  <a:pt x="2542549" y="584707"/>
                  <a:pt x="2522639" y="583566"/>
                  <a:pt x="2504049" y="578255"/>
                </a:cubicBezTo>
                <a:cubicBezTo>
                  <a:pt x="2489791" y="574181"/>
                  <a:pt x="2475914" y="568877"/>
                  <a:pt x="2461846" y="564188"/>
                </a:cubicBezTo>
                <a:cubicBezTo>
                  <a:pt x="2452468" y="550120"/>
                  <a:pt x="2435393" y="538808"/>
                  <a:pt x="2433711" y="521985"/>
                </a:cubicBezTo>
                <a:cubicBezTo>
                  <a:pt x="2432171" y="506581"/>
                  <a:pt x="2445210" y="411253"/>
                  <a:pt x="2461846" y="381308"/>
                </a:cubicBezTo>
                <a:cubicBezTo>
                  <a:pt x="2478268" y="351749"/>
                  <a:pt x="2518117" y="296902"/>
                  <a:pt x="2518117" y="296902"/>
                </a:cubicBezTo>
                <a:cubicBezTo>
                  <a:pt x="2531310" y="244133"/>
                  <a:pt x="2546861" y="213713"/>
                  <a:pt x="2518117" y="156225"/>
                </a:cubicBezTo>
                <a:cubicBezTo>
                  <a:pt x="2506254" y="132499"/>
                  <a:pt x="2476560" y="122025"/>
                  <a:pt x="2461846" y="99954"/>
                </a:cubicBezTo>
                <a:cubicBezTo>
                  <a:pt x="2452468" y="85886"/>
                  <a:pt x="2446913" y="68313"/>
                  <a:pt x="2433711" y="57751"/>
                </a:cubicBezTo>
                <a:cubicBezTo>
                  <a:pt x="2422132" y="48488"/>
                  <a:pt x="2405576" y="48372"/>
                  <a:pt x="2391508" y="43683"/>
                </a:cubicBezTo>
                <a:cubicBezTo>
                  <a:pt x="2325859" y="48372"/>
                  <a:pt x="2256999" y="36938"/>
                  <a:pt x="2194560" y="57751"/>
                </a:cubicBezTo>
                <a:cubicBezTo>
                  <a:pt x="2176218" y="63865"/>
                  <a:pt x="2180492" y="94688"/>
                  <a:pt x="2180492" y="114022"/>
                </a:cubicBezTo>
                <a:cubicBezTo>
                  <a:pt x="2180492" y="142545"/>
                  <a:pt x="2180188" y="173790"/>
                  <a:pt x="2194560" y="198428"/>
                </a:cubicBezTo>
                <a:cubicBezTo>
                  <a:pt x="2241487" y="278874"/>
                  <a:pt x="2266864" y="267526"/>
                  <a:pt x="2321169" y="310969"/>
                </a:cubicBezTo>
                <a:cubicBezTo>
                  <a:pt x="2331526" y="319255"/>
                  <a:pt x="2339926" y="329726"/>
                  <a:pt x="2349305" y="339105"/>
                </a:cubicBezTo>
                <a:cubicBezTo>
                  <a:pt x="2344616" y="357862"/>
                  <a:pt x="2347315" y="380278"/>
                  <a:pt x="2335237" y="395375"/>
                </a:cubicBezTo>
                <a:cubicBezTo>
                  <a:pt x="2311691" y="424807"/>
                  <a:pt x="2259179" y="400979"/>
                  <a:pt x="2236763" y="395375"/>
                </a:cubicBezTo>
                <a:cubicBezTo>
                  <a:pt x="2227385" y="381307"/>
                  <a:pt x="2216189" y="368294"/>
                  <a:pt x="2208628" y="353172"/>
                </a:cubicBezTo>
                <a:cubicBezTo>
                  <a:pt x="2201996" y="339909"/>
                  <a:pt x="2203823" y="322548"/>
                  <a:pt x="2194560" y="310969"/>
                </a:cubicBezTo>
                <a:cubicBezTo>
                  <a:pt x="2183998" y="297767"/>
                  <a:pt x="2166425" y="292212"/>
                  <a:pt x="2152357" y="282834"/>
                </a:cubicBezTo>
                <a:cubicBezTo>
                  <a:pt x="2133600" y="254699"/>
                  <a:pt x="2106779" y="230507"/>
                  <a:pt x="2096086" y="198428"/>
                </a:cubicBezTo>
                <a:cubicBezTo>
                  <a:pt x="2091397" y="184360"/>
                  <a:pt x="2090915" y="168088"/>
                  <a:pt x="2082018" y="156225"/>
                </a:cubicBezTo>
                <a:cubicBezTo>
                  <a:pt x="2060015" y="126887"/>
                  <a:pt x="2008528" y="77276"/>
                  <a:pt x="1969477" y="57751"/>
                </a:cubicBezTo>
                <a:cubicBezTo>
                  <a:pt x="1926104" y="36065"/>
                  <a:pt x="1853531" y="34465"/>
                  <a:pt x="1814732" y="29615"/>
                </a:cubicBezTo>
                <a:cubicBezTo>
                  <a:pt x="1791040" y="21718"/>
                  <a:pt x="1754018" y="0"/>
                  <a:pt x="1730326" y="29615"/>
                </a:cubicBezTo>
                <a:cubicBezTo>
                  <a:pt x="1718248" y="44712"/>
                  <a:pt x="1720947" y="67129"/>
                  <a:pt x="1716258" y="85886"/>
                </a:cubicBezTo>
                <a:cubicBezTo>
                  <a:pt x="1720947" y="104643"/>
                  <a:pt x="1722710" y="124386"/>
                  <a:pt x="1730326" y="142157"/>
                </a:cubicBezTo>
                <a:cubicBezTo>
                  <a:pt x="1774219" y="244571"/>
                  <a:pt x="1872678" y="176745"/>
                  <a:pt x="1547446" y="198428"/>
                </a:cubicBezTo>
                <a:cubicBezTo>
                  <a:pt x="1445861" y="232288"/>
                  <a:pt x="1566634" y="195475"/>
                  <a:pt x="1364566" y="226563"/>
                </a:cubicBezTo>
                <a:cubicBezTo>
                  <a:pt x="1349910" y="228818"/>
                  <a:pt x="1336431" y="235942"/>
                  <a:pt x="1322363" y="240631"/>
                </a:cubicBezTo>
                <a:cubicBezTo>
                  <a:pt x="1275471" y="235942"/>
                  <a:pt x="1227605" y="237160"/>
                  <a:pt x="1181686" y="226563"/>
                </a:cubicBezTo>
                <a:cubicBezTo>
                  <a:pt x="1070546" y="200915"/>
                  <a:pt x="1216322" y="179219"/>
                  <a:pt x="1083212" y="212495"/>
                </a:cubicBezTo>
                <a:cubicBezTo>
                  <a:pt x="1073834" y="221874"/>
                  <a:pt x="1066450" y="233807"/>
                  <a:pt x="1055077" y="240631"/>
                </a:cubicBezTo>
                <a:cubicBezTo>
                  <a:pt x="1042362" y="248260"/>
                  <a:pt x="1021099" y="242361"/>
                  <a:pt x="1012874" y="254699"/>
                </a:cubicBezTo>
                <a:cubicBezTo>
                  <a:pt x="944970" y="356554"/>
                  <a:pt x="1053073" y="306947"/>
                  <a:pt x="956603" y="339105"/>
                </a:cubicBezTo>
                <a:cubicBezTo>
                  <a:pt x="860285" y="274892"/>
                  <a:pt x="899710" y="272439"/>
                  <a:pt x="801858" y="296902"/>
                </a:cubicBezTo>
                <a:cubicBezTo>
                  <a:pt x="787472" y="300498"/>
                  <a:pt x="773723" y="306280"/>
                  <a:pt x="759655" y="310969"/>
                </a:cubicBezTo>
                <a:cubicBezTo>
                  <a:pt x="769034" y="301591"/>
                  <a:pt x="780967" y="294207"/>
                  <a:pt x="787791" y="282834"/>
                </a:cubicBezTo>
                <a:cubicBezTo>
                  <a:pt x="818825" y="231111"/>
                  <a:pt x="776878" y="202065"/>
                  <a:pt x="872197" y="170292"/>
                </a:cubicBezTo>
                <a:lnTo>
                  <a:pt x="956603" y="142157"/>
                </a:lnTo>
                <a:cubicBezTo>
                  <a:pt x="872361" y="114076"/>
                  <a:pt x="885277" y="112224"/>
                  <a:pt x="745588" y="142157"/>
                </a:cubicBezTo>
                <a:cubicBezTo>
                  <a:pt x="732619" y="144936"/>
                  <a:pt x="726831" y="160914"/>
                  <a:pt x="717452" y="170292"/>
                </a:cubicBezTo>
                <a:cubicBezTo>
                  <a:pt x="712763" y="184360"/>
                  <a:pt x="716648" y="205863"/>
                  <a:pt x="703385" y="212495"/>
                </a:cubicBezTo>
                <a:cubicBezTo>
                  <a:pt x="673728" y="227324"/>
                  <a:pt x="637534" y="220631"/>
                  <a:pt x="604911" y="226563"/>
                </a:cubicBezTo>
                <a:cubicBezTo>
                  <a:pt x="585889" y="230022"/>
                  <a:pt x="567397" y="235942"/>
                  <a:pt x="548640" y="240631"/>
                </a:cubicBezTo>
                <a:cubicBezTo>
                  <a:pt x="487680" y="235942"/>
                  <a:pt x="425075" y="241392"/>
                  <a:pt x="365760" y="226563"/>
                </a:cubicBezTo>
                <a:cubicBezTo>
                  <a:pt x="346459" y="221738"/>
                  <a:pt x="340948" y="194022"/>
                  <a:pt x="323557" y="184360"/>
                </a:cubicBezTo>
                <a:cubicBezTo>
                  <a:pt x="297632" y="169957"/>
                  <a:pt x="267286" y="165603"/>
                  <a:pt x="239151" y="156225"/>
                </a:cubicBezTo>
                <a:lnTo>
                  <a:pt x="196948" y="142157"/>
                </a:lnTo>
                <a:cubicBezTo>
                  <a:pt x="187569" y="132779"/>
                  <a:pt x="181516" y="117833"/>
                  <a:pt x="168812" y="114022"/>
                </a:cubicBezTo>
                <a:cubicBezTo>
                  <a:pt x="116102" y="98209"/>
                  <a:pt x="66619" y="99954"/>
                  <a:pt x="0" y="85886"/>
                </a:cubicBezTo>
                <a:close/>
              </a:path>
            </a:pathLst>
          </a:cu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4860032" y="188640"/>
            <a:ext cx="4104456" cy="461665"/>
          </a:xfrm>
          <a:prstGeom prst="rect">
            <a:avLst/>
          </a:prstGeom>
          <a:noFill/>
        </p:spPr>
        <p:txBody>
          <a:bodyPr wrap="square" rtlCol="0">
            <a:spAutoFit/>
          </a:bodyPr>
          <a:lstStyle/>
          <a:p>
            <a:r>
              <a:rPr lang="cs-CZ" sz="2400" b="1" dirty="0" smtClean="0">
                <a:solidFill>
                  <a:srgbClr val="002060"/>
                </a:solidFill>
                <a:effectLst>
                  <a:outerShdw blurRad="38100" dist="38100" dir="2700000" algn="tl">
                    <a:srgbClr val="000000">
                      <a:alpha val="43137"/>
                    </a:srgbClr>
                  </a:outerShdw>
                </a:effectLst>
              </a:rPr>
              <a:t>S T Ř E D O Z E M N Í   M O Ř E</a:t>
            </a:r>
            <a:endParaRPr lang="cs-CZ" sz="2400" b="1" dirty="0">
              <a:solidFill>
                <a:srgbClr val="002060"/>
              </a:solidFill>
              <a:effectLst>
                <a:outerShdw blurRad="38100" dist="38100" dir="2700000" algn="tl">
                  <a:srgbClr val="000000">
                    <a:alpha val="43137"/>
                  </a:srgbClr>
                </a:outerShdw>
              </a:effectLst>
            </a:endParaRPr>
          </a:p>
        </p:txBody>
      </p:sp>
      <p:sp>
        <p:nvSpPr>
          <p:cNvPr id="11" name="TextovéPole 10"/>
          <p:cNvSpPr txBox="1"/>
          <p:nvPr/>
        </p:nvSpPr>
        <p:spPr>
          <a:xfrm>
            <a:off x="5508104" y="1412776"/>
            <a:ext cx="1584176" cy="369332"/>
          </a:xfrm>
          <a:prstGeom prst="rect">
            <a:avLst/>
          </a:prstGeom>
          <a:noFill/>
        </p:spPr>
        <p:txBody>
          <a:bodyPr wrap="square" rtlCol="0">
            <a:spAutoFit/>
          </a:bodyPr>
          <a:lstStyle/>
          <a:p>
            <a:r>
              <a:rPr lang="cs-CZ" b="1" dirty="0" smtClean="0"/>
              <a:t>EL ALAMEJN</a:t>
            </a:r>
            <a:endParaRPr lang="cs-CZ" b="1" dirty="0"/>
          </a:p>
        </p:txBody>
      </p:sp>
      <p:sp>
        <p:nvSpPr>
          <p:cNvPr id="12" name="TextovéPole 11"/>
          <p:cNvSpPr txBox="1"/>
          <p:nvPr/>
        </p:nvSpPr>
        <p:spPr>
          <a:xfrm>
            <a:off x="5796136" y="3573016"/>
            <a:ext cx="3672408" cy="923330"/>
          </a:xfrm>
          <a:prstGeom prst="rect">
            <a:avLst/>
          </a:prstGeom>
          <a:noFill/>
        </p:spPr>
        <p:txBody>
          <a:bodyPr wrap="square" rtlCol="0">
            <a:spAutoFit/>
          </a:bodyPr>
          <a:lstStyle/>
          <a:p>
            <a:r>
              <a:rPr lang="cs-CZ" sz="5400" b="1" dirty="0" smtClean="0">
                <a:ln>
                  <a:solidFill>
                    <a:schemeClr val="tx1"/>
                  </a:solidFill>
                </a:ln>
                <a:solidFill>
                  <a:srgbClr val="FFC000"/>
                </a:solidFill>
                <a:effectLst>
                  <a:outerShdw blurRad="38100" dist="38100" dir="2700000" algn="tl">
                    <a:srgbClr val="000000">
                      <a:alpha val="43137"/>
                    </a:srgbClr>
                  </a:outerShdw>
                </a:effectLst>
              </a:rPr>
              <a:t>E  G  Y  P  T</a:t>
            </a:r>
            <a:endParaRPr lang="cs-CZ" sz="5400" b="1" dirty="0">
              <a:ln>
                <a:solidFill>
                  <a:schemeClr val="tx1"/>
                </a:solidFill>
              </a:ln>
              <a:solidFill>
                <a:srgbClr val="FFC000"/>
              </a:solidFill>
              <a:effectLst>
                <a:outerShdw blurRad="38100" dist="38100" dir="2700000" algn="tl">
                  <a:srgbClr val="000000">
                    <a:alpha val="43137"/>
                  </a:srgbClr>
                </a:outerShdw>
              </a:effectLst>
            </a:endParaRPr>
          </a:p>
        </p:txBody>
      </p:sp>
      <p:sp>
        <p:nvSpPr>
          <p:cNvPr id="24" name="Obdélník 23"/>
          <p:cNvSpPr/>
          <p:nvPr/>
        </p:nvSpPr>
        <p:spPr>
          <a:xfrm rot="1365909">
            <a:off x="5947897" y="2189366"/>
            <a:ext cx="312811" cy="1030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9" name="Volný tvar 38"/>
          <p:cNvSpPr/>
          <p:nvPr/>
        </p:nvSpPr>
        <p:spPr>
          <a:xfrm>
            <a:off x="3203848" y="5157192"/>
            <a:ext cx="1480457" cy="638629"/>
          </a:xfrm>
          <a:custGeom>
            <a:avLst/>
            <a:gdLst>
              <a:gd name="connsiteX0" fmla="*/ 1480457 w 1480457"/>
              <a:gd name="connsiteY0" fmla="*/ 0 h 638629"/>
              <a:gd name="connsiteX1" fmla="*/ 377372 w 1480457"/>
              <a:gd name="connsiteY1" fmla="*/ 377372 h 638629"/>
              <a:gd name="connsiteX2" fmla="*/ 0 w 1480457"/>
              <a:gd name="connsiteY2" fmla="*/ 638629 h 638629"/>
            </a:gdLst>
            <a:ahLst/>
            <a:cxnLst>
              <a:cxn ang="0">
                <a:pos x="connsiteX0" y="connsiteY0"/>
              </a:cxn>
              <a:cxn ang="0">
                <a:pos x="connsiteX1" y="connsiteY1"/>
              </a:cxn>
              <a:cxn ang="0">
                <a:pos x="connsiteX2" y="connsiteY2"/>
              </a:cxn>
            </a:cxnLst>
            <a:rect l="l" t="t" r="r" b="b"/>
            <a:pathLst>
              <a:path w="1480457" h="638629">
                <a:moveTo>
                  <a:pt x="1480457" y="0"/>
                </a:moveTo>
                <a:cubicBezTo>
                  <a:pt x="1052286" y="135467"/>
                  <a:pt x="624115" y="270934"/>
                  <a:pt x="377372" y="377372"/>
                </a:cubicBezTo>
                <a:cubicBezTo>
                  <a:pt x="130629" y="483810"/>
                  <a:pt x="65314" y="561219"/>
                  <a:pt x="0" y="638629"/>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0" name="Volný tvar 39"/>
          <p:cNvSpPr/>
          <p:nvPr/>
        </p:nvSpPr>
        <p:spPr>
          <a:xfrm>
            <a:off x="2987824" y="4005065"/>
            <a:ext cx="1048409" cy="432048"/>
          </a:xfrm>
          <a:custGeom>
            <a:avLst/>
            <a:gdLst>
              <a:gd name="connsiteX0" fmla="*/ 1480457 w 1480457"/>
              <a:gd name="connsiteY0" fmla="*/ 0 h 638629"/>
              <a:gd name="connsiteX1" fmla="*/ 377372 w 1480457"/>
              <a:gd name="connsiteY1" fmla="*/ 377372 h 638629"/>
              <a:gd name="connsiteX2" fmla="*/ 0 w 1480457"/>
              <a:gd name="connsiteY2" fmla="*/ 638629 h 638629"/>
            </a:gdLst>
            <a:ahLst/>
            <a:cxnLst>
              <a:cxn ang="0">
                <a:pos x="connsiteX0" y="connsiteY0"/>
              </a:cxn>
              <a:cxn ang="0">
                <a:pos x="connsiteX1" y="connsiteY1"/>
              </a:cxn>
              <a:cxn ang="0">
                <a:pos x="connsiteX2" y="connsiteY2"/>
              </a:cxn>
            </a:cxnLst>
            <a:rect l="l" t="t" r="r" b="b"/>
            <a:pathLst>
              <a:path w="1480457" h="638629">
                <a:moveTo>
                  <a:pt x="1480457" y="0"/>
                </a:moveTo>
                <a:cubicBezTo>
                  <a:pt x="1052286" y="135467"/>
                  <a:pt x="624115" y="270934"/>
                  <a:pt x="377372" y="377372"/>
                </a:cubicBezTo>
                <a:cubicBezTo>
                  <a:pt x="130629" y="483810"/>
                  <a:pt x="65314" y="561219"/>
                  <a:pt x="0" y="638629"/>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2" name="Volný tvar 41"/>
          <p:cNvSpPr/>
          <p:nvPr/>
        </p:nvSpPr>
        <p:spPr>
          <a:xfrm>
            <a:off x="2195736" y="1340768"/>
            <a:ext cx="1624473" cy="288032"/>
          </a:xfrm>
          <a:custGeom>
            <a:avLst/>
            <a:gdLst>
              <a:gd name="connsiteX0" fmla="*/ 1480457 w 1480457"/>
              <a:gd name="connsiteY0" fmla="*/ 0 h 638629"/>
              <a:gd name="connsiteX1" fmla="*/ 377372 w 1480457"/>
              <a:gd name="connsiteY1" fmla="*/ 377372 h 638629"/>
              <a:gd name="connsiteX2" fmla="*/ 0 w 1480457"/>
              <a:gd name="connsiteY2" fmla="*/ 638629 h 638629"/>
            </a:gdLst>
            <a:ahLst/>
            <a:cxnLst>
              <a:cxn ang="0">
                <a:pos x="connsiteX0" y="connsiteY0"/>
              </a:cxn>
              <a:cxn ang="0">
                <a:pos x="connsiteX1" y="connsiteY1"/>
              </a:cxn>
              <a:cxn ang="0">
                <a:pos x="connsiteX2" y="connsiteY2"/>
              </a:cxn>
            </a:cxnLst>
            <a:rect l="l" t="t" r="r" b="b"/>
            <a:pathLst>
              <a:path w="1480457" h="638629">
                <a:moveTo>
                  <a:pt x="1480457" y="0"/>
                </a:moveTo>
                <a:cubicBezTo>
                  <a:pt x="1052286" y="135467"/>
                  <a:pt x="624115" y="270934"/>
                  <a:pt x="377372" y="377372"/>
                </a:cubicBezTo>
                <a:cubicBezTo>
                  <a:pt x="130629" y="483810"/>
                  <a:pt x="65314" y="561219"/>
                  <a:pt x="0" y="638629"/>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3" name="Volný tvar 42"/>
          <p:cNvSpPr/>
          <p:nvPr/>
        </p:nvSpPr>
        <p:spPr>
          <a:xfrm>
            <a:off x="1259632" y="1916832"/>
            <a:ext cx="2714171" cy="684590"/>
          </a:xfrm>
          <a:custGeom>
            <a:avLst/>
            <a:gdLst>
              <a:gd name="connsiteX0" fmla="*/ 2714171 w 2714171"/>
              <a:gd name="connsiteY0" fmla="*/ 60476 h 684590"/>
              <a:gd name="connsiteX1" fmla="*/ 1190171 w 2714171"/>
              <a:gd name="connsiteY1" fmla="*/ 104019 h 684590"/>
              <a:gd name="connsiteX2" fmla="*/ 0 w 2714171"/>
              <a:gd name="connsiteY2" fmla="*/ 684590 h 684590"/>
            </a:gdLst>
            <a:ahLst/>
            <a:cxnLst>
              <a:cxn ang="0">
                <a:pos x="connsiteX0" y="connsiteY0"/>
              </a:cxn>
              <a:cxn ang="0">
                <a:pos x="connsiteX1" y="connsiteY1"/>
              </a:cxn>
              <a:cxn ang="0">
                <a:pos x="connsiteX2" y="connsiteY2"/>
              </a:cxn>
            </a:cxnLst>
            <a:rect l="l" t="t" r="r" b="b"/>
            <a:pathLst>
              <a:path w="2714171" h="684590">
                <a:moveTo>
                  <a:pt x="2714171" y="60476"/>
                </a:moveTo>
                <a:cubicBezTo>
                  <a:pt x="2178352" y="30238"/>
                  <a:pt x="1642533" y="0"/>
                  <a:pt x="1190171" y="104019"/>
                </a:cubicBezTo>
                <a:cubicBezTo>
                  <a:pt x="737809" y="208038"/>
                  <a:pt x="368904" y="446314"/>
                  <a:pt x="0" y="684590"/>
                </a:cubicBezTo>
              </a:path>
            </a:pathLst>
          </a:custGeom>
          <a:ln w="1651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4" name="Volný tvar 43"/>
          <p:cNvSpPr/>
          <p:nvPr/>
        </p:nvSpPr>
        <p:spPr>
          <a:xfrm>
            <a:off x="1378857" y="4310743"/>
            <a:ext cx="2481943" cy="762000"/>
          </a:xfrm>
          <a:custGeom>
            <a:avLst/>
            <a:gdLst>
              <a:gd name="connsiteX0" fmla="*/ 2481943 w 2481943"/>
              <a:gd name="connsiteY0" fmla="*/ 304800 h 762000"/>
              <a:gd name="connsiteX1" fmla="*/ 1509486 w 2481943"/>
              <a:gd name="connsiteY1" fmla="*/ 711200 h 762000"/>
              <a:gd name="connsiteX2" fmla="*/ 0 w 2481943"/>
              <a:gd name="connsiteY2" fmla="*/ 0 h 762000"/>
            </a:gdLst>
            <a:ahLst/>
            <a:cxnLst>
              <a:cxn ang="0">
                <a:pos x="connsiteX0" y="connsiteY0"/>
              </a:cxn>
              <a:cxn ang="0">
                <a:pos x="connsiteX1" y="connsiteY1"/>
              </a:cxn>
              <a:cxn ang="0">
                <a:pos x="connsiteX2" y="connsiteY2"/>
              </a:cxn>
            </a:cxnLst>
            <a:rect l="l" t="t" r="r" b="b"/>
            <a:pathLst>
              <a:path w="2481943" h="762000">
                <a:moveTo>
                  <a:pt x="2481943" y="304800"/>
                </a:moveTo>
                <a:cubicBezTo>
                  <a:pt x="2202543" y="533400"/>
                  <a:pt x="1923143" y="762000"/>
                  <a:pt x="1509486" y="711200"/>
                </a:cubicBezTo>
                <a:cubicBezTo>
                  <a:pt x="1095829" y="660400"/>
                  <a:pt x="547914" y="330200"/>
                  <a:pt x="0" y="0"/>
                </a:cubicBezTo>
              </a:path>
            </a:pathLst>
          </a:custGeom>
          <a:ln w="1651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5" name="Volný tvar 44"/>
          <p:cNvSpPr/>
          <p:nvPr/>
        </p:nvSpPr>
        <p:spPr>
          <a:xfrm rot="426422">
            <a:off x="2711369" y="3528386"/>
            <a:ext cx="1624473" cy="288032"/>
          </a:xfrm>
          <a:custGeom>
            <a:avLst/>
            <a:gdLst>
              <a:gd name="connsiteX0" fmla="*/ 1480457 w 1480457"/>
              <a:gd name="connsiteY0" fmla="*/ 0 h 638629"/>
              <a:gd name="connsiteX1" fmla="*/ 377372 w 1480457"/>
              <a:gd name="connsiteY1" fmla="*/ 377372 h 638629"/>
              <a:gd name="connsiteX2" fmla="*/ 0 w 1480457"/>
              <a:gd name="connsiteY2" fmla="*/ 638629 h 638629"/>
            </a:gdLst>
            <a:ahLst/>
            <a:cxnLst>
              <a:cxn ang="0">
                <a:pos x="connsiteX0" y="connsiteY0"/>
              </a:cxn>
              <a:cxn ang="0">
                <a:pos x="connsiteX1" y="connsiteY1"/>
              </a:cxn>
              <a:cxn ang="0">
                <a:pos x="connsiteX2" y="connsiteY2"/>
              </a:cxn>
            </a:cxnLst>
            <a:rect l="l" t="t" r="r" b="b"/>
            <a:pathLst>
              <a:path w="1480457" h="638629">
                <a:moveTo>
                  <a:pt x="1480457" y="0"/>
                </a:moveTo>
                <a:cubicBezTo>
                  <a:pt x="1052286" y="135467"/>
                  <a:pt x="624115" y="270934"/>
                  <a:pt x="377372" y="377372"/>
                </a:cubicBezTo>
                <a:cubicBezTo>
                  <a:pt x="130629" y="483810"/>
                  <a:pt x="65314" y="561219"/>
                  <a:pt x="0" y="638629"/>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47" name="Picture 4"/>
          <p:cNvPicPr>
            <a:picLocks noChangeAspect="1" noChangeArrowheads="1"/>
          </p:cNvPicPr>
          <p:nvPr/>
        </p:nvPicPr>
        <p:blipFill>
          <a:blip r:embed="rId7" cstate="print"/>
          <a:srcRect/>
          <a:stretch>
            <a:fillRect/>
          </a:stretch>
        </p:blipFill>
        <p:spPr bwMode="auto">
          <a:xfrm>
            <a:off x="2843808" y="1412776"/>
            <a:ext cx="1008112" cy="552299"/>
          </a:xfrm>
          <a:prstGeom prst="rect">
            <a:avLst/>
          </a:prstGeom>
          <a:noFill/>
          <a:ln w="9525">
            <a:noFill/>
            <a:miter lim="800000"/>
            <a:headEnd/>
            <a:tailEnd/>
          </a:ln>
          <a:effectLst/>
        </p:spPr>
      </p:pic>
      <p:pic>
        <p:nvPicPr>
          <p:cNvPr id="48" name="Picture 4"/>
          <p:cNvPicPr>
            <a:picLocks noChangeAspect="1" noChangeArrowheads="1"/>
          </p:cNvPicPr>
          <p:nvPr/>
        </p:nvPicPr>
        <p:blipFill>
          <a:blip r:embed="rId7" cstate="print"/>
          <a:srcRect/>
          <a:stretch>
            <a:fillRect/>
          </a:stretch>
        </p:blipFill>
        <p:spPr bwMode="auto">
          <a:xfrm rot="1680064">
            <a:off x="1927880" y="4259914"/>
            <a:ext cx="1008112" cy="552299"/>
          </a:xfrm>
          <a:prstGeom prst="rect">
            <a:avLst/>
          </a:prstGeom>
          <a:noFill/>
          <a:ln w="9525">
            <a:noFill/>
            <a:miter lim="800000"/>
            <a:headEnd/>
            <a:tailEnd/>
          </a:ln>
          <a:effectLst/>
        </p:spPr>
      </p:pic>
      <p:sp>
        <p:nvSpPr>
          <p:cNvPr id="49" name="Obdélník 48"/>
          <p:cNvSpPr/>
          <p:nvPr/>
        </p:nvSpPr>
        <p:spPr>
          <a:xfrm>
            <a:off x="2555776" y="2060848"/>
            <a:ext cx="12241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1.tanková divize</a:t>
            </a:r>
            <a:endParaRPr lang="cs-CZ" sz="1400" dirty="0"/>
          </a:p>
        </p:txBody>
      </p:sp>
      <p:pic>
        <p:nvPicPr>
          <p:cNvPr id="50" name="Picture 12" descr="Soubor:Flag of the United Kingdom.svg">
            <a:hlinkClick r:id="rId8"/>
          </p:cNvPr>
          <p:cNvPicPr>
            <a:picLocks noChangeAspect="1" noChangeArrowheads="1"/>
          </p:cNvPicPr>
          <p:nvPr/>
        </p:nvPicPr>
        <p:blipFill>
          <a:blip r:embed="rId9" cstate="print"/>
          <a:srcRect/>
          <a:stretch>
            <a:fillRect/>
          </a:stretch>
        </p:blipFill>
        <p:spPr bwMode="auto">
          <a:xfrm>
            <a:off x="3995936" y="1628800"/>
            <a:ext cx="720080" cy="360040"/>
          </a:xfrm>
          <a:prstGeom prst="rect">
            <a:avLst/>
          </a:prstGeom>
          <a:noFill/>
        </p:spPr>
      </p:pic>
      <p:pic>
        <p:nvPicPr>
          <p:cNvPr id="51" name="Picture 12" descr="Soubor:Flag of the United Kingdom.svg">
            <a:hlinkClick r:id="rId8"/>
          </p:cNvPr>
          <p:cNvPicPr>
            <a:picLocks noChangeAspect="1" noChangeArrowheads="1"/>
          </p:cNvPicPr>
          <p:nvPr/>
        </p:nvPicPr>
        <p:blipFill>
          <a:blip r:embed="rId9" cstate="print"/>
          <a:srcRect/>
          <a:stretch>
            <a:fillRect/>
          </a:stretch>
        </p:blipFill>
        <p:spPr bwMode="auto">
          <a:xfrm>
            <a:off x="3923928" y="4293096"/>
            <a:ext cx="720080" cy="360040"/>
          </a:xfrm>
          <a:prstGeom prst="rect">
            <a:avLst/>
          </a:prstGeom>
          <a:noFill/>
        </p:spPr>
      </p:pic>
      <p:pic>
        <p:nvPicPr>
          <p:cNvPr id="52" name="Picture 10" descr="File:British Raj Red Ensign.svg">
            <a:hlinkClick r:id="rId10"/>
          </p:cNvPr>
          <p:cNvPicPr>
            <a:picLocks noChangeAspect="1" noChangeArrowheads="1"/>
          </p:cNvPicPr>
          <p:nvPr/>
        </p:nvPicPr>
        <p:blipFill>
          <a:blip r:embed="rId11" cstate="print"/>
          <a:srcRect/>
          <a:stretch>
            <a:fillRect/>
          </a:stretch>
        </p:blipFill>
        <p:spPr bwMode="auto">
          <a:xfrm>
            <a:off x="4427984" y="3284984"/>
            <a:ext cx="864096" cy="432048"/>
          </a:xfrm>
          <a:prstGeom prst="rect">
            <a:avLst/>
          </a:prstGeom>
          <a:noFill/>
        </p:spPr>
      </p:pic>
      <p:pic>
        <p:nvPicPr>
          <p:cNvPr id="53" name="Picture 12" descr="File:Kingdom of Greece Flag.svg">
            <a:hlinkClick r:id="rId12"/>
          </p:cNvPr>
          <p:cNvPicPr>
            <a:picLocks noChangeAspect="1" noChangeArrowheads="1"/>
          </p:cNvPicPr>
          <p:nvPr/>
        </p:nvPicPr>
        <p:blipFill>
          <a:blip r:embed="rId13" cstate="print"/>
          <a:srcRect/>
          <a:stretch>
            <a:fillRect/>
          </a:stretch>
        </p:blipFill>
        <p:spPr bwMode="auto">
          <a:xfrm>
            <a:off x="4716016" y="4725144"/>
            <a:ext cx="756558" cy="504056"/>
          </a:xfrm>
          <a:prstGeom prst="rect">
            <a:avLst/>
          </a:prstGeom>
          <a:noFill/>
        </p:spPr>
      </p:pic>
      <p:sp>
        <p:nvSpPr>
          <p:cNvPr id="54" name="Volný tvar 53"/>
          <p:cNvSpPr/>
          <p:nvPr/>
        </p:nvSpPr>
        <p:spPr>
          <a:xfrm>
            <a:off x="337625" y="2644726"/>
            <a:ext cx="1097280" cy="1877385"/>
          </a:xfrm>
          <a:custGeom>
            <a:avLst/>
            <a:gdLst>
              <a:gd name="connsiteX0" fmla="*/ 478301 w 1097280"/>
              <a:gd name="connsiteY0" fmla="*/ 28136 h 1877385"/>
              <a:gd name="connsiteX1" fmla="*/ 478301 w 1097280"/>
              <a:gd name="connsiteY1" fmla="*/ 28136 h 1877385"/>
              <a:gd name="connsiteX2" fmla="*/ 351692 w 1097280"/>
              <a:gd name="connsiteY2" fmla="*/ 14068 h 1877385"/>
              <a:gd name="connsiteX3" fmla="*/ 267286 w 1097280"/>
              <a:gd name="connsiteY3" fmla="*/ 84406 h 1877385"/>
              <a:gd name="connsiteX4" fmla="*/ 239150 w 1097280"/>
              <a:gd name="connsiteY4" fmla="*/ 154745 h 1877385"/>
              <a:gd name="connsiteX5" fmla="*/ 211015 w 1097280"/>
              <a:gd name="connsiteY5" fmla="*/ 196948 h 1877385"/>
              <a:gd name="connsiteX6" fmla="*/ 168812 w 1097280"/>
              <a:gd name="connsiteY6" fmla="*/ 295422 h 1877385"/>
              <a:gd name="connsiteX7" fmla="*/ 84406 w 1097280"/>
              <a:gd name="connsiteY7" fmla="*/ 422031 h 1877385"/>
              <a:gd name="connsiteX8" fmla="*/ 56270 w 1097280"/>
              <a:gd name="connsiteY8" fmla="*/ 450166 h 1877385"/>
              <a:gd name="connsiteX9" fmla="*/ 28135 w 1097280"/>
              <a:gd name="connsiteY9" fmla="*/ 506437 h 1877385"/>
              <a:gd name="connsiteX10" fmla="*/ 0 w 1097280"/>
              <a:gd name="connsiteY10" fmla="*/ 618979 h 1877385"/>
              <a:gd name="connsiteX11" fmla="*/ 14067 w 1097280"/>
              <a:gd name="connsiteY11" fmla="*/ 998806 h 1877385"/>
              <a:gd name="connsiteX12" fmla="*/ 28135 w 1097280"/>
              <a:gd name="connsiteY12" fmla="*/ 1041009 h 1877385"/>
              <a:gd name="connsiteX13" fmla="*/ 84406 w 1097280"/>
              <a:gd name="connsiteY13" fmla="*/ 1195754 h 1877385"/>
              <a:gd name="connsiteX14" fmla="*/ 112541 w 1097280"/>
              <a:gd name="connsiteY14" fmla="*/ 1294228 h 1877385"/>
              <a:gd name="connsiteX15" fmla="*/ 126609 w 1097280"/>
              <a:gd name="connsiteY15" fmla="*/ 1336431 h 1877385"/>
              <a:gd name="connsiteX16" fmla="*/ 168812 w 1097280"/>
              <a:gd name="connsiteY16" fmla="*/ 1378634 h 1877385"/>
              <a:gd name="connsiteX17" fmla="*/ 267286 w 1097280"/>
              <a:gd name="connsiteY17" fmla="*/ 1491176 h 1877385"/>
              <a:gd name="connsiteX18" fmla="*/ 281353 w 1097280"/>
              <a:gd name="connsiteY18" fmla="*/ 1533379 h 1877385"/>
              <a:gd name="connsiteX19" fmla="*/ 337624 w 1097280"/>
              <a:gd name="connsiteY19" fmla="*/ 1631852 h 1877385"/>
              <a:gd name="connsiteX20" fmla="*/ 365760 w 1097280"/>
              <a:gd name="connsiteY20" fmla="*/ 1659988 h 1877385"/>
              <a:gd name="connsiteX21" fmla="*/ 450166 w 1097280"/>
              <a:gd name="connsiteY21" fmla="*/ 1758462 h 1877385"/>
              <a:gd name="connsiteX22" fmla="*/ 464233 w 1097280"/>
              <a:gd name="connsiteY22" fmla="*/ 1800665 h 1877385"/>
              <a:gd name="connsiteX23" fmla="*/ 689317 w 1097280"/>
              <a:gd name="connsiteY23" fmla="*/ 1814732 h 1877385"/>
              <a:gd name="connsiteX24" fmla="*/ 731520 w 1097280"/>
              <a:gd name="connsiteY24" fmla="*/ 1800665 h 1877385"/>
              <a:gd name="connsiteX25" fmla="*/ 759655 w 1097280"/>
              <a:gd name="connsiteY25" fmla="*/ 1758462 h 1877385"/>
              <a:gd name="connsiteX26" fmla="*/ 787790 w 1097280"/>
              <a:gd name="connsiteY26" fmla="*/ 1730326 h 1877385"/>
              <a:gd name="connsiteX27" fmla="*/ 844061 w 1097280"/>
              <a:gd name="connsiteY27" fmla="*/ 1645920 h 1877385"/>
              <a:gd name="connsiteX28" fmla="*/ 900332 w 1097280"/>
              <a:gd name="connsiteY28" fmla="*/ 1589649 h 1877385"/>
              <a:gd name="connsiteX29" fmla="*/ 984738 w 1097280"/>
              <a:gd name="connsiteY29" fmla="*/ 1533379 h 1877385"/>
              <a:gd name="connsiteX30" fmla="*/ 1069144 w 1097280"/>
              <a:gd name="connsiteY30" fmla="*/ 1420837 h 1877385"/>
              <a:gd name="connsiteX31" fmla="*/ 1097280 w 1097280"/>
              <a:gd name="connsiteY31" fmla="*/ 1378634 h 1877385"/>
              <a:gd name="connsiteX32" fmla="*/ 1069144 w 1097280"/>
              <a:gd name="connsiteY32" fmla="*/ 1012874 h 1877385"/>
              <a:gd name="connsiteX33" fmla="*/ 1012873 w 1097280"/>
              <a:gd name="connsiteY33" fmla="*/ 942536 h 1877385"/>
              <a:gd name="connsiteX34" fmla="*/ 956603 w 1097280"/>
              <a:gd name="connsiteY34" fmla="*/ 829994 h 1877385"/>
              <a:gd name="connsiteX35" fmla="*/ 942535 w 1097280"/>
              <a:gd name="connsiteY35" fmla="*/ 745588 h 1877385"/>
              <a:gd name="connsiteX36" fmla="*/ 970670 w 1097280"/>
              <a:gd name="connsiteY36" fmla="*/ 239151 h 1877385"/>
              <a:gd name="connsiteX37" fmla="*/ 956603 w 1097280"/>
              <a:gd name="connsiteY37" fmla="*/ 168812 h 1877385"/>
              <a:gd name="connsiteX38" fmla="*/ 914400 w 1097280"/>
              <a:gd name="connsiteY38" fmla="*/ 112542 h 1877385"/>
              <a:gd name="connsiteX39" fmla="*/ 801858 w 1097280"/>
              <a:gd name="connsiteY39" fmla="*/ 28136 h 1877385"/>
              <a:gd name="connsiteX40" fmla="*/ 717452 w 1097280"/>
              <a:gd name="connsiteY40" fmla="*/ 0 h 1877385"/>
              <a:gd name="connsiteX41" fmla="*/ 576775 w 1097280"/>
              <a:gd name="connsiteY41" fmla="*/ 42203 h 1877385"/>
              <a:gd name="connsiteX42" fmla="*/ 534572 w 1097280"/>
              <a:gd name="connsiteY42" fmla="*/ 56271 h 1877385"/>
              <a:gd name="connsiteX43" fmla="*/ 478301 w 1097280"/>
              <a:gd name="connsiteY43" fmla="*/ 28136 h 18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7280" h="1877385">
                <a:moveTo>
                  <a:pt x="478301" y="28136"/>
                </a:moveTo>
                <a:lnTo>
                  <a:pt x="478301" y="28136"/>
                </a:lnTo>
                <a:cubicBezTo>
                  <a:pt x="436098" y="23447"/>
                  <a:pt x="394008" y="10542"/>
                  <a:pt x="351692" y="14068"/>
                </a:cubicBezTo>
                <a:cubicBezTo>
                  <a:pt x="330326" y="15848"/>
                  <a:pt x="277447" y="74245"/>
                  <a:pt x="267286" y="84406"/>
                </a:cubicBezTo>
                <a:cubicBezTo>
                  <a:pt x="257907" y="107852"/>
                  <a:pt x="250443" y="132158"/>
                  <a:pt x="239150" y="154745"/>
                </a:cubicBezTo>
                <a:cubicBezTo>
                  <a:pt x="231589" y="169867"/>
                  <a:pt x="218576" y="181826"/>
                  <a:pt x="211015" y="196948"/>
                </a:cubicBezTo>
                <a:cubicBezTo>
                  <a:pt x="195044" y="228890"/>
                  <a:pt x="184783" y="263480"/>
                  <a:pt x="168812" y="295422"/>
                </a:cubicBezTo>
                <a:cubicBezTo>
                  <a:pt x="148550" y="335946"/>
                  <a:pt x="113856" y="386691"/>
                  <a:pt x="84406" y="422031"/>
                </a:cubicBezTo>
                <a:cubicBezTo>
                  <a:pt x="75915" y="432220"/>
                  <a:pt x="65649" y="440788"/>
                  <a:pt x="56270" y="450166"/>
                </a:cubicBezTo>
                <a:cubicBezTo>
                  <a:pt x="46892" y="468923"/>
                  <a:pt x="34766" y="486542"/>
                  <a:pt x="28135" y="506437"/>
                </a:cubicBezTo>
                <a:cubicBezTo>
                  <a:pt x="15907" y="543121"/>
                  <a:pt x="0" y="618979"/>
                  <a:pt x="0" y="618979"/>
                </a:cubicBezTo>
                <a:cubicBezTo>
                  <a:pt x="4689" y="745588"/>
                  <a:pt x="5639" y="872391"/>
                  <a:pt x="14067" y="998806"/>
                </a:cubicBezTo>
                <a:cubicBezTo>
                  <a:pt x="15053" y="1013602"/>
                  <a:pt x="24233" y="1026703"/>
                  <a:pt x="28135" y="1041009"/>
                </a:cubicBezTo>
                <a:cubicBezTo>
                  <a:pt x="65331" y="1177393"/>
                  <a:pt x="32652" y="1118124"/>
                  <a:pt x="84406" y="1195754"/>
                </a:cubicBezTo>
                <a:cubicBezTo>
                  <a:pt x="118140" y="1296962"/>
                  <a:pt x="77204" y="1170553"/>
                  <a:pt x="112541" y="1294228"/>
                </a:cubicBezTo>
                <a:cubicBezTo>
                  <a:pt x="116615" y="1308486"/>
                  <a:pt x="118384" y="1324093"/>
                  <a:pt x="126609" y="1336431"/>
                </a:cubicBezTo>
                <a:cubicBezTo>
                  <a:pt x="137645" y="1352984"/>
                  <a:pt x="156598" y="1362930"/>
                  <a:pt x="168812" y="1378634"/>
                </a:cubicBezTo>
                <a:cubicBezTo>
                  <a:pt x="257187" y="1492258"/>
                  <a:pt x="185585" y="1436708"/>
                  <a:pt x="267286" y="1491176"/>
                </a:cubicBezTo>
                <a:cubicBezTo>
                  <a:pt x="271975" y="1505244"/>
                  <a:pt x="275512" y="1519749"/>
                  <a:pt x="281353" y="1533379"/>
                </a:cubicBezTo>
                <a:cubicBezTo>
                  <a:pt x="294681" y="1564477"/>
                  <a:pt x="315891" y="1604686"/>
                  <a:pt x="337624" y="1631852"/>
                </a:cubicBezTo>
                <a:cubicBezTo>
                  <a:pt x="345910" y="1642209"/>
                  <a:pt x="357474" y="1649631"/>
                  <a:pt x="365760" y="1659988"/>
                </a:cubicBezTo>
                <a:cubicBezTo>
                  <a:pt x="451460" y="1767113"/>
                  <a:pt x="314710" y="1623006"/>
                  <a:pt x="450166" y="1758462"/>
                </a:cubicBezTo>
                <a:cubicBezTo>
                  <a:pt x="454855" y="1772530"/>
                  <a:pt x="456604" y="1787950"/>
                  <a:pt x="464233" y="1800665"/>
                </a:cubicBezTo>
                <a:cubicBezTo>
                  <a:pt x="510265" y="1877385"/>
                  <a:pt x="621282" y="1819592"/>
                  <a:pt x="689317" y="1814732"/>
                </a:cubicBezTo>
                <a:cubicBezTo>
                  <a:pt x="703385" y="1810043"/>
                  <a:pt x="719941" y="1809928"/>
                  <a:pt x="731520" y="1800665"/>
                </a:cubicBezTo>
                <a:cubicBezTo>
                  <a:pt x="744722" y="1790103"/>
                  <a:pt x="749093" y="1771664"/>
                  <a:pt x="759655" y="1758462"/>
                </a:cubicBezTo>
                <a:cubicBezTo>
                  <a:pt x="767940" y="1748105"/>
                  <a:pt x="779832" y="1740937"/>
                  <a:pt x="787790" y="1730326"/>
                </a:cubicBezTo>
                <a:cubicBezTo>
                  <a:pt x="808079" y="1703274"/>
                  <a:pt x="820151" y="1669830"/>
                  <a:pt x="844061" y="1645920"/>
                </a:cubicBezTo>
                <a:cubicBezTo>
                  <a:pt x="862818" y="1627163"/>
                  <a:pt x="878261" y="1604363"/>
                  <a:pt x="900332" y="1589649"/>
                </a:cubicBezTo>
                <a:cubicBezTo>
                  <a:pt x="928467" y="1570892"/>
                  <a:pt x="960828" y="1557290"/>
                  <a:pt x="984738" y="1533379"/>
                </a:cubicBezTo>
                <a:cubicBezTo>
                  <a:pt x="1036783" y="1481332"/>
                  <a:pt x="1005515" y="1516280"/>
                  <a:pt x="1069144" y="1420837"/>
                </a:cubicBezTo>
                <a:lnTo>
                  <a:pt x="1097280" y="1378634"/>
                </a:lnTo>
                <a:cubicBezTo>
                  <a:pt x="1087901" y="1256714"/>
                  <a:pt x="1085852" y="1134007"/>
                  <a:pt x="1069144" y="1012874"/>
                </a:cubicBezTo>
                <a:cubicBezTo>
                  <a:pt x="1065535" y="986711"/>
                  <a:pt x="1027953" y="961386"/>
                  <a:pt x="1012873" y="942536"/>
                </a:cubicBezTo>
                <a:cubicBezTo>
                  <a:pt x="979161" y="900396"/>
                  <a:pt x="978427" y="884554"/>
                  <a:pt x="956603" y="829994"/>
                </a:cubicBezTo>
                <a:cubicBezTo>
                  <a:pt x="951914" y="801859"/>
                  <a:pt x="941856" y="774103"/>
                  <a:pt x="942535" y="745588"/>
                </a:cubicBezTo>
                <a:cubicBezTo>
                  <a:pt x="946559" y="576563"/>
                  <a:pt x="970670" y="239151"/>
                  <a:pt x="970670" y="239151"/>
                </a:cubicBezTo>
                <a:cubicBezTo>
                  <a:pt x="965981" y="215705"/>
                  <a:pt x="966314" y="190662"/>
                  <a:pt x="956603" y="168812"/>
                </a:cubicBezTo>
                <a:cubicBezTo>
                  <a:pt x="947081" y="147387"/>
                  <a:pt x="929410" y="130554"/>
                  <a:pt x="914400" y="112542"/>
                </a:cubicBezTo>
                <a:cubicBezTo>
                  <a:pt x="888762" y="81777"/>
                  <a:pt x="829973" y="37508"/>
                  <a:pt x="801858" y="28136"/>
                </a:cubicBezTo>
                <a:lnTo>
                  <a:pt x="717452" y="0"/>
                </a:lnTo>
                <a:cubicBezTo>
                  <a:pt x="632412" y="21260"/>
                  <a:pt x="679518" y="7955"/>
                  <a:pt x="576775" y="42203"/>
                </a:cubicBezTo>
                <a:lnTo>
                  <a:pt x="534572" y="56271"/>
                </a:lnTo>
                <a:cubicBezTo>
                  <a:pt x="471868" y="40595"/>
                  <a:pt x="487679" y="32825"/>
                  <a:pt x="478301" y="28136"/>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5" name="Picture 16" descr="File:War Ensign of Germany 1938-1945.svg">
            <a:hlinkClick r:id="rId14"/>
          </p:cNvPr>
          <p:cNvPicPr>
            <a:picLocks noChangeAspect="1" noChangeArrowheads="1"/>
          </p:cNvPicPr>
          <p:nvPr/>
        </p:nvPicPr>
        <p:blipFill>
          <a:blip r:embed="rId15" cstate="print"/>
          <a:srcRect/>
          <a:stretch>
            <a:fillRect/>
          </a:stretch>
        </p:blipFill>
        <p:spPr bwMode="auto">
          <a:xfrm>
            <a:off x="467544" y="2996952"/>
            <a:ext cx="720080" cy="432048"/>
          </a:xfrm>
          <a:prstGeom prst="rect">
            <a:avLst/>
          </a:prstGeom>
          <a:noFill/>
        </p:spPr>
      </p:pic>
      <p:pic>
        <p:nvPicPr>
          <p:cNvPr id="56" name="Picture 8" descr="Soubor:Flag of Italy (1861-1946).svg">
            <a:hlinkClick r:id="rId16"/>
          </p:cNvPr>
          <p:cNvPicPr>
            <a:picLocks noChangeAspect="1" noChangeArrowheads="1"/>
          </p:cNvPicPr>
          <p:nvPr/>
        </p:nvPicPr>
        <p:blipFill>
          <a:blip r:embed="rId17" cstate="print"/>
          <a:srcRect/>
          <a:stretch>
            <a:fillRect/>
          </a:stretch>
        </p:blipFill>
        <p:spPr bwMode="auto">
          <a:xfrm>
            <a:off x="683568" y="3645024"/>
            <a:ext cx="612000" cy="407745"/>
          </a:xfrm>
          <a:prstGeom prst="rect">
            <a:avLst/>
          </a:prstGeom>
          <a:noFill/>
        </p:spPr>
      </p:pic>
      <p:sp>
        <p:nvSpPr>
          <p:cNvPr id="57" name="Obdélník 56"/>
          <p:cNvSpPr/>
          <p:nvPr/>
        </p:nvSpPr>
        <p:spPr>
          <a:xfrm rot="1453146">
            <a:off x="1656933" y="4925118"/>
            <a:ext cx="12241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10.tanková divize</a:t>
            </a:r>
            <a:endParaRPr lang="cs-CZ" sz="1400" dirty="0"/>
          </a:p>
        </p:txBody>
      </p:sp>
      <p:pic>
        <p:nvPicPr>
          <p:cNvPr id="58" name="Picture 4" descr="File:Flag of Australia.svg">
            <a:hlinkClick r:id="rId18"/>
          </p:cNvPr>
          <p:cNvPicPr>
            <a:picLocks noChangeAspect="1" noChangeArrowheads="1"/>
          </p:cNvPicPr>
          <p:nvPr/>
        </p:nvPicPr>
        <p:blipFill>
          <a:blip r:embed="rId19" cstate="print"/>
          <a:srcRect/>
          <a:stretch>
            <a:fillRect/>
          </a:stretch>
        </p:blipFill>
        <p:spPr bwMode="auto">
          <a:xfrm>
            <a:off x="3923928" y="1124744"/>
            <a:ext cx="707232" cy="353616"/>
          </a:xfrm>
          <a:prstGeom prst="rect">
            <a:avLst/>
          </a:prstGeom>
          <a:noFill/>
        </p:spPr>
      </p:pic>
      <p:sp>
        <p:nvSpPr>
          <p:cNvPr id="59" name="Volný tvar 58"/>
          <p:cNvSpPr/>
          <p:nvPr/>
        </p:nvSpPr>
        <p:spPr>
          <a:xfrm rot="426422">
            <a:off x="2495345" y="2592282"/>
            <a:ext cx="1624473" cy="288032"/>
          </a:xfrm>
          <a:custGeom>
            <a:avLst/>
            <a:gdLst>
              <a:gd name="connsiteX0" fmla="*/ 1480457 w 1480457"/>
              <a:gd name="connsiteY0" fmla="*/ 0 h 638629"/>
              <a:gd name="connsiteX1" fmla="*/ 377372 w 1480457"/>
              <a:gd name="connsiteY1" fmla="*/ 377372 h 638629"/>
              <a:gd name="connsiteX2" fmla="*/ 0 w 1480457"/>
              <a:gd name="connsiteY2" fmla="*/ 638629 h 638629"/>
            </a:gdLst>
            <a:ahLst/>
            <a:cxnLst>
              <a:cxn ang="0">
                <a:pos x="connsiteX0" y="connsiteY0"/>
              </a:cxn>
              <a:cxn ang="0">
                <a:pos x="connsiteX1" y="connsiteY1"/>
              </a:cxn>
              <a:cxn ang="0">
                <a:pos x="connsiteX2" y="connsiteY2"/>
              </a:cxn>
            </a:cxnLst>
            <a:rect l="l" t="t" r="r" b="b"/>
            <a:pathLst>
              <a:path w="1480457" h="638629">
                <a:moveTo>
                  <a:pt x="1480457" y="0"/>
                </a:moveTo>
                <a:cubicBezTo>
                  <a:pt x="1052286" y="135467"/>
                  <a:pt x="624115" y="270934"/>
                  <a:pt x="377372" y="377372"/>
                </a:cubicBezTo>
                <a:cubicBezTo>
                  <a:pt x="130629" y="483810"/>
                  <a:pt x="65314" y="561219"/>
                  <a:pt x="0" y="638629"/>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60" name="Picture 6" descr="File:Flag of New Zealand.svg">
            <a:hlinkClick r:id="rId20"/>
          </p:cNvPr>
          <p:cNvPicPr>
            <a:picLocks noChangeAspect="1" noChangeArrowheads="1"/>
          </p:cNvPicPr>
          <p:nvPr/>
        </p:nvPicPr>
        <p:blipFill>
          <a:blip r:embed="rId21" cstate="print"/>
          <a:srcRect/>
          <a:stretch>
            <a:fillRect/>
          </a:stretch>
        </p:blipFill>
        <p:spPr bwMode="auto">
          <a:xfrm>
            <a:off x="4211960" y="2276872"/>
            <a:ext cx="792088" cy="396044"/>
          </a:xfrm>
          <a:prstGeom prst="rect">
            <a:avLst/>
          </a:prstGeom>
          <a:noFill/>
        </p:spPr>
      </p:pic>
      <p:pic>
        <p:nvPicPr>
          <p:cNvPr id="61" name="Picture 8" descr="File:Flag of South Africa 1928-1994.svg">
            <a:hlinkClick r:id="rId22"/>
          </p:cNvPr>
          <p:cNvPicPr>
            <a:picLocks noChangeAspect="1" noChangeArrowheads="1"/>
          </p:cNvPicPr>
          <p:nvPr/>
        </p:nvPicPr>
        <p:blipFill>
          <a:blip r:embed="rId23" cstate="print"/>
          <a:srcRect/>
          <a:stretch>
            <a:fillRect/>
          </a:stretch>
        </p:blipFill>
        <p:spPr bwMode="auto">
          <a:xfrm>
            <a:off x="4211960" y="2708920"/>
            <a:ext cx="756558" cy="504056"/>
          </a:xfrm>
          <a:prstGeom prst="rect">
            <a:avLst/>
          </a:prstGeom>
          <a:noFill/>
        </p:spPr>
      </p:pic>
      <p:pic>
        <p:nvPicPr>
          <p:cNvPr id="62" name="Picture 12" descr="Soubor:Flag of the United Kingdom.svg">
            <a:hlinkClick r:id="rId8"/>
          </p:cNvPr>
          <p:cNvPicPr>
            <a:picLocks noChangeAspect="1" noChangeArrowheads="1"/>
          </p:cNvPicPr>
          <p:nvPr/>
        </p:nvPicPr>
        <p:blipFill>
          <a:blip r:embed="rId9" cstate="print"/>
          <a:srcRect/>
          <a:stretch>
            <a:fillRect/>
          </a:stretch>
        </p:blipFill>
        <p:spPr bwMode="auto">
          <a:xfrm>
            <a:off x="6372200" y="5229200"/>
            <a:ext cx="720080" cy="360040"/>
          </a:xfrm>
          <a:prstGeom prst="rect">
            <a:avLst/>
          </a:prstGeom>
          <a:noFill/>
        </p:spPr>
      </p:pic>
      <p:pic>
        <p:nvPicPr>
          <p:cNvPr id="63" name="Picture 18" descr="File:Flag of Free France 1940-1944.svg">
            <a:hlinkClick r:id="rId24"/>
          </p:cNvPr>
          <p:cNvPicPr>
            <a:picLocks noChangeAspect="1" noChangeArrowheads="1"/>
          </p:cNvPicPr>
          <p:nvPr/>
        </p:nvPicPr>
        <p:blipFill>
          <a:blip r:embed="rId25" cstate="print"/>
          <a:srcRect/>
          <a:stretch>
            <a:fillRect/>
          </a:stretch>
        </p:blipFill>
        <p:spPr bwMode="auto">
          <a:xfrm>
            <a:off x="5076056" y="6453336"/>
            <a:ext cx="606996" cy="404664"/>
          </a:xfrm>
          <a:prstGeom prst="rect">
            <a:avLst/>
          </a:prstGeom>
          <a:noFill/>
        </p:spPr>
      </p:pic>
      <p:sp>
        <p:nvSpPr>
          <p:cNvPr id="64" name="Volný tvar 63"/>
          <p:cNvSpPr/>
          <p:nvPr/>
        </p:nvSpPr>
        <p:spPr>
          <a:xfrm rot="426422">
            <a:off x="4359086" y="6559740"/>
            <a:ext cx="561288" cy="85137"/>
          </a:xfrm>
          <a:custGeom>
            <a:avLst/>
            <a:gdLst>
              <a:gd name="connsiteX0" fmla="*/ 1480457 w 1480457"/>
              <a:gd name="connsiteY0" fmla="*/ 0 h 638629"/>
              <a:gd name="connsiteX1" fmla="*/ 377372 w 1480457"/>
              <a:gd name="connsiteY1" fmla="*/ 377372 h 638629"/>
              <a:gd name="connsiteX2" fmla="*/ 0 w 1480457"/>
              <a:gd name="connsiteY2" fmla="*/ 638629 h 638629"/>
            </a:gdLst>
            <a:ahLst/>
            <a:cxnLst>
              <a:cxn ang="0">
                <a:pos x="connsiteX0" y="connsiteY0"/>
              </a:cxn>
              <a:cxn ang="0">
                <a:pos x="connsiteX1" y="connsiteY1"/>
              </a:cxn>
              <a:cxn ang="0">
                <a:pos x="connsiteX2" y="connsiteY2"/>
              </a:cxn>
            </a:cxnLst>
            <a:rect l="l" t="t" r="r" b="b"/>
            <a:pathLst>
              <a:path w="1480457" h="638629">
                <a:moveTo>
                  <a:pt x="1480457" y="0"/>
                </a:moveTo>
                <a:cubicBezTo>
                  <a:pt x="1052286" y="135467"/>
                  <a:pt x="624115" y="270934"/>
                  <a:pt x="377372" y="377372"/>
                </a:cubicBezTo>
                <a:cubicBezTo>
                  <a:pt x="130629" y="483810"/>
                  <a:pt x="65314" y="561219"/>
                  <a:pt x="0" y="638629"/>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5" name="Volný tvar 64"/>
          <p:cNvSpPr/>
          <p:nvPr/>
        </p:nvSpPr>
        <p:spPr>
          <a:xfrm rot="19526577" flipV="1">
            <a:off x="3693177" y="5978188"/>
            <a:ext cx="1151284" cy="52287"/>
          </a:xfrm>
          <a:custGeom>
            <a:avLst/>
            <a:gdLst>
              <a:gd name="connsiteX0" fmla="*/ 1480457 w 1480457"/>
              <a:gd name="connsiteY0" fmla="*/ 0 h 638629"/>
              <a:gd name="connsiteX1" fmla="*/ 377372 w 1480457"/>
              <a:gd name="connsiteY1" fmla="*/ 377372 h 638629"/>
              <a:gd name="connsiteX2" fmla="*/ 0 w 1480457"/>
              <a:gd name="connsiteY2" fmla="*/ 638629 h 638629"/>
            </a:gdLst>
            <a:ahLst/>
            <a:cxnLst>
              <a:cxn ang="0">
                <a:pos x="connsiteX0" y="connsiteY0"/>
              </a:cxn>
              <a:cxn ang="0">
                <a:pos x="connsiteX1" y="connsiteY1"/>
              </a:cxn>
              <a:cxn ang="0">
                <a:pos x="connsiteX2" y="connsiteY2"/>
              </a:cxn>
            </a:cxnLst>
            <a:rect l="l" t="t" r="r" b="b"/>
            <a:pathLst>
              <a:path w="1480457" h="638629">
                <a:moveTo>
                  <a:pt x="1480457" y="0"/>
                </a:moveTo>
                <a:cubicBezTo>
                  <a:pt x="1052286" y="135467"/>
                  <a:pt x="624115" y="270934"/>
                  <a:pt x="377372" y="377372"/>
                </a:cubicBezTo>
                <a:cubicBezTo>
                  <a:pt x="130629" y="483810"/>
                  <a:pt x="65314" y="561219"/>
                  <a:pt x="0" y="638629"/>
                </a:cubicBez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66" name="Picture 8" descr="http://l.thumbs.canstockphoto.com/canstock1571915.jpg"/>
          <p:cNvPicPr>
            <a:picLocks noChangeAspect="1" noChangeArrowheads="1"/>
          </p:cNvPicPr>
          <p:nvPr/>
        </p:nvPicPr>
        <p:blipFill>
          <a:blip r:embed="rId26" cstate="print">
            <a:clrChange>
              <a:clrFrom>
                <a:srgbClr val="FEFEFE"/>
              </a:clrFrom>
              <a:clrTo>
                <a:srgbClr val="FEFEFE">
                  <a:alpha val="0"/>
                </a:srgbClr>
              </a:clrTo>
            </a:clrChange>
          </a:blip>
          <a:srcRect/>
          <a:stretch>
            <a:fillRect/>
          </a:stretch>
        </p:blipFill>
        <p:spPr bwMode="auto">
          <a:xfrm>
            <a:off x="467544" y="2060848"/>
            <a:ext cx="1368152" cy="1121885"/>
          </a:xfrm>
          <a:prstGeom prst="rect">
            <a:avLst/>
          </a:prstGeom>
          <a:noFill/>
        </p:spPr>
      </p:pic>
      <p:pic>
        <p:nvPicPr>
          <p:cNvPr id="67" name="Picture 8" descr="http://l.thumbs.canstockphoto.com/canstock1571915.jpg"/>
          <p:cNvPicPr>
            <a:picLocks noChangeAspect="1" noChangeArrowheads="1"/>
          </p:cNvPicPr>
          <p:nvPr/>
        </p:nvPicPr>
        <p:blipFill>
          <a:blip r:embed="rId26" cstate="print">
            <a:clrChange>
              <a:clrFrom>
                <a:srgbClr val="FEFEFE"/>
              </a:clrFrom>
              <a:clrTo>
                <a:srgbClr val="FEFEFE">
                  <a:alpha val="0"/>
                </a:srgbClr>
              </a:clrTo>
            </a:clrChange>
          </a:blip>
          <a:srcRect/>
          <a:stretch>
            <a:fillRect/>
          </a:stretch>
        </p:blipFill>
        <p:spPr bwMode="auto">
          <a:xfrm>
            <a:off x="467544" y="3717032"/>
            <a:ext cx="1368152" cy="112188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2000"/>
                                        <p:tgtEl>
                                          <p:spTgt spid="4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14"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subTnLst>
                                    <p:audio>
                                      <p:cMediaNode>
                                        <p:cTn display="0" masterRel="sameClick">
                                          <p:stCondLst>
                                            <p:cond evt="begin" delay="0">
                                              <p:tn val="8"/>
                                            </p:cond>
                                          </p:stCondLst>
                                          <p:endCondLst>
                                            <p:cond evt="onStopAudio" delay="0">
                                              <p:tgtEl>
                                                <p:sldTgt/>
                                              </p:tgtEl>
                                            </p:cond>
                                          </p:endCondLst>
                                        </p:cTn>
                                        <p:tgtEl>
                                          <p:sndTgt r:embed="rId3" name="Tank.wav"/>
                                        </p:tgtEl>
                                      </p:cMediaNode>
                                    </p:audio>
                                  </p:subTnLst>
                                </p:cTn>
                              </p:par>
                              <p:par>
                                <p:cTn id="11" presetID="14" presetClass="entr" presetSubtype="1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randombar(horizontal)">
                                      <p:cBhvr>
                                        <p:cTn id="13" dur="500"/>
                                        <p:tgtEl>
                                          <p:spTgt spid="5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2000"/>
                                        <p:tgtEl>
                                          <p:spTgt spid="43"/>
                                        </p:tgtEl>
                                      </p:cBhvr>
                                    </p:animEffect>
                                  </p:childTnLst>
                                  <p:subTnLst>
                                    <p:audio>
                                      <p:cMediaNode>
                                        <p:cTn display="0" masterRel="sameClick">
                                          <p:stCondLst>
                                            <p:cond evt="begin" delay="0">
                                              <p:tn val="14"/>
                                            </p:cond>
                                          </p:stCondLst>
                                          <p:endCondLst>
                                            <p:cond evt="onStopAudio" delay="0">
                                              <p:tgtEl>
                                                <p:sldTgt/>
                                              </p:tgtEl>
                                            </p:cond>
                                          </p:endCondLst>
                                        </p:cTn>
                                        <p:tgtEl>
                                          <p:sndTgt r:embed="rId4" name="bomb6.wav"/>
                                        </p:tgtEl>
                                      </p:cMediaNode>
                                    </p:audio>
                                  </p:subTnLst>
                                </p:cTn>
                              </p:par>
                              <p:par>
                                <p:cTn id="17" presetID="14" presetClass="entr" presetSubtype="1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randombar(horizontal)">
                                      <p:cBhvr>
                                        <p:cTn id="19" dur="500"/>
                                        <p:tgtEl>
                                          <p:spTgt spid="47"/>
                                        </p:tgtEl>
                                      </p:cBhvr>
                                    </p:animEffect>
                                  </p:childTnLst>
                                  <p:subTnLst>
                                    <p:audio>
                                      <p:cMediaNode>
                                        <p:cTn display="0" masterRel="sameClick">
                                          <p:stCondLst>
                                            <p:cond evt="begin" delay="0">
                                              <p:tn val="17"/>
                                            </p:cond>
                                          </p:stCondLst>
                                          <p:endCondLst>
                                            <p:cond evt="onStopAudio" delay="0">
                                              <p:tgtEl>
                                                <p:sldTgt/>
                                              </p:tgtEl>
                                            </p:cond>
                                          </p:endCondLst>
                                        </p:cTn>
                                        <p:tgtEl>
                                          <p:sndTgt r:embed="rId3" name="Tank.wav"/>
                                        </p:tgtEl>
                                      </p:cMediaNode>
                                    </p:audio>
                                  </p:subTnLst>
                                </p:cTn>
                              </p:par>
                              <p:par>
                                <p:cTn id="20" presetID="14" presetClass="entr" presetSubtype="1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randombar(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2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bomb.wav"/>
                                        </p:tgtEl>
                                      </p:cMediaNode>
                                    </p:audio>
                                  </p:subTnLst>
                                </p:cTn>
                              </p:par>
                            </p:childTnLst>
                          </p:cTn>
                        </p:par>
                        <p:par>
                          <p:cTn id="27" fill="hold">
                            <p:stCondLst>
                              <p:cond delay="2000"/>
                            </p:stCondLst>
                            <p:childTnLst>
                              <p:par>
                                <p:cTn id="28" presetID="9" presetClass="exit" presetSubtype="0" fill="hold" nodeType="afterEffect">
                                  <p:stCondLst>
                                    <p:cond delay="0"/>
                                  </p:stCondLst>
                                  <p:childTnLst>
                                    <p:animEffect transition="out" filter="dissolve">
                                      <p:cBhvr>
                                        <p:cTn id="29" dur="500"/>
                                        <p:tgtEl>
                                          <p:spTgt spid="66"/>
                                        </p:tgtEl>
                                      </p:cBhvr>
                                    </p:animEffect>
                                    <p:set>
                                      <p:cBhvr>
                                        <p:cTn id="30" dur="1" fill="hold">
                                          <p:stCondLst>
                                            <p:cond delay="499"/>
                                          </p:stCondLst>
                                        </p:cTn>
                                        <p:tgtEl>
                                          <p:spTgt spid="6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1" presetClass="entr" presetSubtype="0" fill="hold" nodeType="clickEffect">
                                  <p:stCondLst>
                                    <p:cond delay="0"/>
                                  </p:stCondLst>
                                  <p:childTnLst>
                                    <p:set>
                                      <p:cBhvr>
                                        <p:cTn id="34" dur="2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bomb.wav"/>
                                        </p:tgtEl>
                                      </p:cMediaNode>
                                    </p:audio>
                                  </p:subTnLst>
                                </p:cTn>
                              </p:par>
                            </p:childTnLst>
                          </p:cTn>
                        </p:par>
                        <p:par>
                          <p:cTn id="35" fill="hold">
                            <p:stCondLst>
                              <p:cond delay="2000"/>
                            </p:stCondLst>
                            <p:childTnLst>
                              <p:par>
                                <p:cTn id="36" presetID="9" presetClass="exit" presetSubtype="0" fill="hold" nodeType="afterEffect">
                                  <p:stCondLst>
                                    <p:cond delay="0"/>
                                  </p:stCondLst>
                                  <p:childTnLst>
                                    <p:animEffect transition="out" filter="dissolve">
                                      <p:cBhvr>
                                        <p:cTn id="37" dur="500"/>
                                        <p:tgtEl>
                                          <p:spTgt spid="67"/>
                                        </p:tgtEl>
                                      </p:cBhvr>
                                    </p:animEffect>
                                    <p:set>
                                      <p:cBhvr>
                                        <p:cTn id="38" dur="1" fill="hold">
                                          <p:stCondLst>
                                            <p:cond delay="499"/>
                                          </p:stCondLst>
                                        </p:cTn>
                                        <p:tgtEl>
                                          <p:spTgt spid="6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0" nodeType="clickEffect">
                                  <p:stCondLst>
                                    <p:cond delay="0"/>
                                  </p:stCondLst>
                                  <p:childTnLst>
                                    <p:animEffect transition="out" filter="dissolve">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56"/>
                                        </p:tgtEl>
                                      </p:cBhvr>
                                    </p:animEffect>
                                    <p:set>
                                      <p:cBhvr>
                                        <p:cTn id="49"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9" grpId="0" animBg="1"/>
      <p:bldP spid="54"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Soubor:Flag of Italy (1861-1946).svg">
            <a:hlinkClick r:id="rId2"/>
          </p:cNvPr>
          <p:cNvPicPr>
            <a:picLocks noChangeAspect="1" noChangeArrowheads="1"/>
          </p:cNvPicPr>
          <p:nvPr/>
        </p:nvPicPr>
        <p:blipFill>
          <a:blip r:embed="rId3" cstate="print"/>
          <a:srcRect/>
          <a:stretch>
            <a:fillRect/>
          </a:stretch>
        </p:blipFill>
        <p:spPr bwMode="auto">
          <a:xfrm>
            <a:off x="611560" y="3068960"/>
            <a:ext cx="2952328" cy="196699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flipH="1">
            <a:off x="0" y="764704"/>
            <a:ext cx="4201988" cy="2438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387134" y="548680"/>
            <a:ext cx="4756866" cy="2606072"/>
          </a:xfrm>
          <a:prstGeom prst="rect">
            <a:avLst/>
          </a:prstGeom>
          <a:noFill/>
          <a:ln w="9525">
            <a:noFill/>
            <a:miter lim="800000"/>
            <a:headEnd/>
            <a:tailEnd/>
          </a:ln>
          <a:effectLst/>
        </p:spPr>
      </p:pic>
      <p:pic>
        <p:nvPicPr>
          <p:cNvPr id="6" name="Picture 12" descr="Soubor:Flag of the United Kingdom.svg">
            <a:hlinkClick r:id="rId6"/>
          </p:cNvPr>
          <p:cNvPicPr>
            <a:picLocks noChangeAspect="1" noChangeArrowheads="1"/>
          </p:cNvPicPr>
          <p:nvPr/>
        </p:nvPicPr>
        <p:blipFill>
          <a:blip r:embed="rId7" cstate="print"/>
          <a:srcRect/>
          <a:stretch>
            <a:fillRect/>
          </a:stretch>
        </p:blipFill>
        <p:spPr bwMode="auto">
          <a:xfrm>
            <a:off x="5292080" y="3140968"/>
            <a:ext cx="3456384" cy="1728192"/>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555776" y="0"/>
            <a:ext cx="6588224"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0" y="117693"/>
            <a:ext cx="2736304" cy="5078313"/>
          </a:xfrm>
          <a:prstGeom prst="rect">
            <a:avLst/>
          </a:prstGeom>
          <a:noFill/>
        </p:spPr>
        <p:txBody>
          <a:bodyPr wrap="square" rtlCol="0">
            <a:spAutoFit/>
          </a:bodyPr>
          <a:lstStyle/>
          <a:p>
            <a:r>
              <a:rPr lang="cs-CZ" sz="2000" dirty="0" smtClean="0"/>
              <a:t>Dne 6. srpna 1940 zaútočila italská vojska na </a:t>
            </a:r>
            <a:r>
              <a:rPr lang="cs-CZ" sz="2000" dirty="0"/>
              <a:t>Britské Somálsko</a:t>
            </a:r>
            <a:r>
              <a:rPr lang="cs-CZ" sz="2000" dirty="0" smtClean="0"/>
              <a:t>, které 19. srpna 1940 obsadila. </a:t>
            </a:r>
          </a:p>
          <a:p>
            <a:r>
              <a:rPr lang="cs-CZ" sz="2000" dirty="0" smtClean="0"/>
              <a:t>Zároveň 12. září </a:t>
            </a:r>
          </a:p>
          <a:p>
            <a:r>
              <a:rPr lang="cs-CZ" sz="2000" dirty="0" smtClean="0"/>
              <a:t>zahájila útok na Egypt s cílem ovládnout </a:t>
            </a:r>
          </a:p>
          <a:p>
            <a:r>
              <a:rPr lang="cs-CZ" sz="2000" dirty="0" smtClean="0"/>
              <a:t>Suezský průplav a následně pak zaútočit na nedostatečně pokrytý Blízký Východ a Irák. Velitelem italské ofenzívy byl maršál </a:t>
            </a:r>
            <a:r>
              <a:rPr lang="cs-CZ" sz="2000" dirty="0" err="1"/>
              <a:t>Rodolfo</a:t>
            </a:r>
            <a:r>
              <a:rPr lang="cs-CZ" sz="2000" dirty="0"/>
              <a:t> </a:t>
            </a:r>
            <a:r>
              <a:rPr lang="cs-CZ" sz="2000" dirty="0" err="1"/>
              <a:t>Graziani</a:t>
            </a:r>
            <a:r>
              <a:rPr lang="cs-CZ" sz="2000" dirty="0" smtClean="0"/>
              <a:t>.</a:t>
            </a:r>
          </a:p>
          <a:p>
            <a:endParaRPr lang="cs-CZ" sz="2400" dirty="0"/>
          </a:p>
        </p:txBody>
      </p:sp>
      <p:sp>
        <p:nvSpPr>
          <p:cNvPr id="5" name="Volný tvar 4"/>
          <p:cNvSpPr/>
          <p:nvPr/>
        </p:nvSpPr>
        <p:spPr>
          <a:xfrm>
            <a:off x="2532185" y="-14068"/>
            <a:ext cx="6513341" cy="6879102"/>
          </a:xfrm>
          <a:custGeom>
            <a:avLst/>
            <a:gdLst>
              <a:gd name="connsiteX0" fmla="*/ 1899138 w 6513341"/>
              <a:gd name="connsiteY0" fmla="*/ 0 h 6879102"/>
              <a:gd name="connsiteX1" fmla="*/ 2152357 w 6513341"/>
              <a:gd name="connsiteY1" fmla="*/ 393896 h 6879102"/>
              <a:gd name="connsiteX2" fmla="*/ 2236763 w 6513341"/>
              <a:gd name="connsiteY2" fmla="*/ 717453 h 6879102"/>
              <a:gd name="connsiteX3" fmla="*/ 2447778 w 6513341"/>
              <a:gd name="connsiteY3" fmla="*/ 984739 h 6879102"/>
              <a:gd name="connsiteX4" fmla="*/ 2475913 w 6513341"/>
              <a:gd name="connsiteY4" fmla="*/ 998806 h 6879102"/>
              <a:gd name="connsiteX5" fmla="*/ 2475913 w 6513341"/>
              <a:gd name="connsiteY5" fmla="*/ 872197 h 6879102"/>
              <a:gd name="connsiteX6" fmla="*/ 2616590 w 6513341"/>
              <a:gd name="connsiteY6" fmla="*/ 1069145 h 6879102"/>
              <a:gd name="connsiteX7" fmla="*/ 2672861 w 6513341"/>
              <a:gd name="connsiteY7" fmla="*/ 1055077 h 6879102"/>
              <a:gd name="connsiteX8" fmla="*/ 2813538 w 6513341"/>
              <a:gd name="connsiteY8" fmla="*/ 1153551 h 6879102"/>
              <a:gd name="connsiteX9" fmla="*/ 2855741 w 6513341"/>
              <a:gd name="connsiteY9" fmla="*/ 1181686 h 6879102"/>
              <a:gd name="connsiteX10" fmla="*/ 2897944 w 6513341"/>
              <a:gd name="connsiteY10" fmla="*/ 1195754 h 6879102"/>
              <a:gd name="connsiteX11" fmla="*/ 2926080 w 6513341"/>
              <a:gd name="connsiteY11" fmla="*/ 1223890 h 6879102"/>
              <a:gd name="connsiteX12" fmla="*/ 2968283 w 6513341"/>
              <a:gd name="connsiteY12" fmla="*/ 1237957 h 6879102"/>
              <a:gd name="connsiteX13" fmla="*/ 3024553 w 6513341"/>
              <a:gd name="connsiteY13" fmla="*/ 1294228 h 6879102"/>
              <a:gd name="connsiteX14" fmla="*/ 3108960 w 6513341"/>
              <a:gd name="connsiteY14" fmla="*/ 1378634 h 6879102"/>
              <a:gd name="connsiteX15" fmla="*/ 3137095 w 6513341"/>
              <a:gd name="connsiteY15" fmla="*/ 1406770 h 6879102"/>
              <a:gd name="connsiteX16" fmla="*/ 3193366 w 6513341"/>
              <a:gd name="connsiteY16" fmla="*/ 1477108 h 6879102"/>
              <a:gd name="connsiteX17" fmla="*/ 3235569 w 6513341"/>
              <a:gd name="connsiteY17" fmla="*/ 1491176 h 6879102"/>
              <a:gd name="connsiteX18" fmla="*/ 3362178 w 6513341"/>
              <a:gd name="connsiteY18" fmla="*/ 1575582 h 6879102"/>
              <a:gd name="connsiteX19" fmla="*/ 3404381 w 6513341"/>
              <a:gd name="connsiteY19" fmla="*/ 1603717 h 6879102"/>
              <a:gd name="connsiteX20" fmla="*/ 3460652 w 6513341"/>
              <a:gd name="connsiteY20" fmla="*/ 1674056 h 6879102"/>
              <a:gd name="connsiteX21" fmla="*/ 3502855 w 6513341"/>
              <a:gd name="connsiteY21" fmla="*/ 1688123 h 6879102"/>
              <a:gd name="connsiteX22" fmla="*/ 3587261 w 6513341"/>
              <a:gd name="connsiteY22" fmla="*/ 1772530 h 6879102"/>
              <a:gd name="connsiteX23" fmla="*/ 3615397 w 6513341"/>
              <a:gd name="connsiteY23" fmla="*/ 1800665 h 6879102"/>
              <a:gd name="connsiteX24" fmla="*/ 3685735 w 6513341"/>
              <a:gd name="connsiteY24" fmla="*/ 1856936 h 6879102"/>
              <a:gd name="connsiteX25" fmla="*/ 3713870 w 6513341"/>
              <a:gd name="connsiteY25" fmla="*/ 1899139 h 6879102"/>
              <a:gd name="connsiteX26" fmla="*/ 3742006 w 6513341"/>
              <a:gd name="connsiteY26" fmla="*/ 1983545 h 6879102"/>
              <a:gd name="connsiteX27" fmla="*/ 3643532 w 6513341"/>
              <a:gd name="connsiteY27" fmla="*/ 2166425 h 6879102"/>
              <a:gd name="connsiteX28" fmla="*/ 3573193 w 6513341"/>
              <a:gd name="connsiteY28" fmla="*/ 2236763 h 6879102"/>
              <a:gd name="connsiteX29" fmla="*/ 3615397 w 6513341"/>
              <a:gd name="connsiteY29" fmla="*/ 2250831 h 6879102"/>
              <a:gd name="connsiteX30" fmla="*/ 3727938 w 6513341"/>
              <a:gd name="connsiteY30" fmla="*/ 2278966 h 6879102"/>
              <a:gd name="connsiteX31" fmla="*/ 3756073 w 6513341"/>
              <a:gd name="connsiteY31" fmla="*/ 2307102 h 6879102"/>
              <a:gd name="connsiteX32" fmla="*/ 3798277 w 6513341"/>
              <a:gd name="connsiteY32" fmla="*/ 2321170 h 6879102"/>
              <a:gd name="connsiteX33" fmla="*/ 3826412 w 6513341"/>
              <a:gd name="connsiteY33" fmla="*/ 2363373 h 6879102"/>
              <a:gd name="connsiteX34" fmla="*/ 3868615 w 6513341"/>
              <a:gd name="connsiteY34" fmla="*/ 2405576 h 6879102"/>
              <a:gd name="connsiteX35" fmla="*/ 3896750 w 6513341"/>
              <a:gd name="connsiteY35" fmla="*/ 2447779 h 6879102"/>
              <a:gd name="connsiteX36" fmla="*/ 3938953 w 6513341"/>
              <a:gd name="connsiteY36" fmla="*/ 2475914 h 6879102"/>
              <a:gd name="connsiteX37" fmla="*/ 4009292 w 6513341"/>
              <a:gd name="connsiteY37" fmla="*/ 2518117 h 6879102"/>
              <a:gd name="connsiteX38" fmla="*/ 4037427 w 6513341"/>
              <a:gd name="connsiteY38" fmla="*/ 2546253 h 6879102"/>
              <a:gd name="connsiteX39" fmla="*/ 4051495 w 6513341"/>
              <a:gd name="connsiteY39" fmla="*/ 2588456 h 6879102"/>
              <a:gd name="connsiteX40" fmla="*/ 4178104 w 6513341"/>
              <a:gd name="connsiteY40" fmla="*/ 2658794 h 6879102"/>
              <a:gd name="connsiteX41" fmla="*/ 4431323 w 6513341"/>
              <a:gd name="connsiteY41" fmla="*/ 2630659 h 6879102"/>
              <a:gd name="connsiteX42" fmla="*/ 4473526 w 6513341"/>
              <a:gd name="connsiteY42" fmla="*/ 2616591 h 6879102"/>
              <a:gd name="connsiteX43" fmla="*/ 4543864 w 6513341"/>
              <a:gd name="connsiteY43" fmla="*/ 2602523 h 6879102"/>
              <a:gd name="connsiteX44" fmla="*/ 4614203 w 6513341"/>
              <a:gd name="connsiteY44" fmla="*/ 2546253 h 6879102"/>
              <a:gd name="connsiteX45" fmla="*/ 4698609 w 6513341"/>
              <a:gd name="connsiteY45" fmla="*/ 2518117 h 6879102"/>
              <a:gd name="connsiteX46" fmla="*/ 4797083 w 6513341"/>
              <a:gd name="connsiteY46" fmla="*/ 2532185 h 6879102"/>
              <a:gd name="connsiteX47" fmla="*/ 4867421 w 6513341"/>
              <a:gd name="connsiteY47" fmla="*/ 2588456 h 6879102"/>
              <a:gd name="connsiteX48" fmla="*/ 4909624 w 6513341"/>
              <a:gd name="connsiteY48" fmla="*/ 2602523 h 6879102"/>
              <a:gd name="connsiteX49" fmla="*/ 4937760 w 6513341"/>
              <a:gd name="connsiteY49" fmla="*/ 2574388 h 6879102"/>
              <a:gd name="connsiteX50" fmla="*/ 4979963 w 6513341"/>
              <a:gd name="connsiteY50" fmla="*/ 2560320 h 6879102"/>
              <a:gd name="connsiteX51" fmla="*/ 5036233 w 6513341"/>
              <a:gd name="connsiteY51" fmla="*/ 2504050 h 6879102"/>
              <a:gd name="connsiteX52" fmla="*/ 5064369 w 6513341"/>
              <a:gd name="connsiteY52" fmla="*/ 2475914 h 6879102"/>
              <a:gd name="connsiteX53" fmla="*/ 5261317 w 6513341"/>
              <a:gd name="connsiteY53" fmla="*/ 2447779 h 6879102"/>
              <a:gd name="connsiteX54" fmla="*/ 5500467 w 6513341"/>
              <a:gd name="connsiteY54" fmla="*/ 2405576 h 6879102"/>
              <a:gd name="connsiteX55" fmla="*/ 5542670 w 6513341"/>
              <a:gd name="connsiteY55" fmla="*/ 2377440 h 6879102"/>
              <a:gd name="connsiteX56" fmla="*/ 5584873 w 6513341"/>
              <a:gd name="connsiteY56" fmla="*/ 2363373 h 6879102"/>
              <a:gd name="connsiteX57" fmla="*/ 5908430 w 6513341"/>
              <a:gd name="connsiteY57" fmla="*/ 2349305 h 6879102"/>
              <a:gd name="connsiteX58" fmla="*/ 5950633 w 6513341"/>
              <a:gd name="connsiteY58" fmla="*/ 2335237 h 6879102"/>
              <a:gd name="connsiteX59" fmla="*/ 5978769 w 6513341"/>
              <a:gd name="connsiteY59" fmla="*/ 2307102 h 6879102"/>
              <a:gd name="connsiteX60" fmla="*/ 6063175 w 6513341"/>
              <a:gd name="connsiteY60" fmla="*/ 2278966 h 6879102"/>
              <a:gd name="connsiteX61" fmla="*/ 6105378 w 6513341"/>
              <a:gd name="connsiteY61" fmla="*/ 2264899 h 6879102"/>
              <a:gd name="connsiteX62" fmla="*/ 6147581 w 6513341"/>
              <a:gd name="connsiteY62" fmla="*/ 2250831 h 6879102"/>
              <a:gd name="connsiteX63" fmla="*/ 6246055 w 6513341"/>
              <a:gd name="connsiteY63" fmla="*/ 2166425 h 6879102"/>
              <a:gd name="connsiteX64" fmla="*/ 6260123 w 6513341"/>
              <a:gd name="connsiteY64" fmla="*/ 2124222 h 6879102"/>
              <a:gd name="connsiteX65" fmla="*/ 6414867 w 6513341"/>
              <a:gd name="connsiteY65" fmla="*/ 2152357 h 6879102"/>
              <a:gd name="connsiteX66" fmla="*/ 6457070 w 6513341"/>
              <a:gd name="connsiteY66" fmla="*/ 2222696 h 6879102"/>
              <a:gd name="connsiteX67" fmla="*/ 6428935 w 6513341"/>
              <a:gd name="connsiteY67" fmla="*/ 2307102 h 6879102"/>
              <a:gd name="connsiteX68" fmla="*/ 6443003 w 6513341"/>
              <a:gd name="connsiteY68" fmla="*/ 2391508 h 6879102"/>
              <a:gd name="connsiteX69" fmla="*/ 6471138 w 6513341"/>
              <a:gd name="connsiteY69" fmla="*/ 2433711 h 6879102"/>
              <a:gd name="connsiteX70" fmla="*/ 6443003 w 6513341"/>
              <a:gd name="connsiteY70" fmla="*/ 2546253 h 6879102"/>
              <a:gd name="connsiteX71" fmla="*/ 6457070 w 6513341"/>
              <a:gd name="connsiteY71" fmla="*/ 2588456 h 6879102"/>
              <a:gd name="connsiteX72" fmla="*/ 6485206 w 6513341"/>
              <a:gd name="connsiteY72" fmla="*/ 2616591 h 6879102"/>
              <a:gd name="connsiteX73" fmla="*/ 6513341 w 6513341"/>
              <a:gd name="connsiteY73" fmla="*/ 2658794 h 6879102"/>
              <a:gd name="connsiteX74" fmla="*/ 6485206 w 6513341"/>
              <a:gd name="connsiteY74" fmla="*/ 2686930 h 6879102"/>
              <a:gd name="connsiteX75" fmla="*/ 6443003 w 6513341"/>
              <a:gd name="connsiteY75" fmla="*/ 2700997 h 6879102"/>
              <a:gd name="connsiteX76" fmla="*/ 6428935 w 6513341"/>
              <a:gd name="connsiteY76" fmla="*/ 3010486 h 6879102"/>
              <a:gd name="connsiteX77" fmla="*/ 6386732 w 6513341"/>
              <a:gd name="connsiteY77" fmla="*/ 3094893 h 6879102"/>
              <a:gd name="connsiteX78" fmla="*/ 6372664 w 6513341"/>
              <a:gd name="connsiteY78" fmla="*/ 3137096 h 6879102"/>
              <a:gd name="connsiteX79" fmla="*/ 6330461 w 6513341"/>
              <a:gd name="connsiteY79" fmla="*/ 3291840 h 6879102"/>
              <a:gd name="connsiteX80" fmla="*/ 6302326 w 6513341"/>
              <a:gd name="connsiteY80" fmla="*/ 3319976 h 6879102"/>
              <a:gd name="connsiteX81" fmla="*/ 6246055 w 6513341"/>
              <a:gd name="connsiteY81" fmla="*/ 3390314 h 6879102"/>
              <a:gd name="connsiteX82" fmla="*/ 6231987 w 6513341"/>
              <a:gd name="connsiteY82" fmla="*/ 3432517 h 6879102"/>
              <a:gd name="connsiteX83" fmla="*/ 6175717 w 6513341"/>
              <a:gd name="connsiteY83" fmla="*/ 3502856 h 6879102"/>
              <a:gd name="connsiteX84" fmla="*/ 6147581 w 6513341"/>
              <a:gd name="connsiteY84" fmla="*/ 3545059 h 6879102"/>
              <a:gd name="connsiteX85" fmla="*/ 6119446 w 6513341"/>
              <a:gd name="connsiteY85" fmla="*/ 3629465 h 6879102"/>
              <a:gd name="connsiteX86" fmla="*/ 6105378 w 6513341"/>
              <a:gd name="connsiteY86" fmla="*/ 3727939 h 6879102"/>
              <a:gd name="connsiteX87" fmla="*/ 6049107 w 6513341"/>
              <a:gd name="connsiteY87" fmla="*/ 3798277 h 6879102"/>
              <a:gd name="connsiteX88" fmla="*/ 5992837 w 6513341"/>
              <a:gd name="connsiteY88" fmla="*/ 3882683 h 6879102"/>
              <a:gd name="connsiteX89" fmla="*/ 5908430 w 6513341"/>
              <a:gd name="connsiteY89" fmla="*/ 3924886 h 6879102"/>
              <a:gd name="connsiteX90" fmla="*/ 5880295 w 6513341"/>
              <a:gd name="connsiteY90" fmla="*/ 4009293 h 6879102"/>
              <a:gd name="connsiteX91" fmla="*/ 5866227 w 6513341"/>
              <a:gd name="connsiteY91" fmla="*/ 4051496 h 6879102"/>
              <a:gd name="connsiteX92" fmla="*/ 5908430 w 6513341"/>
              <a:gd name="connsiteY92" fmla="*/ 4192173 h 6879102"/>
              <a:gd name="connsiteX93" fmla="*/ 5922498 w 6513341"/>
              <a:gd name="connsiteY93" fmla="*/ 4234376 h 6879102"/>
              <a:gd name="connsiteX94" fmla="*/ 5852160 w 6513341"/>
              <a:gd name="connsiteY94" fmla="*/ 4346917 h 6879102"/>
              <a:gd name="connsiteX95" fmla="*/ 5824024 w 6513341"/>
              <a:gd name="connsiteY95" fmla="*/ 4431323 h 6879102"/>
              <a:gd name="connsiteX96" fmla="*/ 5739618 w 6513341"/>
              <a:gd name="connsiteY96" fmla="*/ 4487594 h 6879102"/>
              <a:gd name="connsiteX97" fmla="*/ 5711483 w 6513341"/>
              <a:gd name="connsiteY97" fmla="*/ 4515730 h 6879102"/>
              <a:gd name="connsiteX98" fmla="*/ 5669280 w 6513341"/>
              <a:gd name="connsiteY98" fmla="*/ 4529797 h 6879102"/>
              <a:gd name="connsiteX99" fmla="*/ 5598941 w 6513341"/>
              <a:gd name="connsiteY99" fmla="*/ 4628271 h 6879102"/>
              <a:gd name="connsiteX100" fmla="*/ 5570806 w 6513341"/>
              <a:gd name="connsiteY100" fmla="*/ 4670474 h 6879102"/>
              <a:gd name="connsiteX101" fmla="*/ 5556738 w 6513341"/>
              <a:gd name="connsiteY101" fmla="*/ 4712677 h 6879102"/>
              <a:gd name="connsiteX102" fmla="*/ 5528603 w 6513341"/>
              <a:gd name="connsiteY102" fmla="*/ 4740813 h 6879102"/>
              <a:gd name="connsiteX103" fmla="*/ 5444197 w 6513341"/>
              <a:gd name="connsiteY103" fmla="*/ 4909625 h 6879102"/>
              <a:gd name="connsiteX104" fmla="*/ 5387926 w 6513341"/>
              <a:gd name="connsiteY104" fmla="*/ 4965896 h 6879102"/>
              <a:gd name="connsiteX105" fmla="*/ 5345723 w 6513341"/>
              <a:gd name="connsiteY105" fmla="*/ 4979963 h 6879102"/>
              <a:gd name="connsiteX106" fmla="*/ 5275384 w 6513341"/>
              <a:gd name="connsiteY106" fmla="*/ 5036234 h 6879102"/>
              <a:gd name="connsiteX107" fmla="*/ 5261317 w 6513341"/>
              <a:gd name="connsiteY107" fmla="*/ 5092505 h 6879102"/>
              <a:gd name="connsiteX108" fmla="*/ 5162843 w 6513341"/>
              <a:gd name="connsiteY108" fmla="*/ 5162843 h 6879102"/>
              <a:gd name="connsiteX109" fmla="*/ 5134707 w 6513341"/>
              <a:gd name="connsiteY109" fmla="*/ 5190979 h 6879102"/>
              <a:gd name="connsiteX110" fmla="*/ 5092504 w 6513341"/>
              <a:gd name="connsiteY110" fmla="*/ 5219114 h 6879102"/>
              <a:gd name="connsiteX111" fmla="*/ 5064369 w 6513341"/>
              <a:gd name="connsiteY111" fmla="*/ 5345723 h 6879102"/>
              <a:gd name="connsiteX112" fmla="*/ 5050301 w 6513341"/>
              <a:gd name="connsiteY112" fmla="*/ 5387926 h 6879102"/>
              <a:gd name="connsiteX113" fmla="*/ 5008098 w 6513341"/>
              <a:gd name="connsiteY113" fmla="*/ 5401994 h 6879102"/>
              <a:gd name="connsiteX114" fmla="*/ 4951827 w 6513341"/>
              <a:gd name="connsiteY114" fmla="*/ 5458265 h 6879102"/>
              <a:gd name="connsiteX115" fmla="*/ 4923692 w 6513341"/>
              <a:gd name="connsiteY115" fmla="*/ 5500468 h 6879102"/>
              <a:gd name="connsiteX116" fmla="*/ 4853353 w 6513341"/>
              <a:gd name="connsiteY116" fmla="*/ 5570806 h 6879102"/>
              <a:gd name="connsiteX117" fmla="*/ 4825218 w 6513341"/>
              <a:gd name="connsiteY117" fmla="*/ 5598942 h 6879102"/>
              <a:gd name="connsiteX118" fmla="*/ 4740812 w 6513341"/>
              <a:gd name="connsiteY118" fmla="*/ 5627077 h 6879102"/>
              <a:gd name="connsiteX119" fmla="*/ 4698609 w 6513341"/>
              <a:gd name="connsiteY119" fmla="*/ 5641145 h 6879102"/>
              <a:gd name="connsiteX120" fmla="*/ 4501661 w 6513341"/>
              <a:gd name="connsiteY120" fmla="*/ 5641145 h 6879102"/>
              <a:gd name="connsiteX121" fmla="*/ 4459458 w 6513341"/>
              <a:gd name="connsiteY121" fmla="*/ 5669280 h 6879102"/>
              <a:gd name="connsiteX122" fmla="*/ 4445390 w 6513341"/>
              <a:gd name="connsiteY122" fmla="*/ 5711483 h 6879102"/>
              <a:gd name="connsiteX123" fmla="*/ 4375052 w 6513341"/>
              <a:gd name="connsiteY123" fmla="*/ 5767754 h 6879102"/>
              <a:gd name="connsiteX124" fmla="*/ 4290646 w 6513341"/>
              <a:gd name="connsiteY124" fmla="*/ 5880296 h 6879102"/>
              <a:gd name="connsiteX125" fmla="*/ 4248443 w 6513341"/>
              <a:gd name="connsiteY125" fmla="*/ 5964702 h 6879102"/>
              <a:gd name="connsiteX126" fmla="*/ 4220307 w 6513341"/>
              <a:gd name="connsiteY126" fmla="*/ 5992837 h 6879102"/>
              <a:gd name="connsiteX127" fmla="*/ 4178104 w 6513341"/>
              <a:gd name="connsiteY127" fmla="*/ 6006905 h 6879102"/>
              <a:gd name="connsiteX128" fmla="*/ 4065563 w 6513341"/>
              <a:gd name="connsiteY128" fmla="*/ 6035040 h 6879102"/>
              <a:gd name="connsiteX129" fmla="*/ 4023360 w 6513341"/>
              <a:gd name="connsiteY129" fmla="*/ 6049108 h 6879102"/>
              <a:gd name="connsiteX130" fmla="*/ 3953021 w 6513341"/>
              <a:gd name="connsiteY130" fmla="*/ 6105379 h 6879102"/>
              <a:gd name="connsiteX131" fmla="*/ 3924886 w 6513341"/>
              <a:gd name="connsiteY131" fmla="*/ 6147582 h 6879102"/>
              <a:gd name="connsiteX132" fmla="*/ 3868615 w 6513341"/>
              <a:gd name="connsiteY132" fmla="*/ 6203853 h 6879102"/>
              <a:gd name="connsiteX133" fmla="*/ 3826412 w 6513341"/>
              <a:gd name="connsiteY133" fmla="*/ 6246056 h 6879102"/>
              <a:gd name="connsiteX134" fmla="*/ 3798277 w 6513341"/>
              <a:gd name="connsiteY134" fmla="*/ 6288259 h 6879102"/>
              <a:gd name="connsiteX135" fmla="*/ 3770141 w 6513341"/>
              <a:gd name="connsiteY135" fmla="*/ 6414868 h 6879102"/>
              <a:gd name="connsiteX136" fmla="*/ 3742006 w 6513341"/>
              <a:gd name="connsiteY136" fmla="*/ 6457071 h 6879102"/>
              <a:gd name="connsiteX137" fmla="*/ 3699803 w 6513341"/>
              <a:gd name="connsiteY137" fmla="*/ 6527410 h 6879102"/>
              <a:gd name="connsiteX138" fmla="*/ 3685735 w 6513341"/>
              <a:gd name="connsiteY138" fmla="*/ 6569613 h 6879102"/>
              <a:gd name="connsiteX139" fmla="*/ 3657600 w 6513341"/>
              <a:gd name="connsiteY139" fmla="*/ 6611816 h 6879102"/>
              <a:gd name="connsiteX140" fmla="*/ 3643532 w 6513341"/>
              <a:gd name="connsiteY140" fmla="*/ 6668086 h 6879102"/>
              <a:gd name="connsiteX141" fmla="*/ 3615397 w 6513341"/>
              <a:gd name="connsiteY141" fmla="*/ 6710290 h 6879102"/>
              <a:gd name="connsiteX142" fmla="*/ 3601329 w 6513341"/>
              <a:gd name="connsiteY142" fmla="*/ 6752493 h 6879102"/>
              <a:gd name="connsiteX143" fmla="*/ 3545058 w 6513341"/>
              <a:gd name="connsiteY143" fmla="*/ 6822831 h 6879102"/>
              <a:gd name="connsiteX144" fmla="*/ 3545058 w 6513341"/>
              <a:gd name="connsiteY144" fmla="*/ 6879102 h 6879102"/>
              <a:gd name="connsiteX145" fmla="*/ 815926 w 6513341"/>
              <a:gd name="connsiteY145" fmla="*/ 6865034 h 6879102"/>
              <a:gd name="connsiteX146" fmla="*/ 900332 w 6513341"/>
              <a:gd name="connsiteY146" fmla="*/ 6766560 h 6879102"/>
              <a:gd name="connsiteX147" fmla="*/ 858129 w 6513341"/>
              <a:gd name="connsiteY147" fmla="*/ 6682154 h 6879102"/>
              <a:gd name="connsiteX148" fmla="*/ 815926 w 6513341"/>
              <a:gd name="connsiteY148" fmla="*/ 6668086 h 6879102"/>
              <a:gd name="connsiteX149" fmla="*/ 773723 w 6513341"/>
              <a:gd name="connsiteY149" fmla="*/ 6639951 h 6879102"/>
              <a:gd name="connsiteX150" fmla="*/ 759655 w 6513341"/>
              <a:gd name="connsiteY150" fmla="*/ 6597748 h 6879102"/>
              <a:gd name="connsiteX151" fmla="*/ 815926 w 6513341"/>
              <a:gd name="connsiteY151" fmla="*/ 6513342 h 6879102"/>
              <a:gd name="connsiteX152" fmla="*/ 844061 w 6513341"/>
              <a:gd name="connsiteY152" fmla="*/ 6485206 h 6879102"/>
              <a:gd name="connsiteX153" fmla="*/ 900332 w 6513341"/>
              <a:gd name="connsiteY153" fmla="*/ 6471139 h 6879102"/>
              <a:gd name="connsiteX154" fmla="*/ 942535 w 6513341"/>
              <a:gd name="connsiteY154" fmla="*/ 6457071 h 6879102"/>
              <a:gd name="connsiteX155" fmla="*/ 1012873 w 6513341"/>
              <a:gd name="connsiteY155" fmla="*/ 6400800 h 6879102"/>
              <a:gd name="connsiteX156" fmla="*/ 1026941 w 6513341"/>
              <a:gd name="connsiteY156" fmla="*/ 6358597 h 6879102"/>
              <a:gd name="connsiteX157" fmla="*/ 928467 w 6513341"/>
              <a:gd name="connsiteY157" fmla="*/ 6400800 h 6879102"/>
              <a:gd name="connsiteX158" fmla="*/ 886264 w 6513341"/>
              <a:gd name="connsiteY158" fmla="*/ 6414868 h 6879102"/>
              <a:gd name="connsiteX159" fmla="*/ 787790 w 6513341"/>
              <a:gd name="connsiteY159" fmla="*/ 6400800 h 6879102"/>
              <a:gd name="connsiteX160" fmla="*/ 745587 w 6513341"/>
              <a:gd name="connsiteY160" fmla="*/ 6246056 h 6879102"/>
              <a:gd name="connsiteX161" fmla="*/ 703384 w 6513341"/>
              <a:gd name="connsiteY161" fmla="*/ 6231988 h 6879102"/>
              <a:gd name="connsiteX162" fmla="*/ 689317 w 6513341"/>
              <a:gd name="connsiteY162" fmla="*/ 6288259 h 6879102"/>
              <a:gd name="connsiteX163" fmla="*/ 661181 w 6513341"/>
              <a:gd name="connsiteY163" fmla="*/ 6260123 h 6879102"/>
              <a:gd name="connsiteX164" fmla="*/ 633046 w 6513341"/>
              <a:gd name="connsiteY164" fmla="*/ 6217920 h 6879102"/>
              <a:gd name="connsiteX165" fmla="*/ 576775 w 6513341"/>
              <a:gd name="connsiteY165" fmla="*/ 6288259 h 6879102"/>
              <a:gd name="connsiteX166" fmla="*/ 492369 w 6513341"/>
              <a:gd name="connsiteY166" fmla="*/ 6330462 h 6879102"/>
              <a:gd name="connsiteX167" fmla="*/ 478301 w 6513341"/>
              <a:gd name="connsiteY167" fmla="*/ 6288259 h 6879102"/>
              <a:gd name="connsiteX168" fmla="*/ 520504 w 6513341"/>
              <a:gd name="connsiteY168" fmla="*/ 6217920 h 6879102"/>
              <a:gd name="connsiteX169" fmla="*/ 506437 w 6513341"/>
              <a:gd name="connsiteY169" fmla="*/ 6175717 h 6879102"/>
              <a:gd name="connsiteX170" fmla="*/ 478301 w 6513341"/>
              <a:gd name="connsiteY170" fmla="*/ 6203853 h 6879102"/>
              <a:gd name="connsiteX171" fmla="*/ 407963 w 6513341"/>
              <a:gd name="connsiteY171" fmla="*/ 6260123 h 6879102"/>
              <a:gd name="connsiteX172" fmla="*/ 337624 w 6513341"/>
              <a:gd name="connsiteY172" fmla="*/ 6302326 h 6879102"/>
              <a:gd name="connsiteX173" fmla="*/ 323557 w 6513341"/>
              <a:gd name="connsiteY173" fmla="*/ 6260123 h 6879102"/>
              <a:gd name="connsiteX174" fmla="*/ 253218 w 6513341"/>
              <a:gd name="connsiteY174" fmla="*/ 6274191 h 6879102"/>
              <a:gd name="connsiteX175" fmla="*/ 211015 w 6513341"/>
              <a:gd name="connsiteY175" fmla="*/ 6288259 h 6879102"/>
              <a:gd name="connsiteX176" fmla="*/ 98473 w 6513341"/>
              <a:gd name="connsiteY176" fmla="*/ 6274191 h 6879102"/>
              <a:gd name="connsiteX177" fmla="*/ 42203 w 6513341"/>
              <a:gd name="connsiteY177" fmla="*/ 6288259 h 6879102"/>
              <a:gd name="connsiteX178" fmla="*/ 56270 w 6513341"/>
              <a:gd name="connsiteY178" fmla="*/ 6330462 h 6879102"/>
              <a:gd name="connsiteX179" fmla="*/ 112541 w 6513341"/>
              <a:gd name="connsiteY179" fmla="*/ 6386733 h 6879102"/>
              <a:gd name="connsiteX180" fmla="*/ 98473 w 6513341"/>
              <a:gd name="connsiteY180" fmla="*/ 6443003 h 6879102"/>
              <a:gd name="connsiteX181" fmla="*/ 14067 w 6513341"/>
              <a:gd name="connsiteY181" fmla="*/ 6485206 h 6879102"/>
              <a:gd name="connsiteX182" fmla="*/ 0 w 6513341"/>
              <a:gd name="connsiteY182" fmla="*/ 6485206 h 6879102"/>
              <a:gd name="connsiteX183" fmla="*/ 0 w 6513341"/>
              <a:gd name="connsiteY183" fmla="*/ 0 h 687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513341" h="6879102">
                <a:moveTo>
                  <a:pt x="1899138" y="0"/>
                </a:moveTo>
                <a:lnTo>
                  <a:pt x="2152357" y="393896"/>
                </a:lnTo>
                <a:lnTo>
                  <a:pt x="2236763" y="717453"/>
                </a:lnTo>
                <a:lnTo>
                  <a:pt x="2447778" y="984739"/>
                </a:lnTo>
                <a:lnTo>
                  <a:pt x="2475913" y="998806"/>
                </a:lnTo>
                <a:lnTo>
                  <a:pt x="2475913" y="872197"/>
                </a:lnTo>
                <a:lnTo>
                  <a:pt x="2616590" y="1069145"/>
                </a:lnTo>
                <a:lnTo>
                  <a:pt x="2672861" y="1055077"/>
                </a:lnTo>
                <a:lnTo>
                  <a:pt x="2813538" y="1153551"/>
                </a:lnTo>
                <a:cubicBezTo>
                  <a:pt x="2827439" y="1163175"/>
                  <a:pt x="2839701" y="1176339"/>
                  <a:pt x="2855741" y="1181686"/>
                </a:cubicBezTo>
                <a:lnTo>
                  <a:pt x="2897944" y="1195754"/>
                </a:lnTo>
                <a:cubicBezTo>
                  <a:pt x="2907323" y="1205133"/>
                  <a:pt x="2914707" y="1217066"/>
                  <a:pt x="2926080" y="1223890"/>
                </a:cubicBezTo>
                <a:cubicBezTo>
                  <a:pt x="2938795" y="1231519"/>
                  <a:pt x="2957798" y="1227472"/>
                  <a:pt x="2968283" y="1237957"/>
                </a:cubicBezTo>
                <a:cubicBezTo>
                  <a:pt x="3043312" y="1312986"/>
                  <a:pt x="2912009" y="1256713"/>
                  <a:pt x="3024553" y="1294228"/>
                </a:cubicBezTo>
                <a:lnTo>
                  <a:pt x="3108960" y="1378634"/>
                </a:lnTo>
                <a:cubicBezTo>
                  <a:pt x="3118339" y="1388013"/>
                  <a:pt x="3129738" y="1395734"/>
                  <a:pt x="3137095" y="1406770"/>
                </a:cubicBezTo>
                <a:cubicBezTo>
                  <a:pt x="3149875" y="1425941"/>
                  <a:pt x="3171091" y="1463743"/>
                  <a:pt x="3193366" y="1477108"/>
                </a:cubicBezTo>
                <a:cubicBezTo>
                  <a:pt x="3206082" y="1484737"/>
                  <a:pt x="3222606" y="1483975"/>
                  <a:pt x="3235569" y="1491176"/>
                </a:cubicBezTo>
                <a:cubicBezTo>
                  <a:pt x="3235594" y="1491190"/>
                  <a:pt x="3341065" y="1561506"/>
                  <a:pt x="3362178" y="1575582"/>
                </a:cubicBezTo>
                <a:lnTo>
                  <a:pt x="3404381" y="1603717"/>
                </a:lnTo>
                <a:cubicBezTo>
                  <a:pt x="3417158" y="1622882"/>
                  <a:pt x="3438382" y="1660694"/>
                  <a:pt x="3460652" y="1674056"/>
                </a:cubicBezTo>
                <a:cubicBezTo>
                  <a:pt x="3473367" y="1681685"/>
                  <a:pt x="3488787" y="1683434"/>
                  <a:pt x="3502855" y="1688123"/>
                </a:cubicBezTo>
                <a:lnTo>
                  <a:pt x="3587261" y="1772530"/>
                </a:lnTo>
                <a:cubicBezTo>
                  <a:pt x="3596640" y="1781909"/>
                  <a:pt x="3604361" y="1793308"/>
                  <a:pt x="3615397" y="1800665"/>
                </a:cubicBezTo>
                <a:cubicBezTo>
                  <a:pt x="3646736" y="1821557"/>
                  <a:pt x="3662825" y="1828298"/>
                  <a:pt x="3685735" y="1856936"/>
                </a:cubicBezTo>
                <a:cubicBezTo>
                  <a:pt x="3696297" y="1870138"/>
                  <a:pt x="3707003" y="1883689"/>
                  <a:pt x="3713870" y="1899139"/>
                </a:cubicBezTo>
                <a:cubicBezTo>
                  <a:pt x="3725915" y="1926240"/>
                  <a:pt x="3742006" y="1983545"/>
                  <a:pt x="3742006" y="1983545"/>
                </a:cubicBezTo>
                <a:cubicBezTo>
                  <a:pt x="3717939" y="2200144"/>
                  <a:pt x="3768258" y="2041701"/>
                  <a:pt x="3643532" y="2166425"/>
                </a:cubicBezTo>
                <a:lnTo>
                  <a:pt x="3573193" y="2236763"/>
                </a:lnTo>
                <a:cubicBezTo>
                  <a:pt x="3587261" y="2241452"/>
                  <a:pt x="3601011" y="2247234"/>
                  <a:pt x="3615397" y="2250831"/>
                </a:cubicBezTo>
                <a:lnTo>
                  <a:pt x="3727938" y="2278966"/>
                </a:lnTo>
                <a:cubicBezTo>
                  <a:pt x="3737316" y="2288345"/>
                  <a:pt x="3744700" y="2300278"/>
                  <a:pt x="3756073" y="2307102"/>
                </a:cubicBezTo>
                <a:cubicBezTo>
                  <a:pt x="3768789" y="2314732"/>
                  <a:pt x="3786698" y="2311906"/>
                  <a:pt x="3798277" y="2321170"/>
                </a:cubicBezTo>
                <a:cubicBezTo>
                  <a:pt x="3811479" y="2331732"/>
                  <a:pt x="3815588" y="2350385"/>
                  <a:pt x="3826412" y="2363373"/>
                </a:cubicBezTo>
                <a:cubicBezTo>
                  <a:pt x="3839148" y="2378657"/>
                  <a:pt x="3855879" y="2390292"/>
                  <a:pt x="3868615" y="2405576"/>
                </a:cubicBezTo>
                <a:cubicBezTo>
                  <a:pt x="3879439" y="2418564"/>
                  <a:pt x="3884795" y="2435824"/>
                  <a:pt x="3896750" y="2447779"/>
                </a:cubicBezTo>
                <a:cubicBezTo>
                  <a:pt x="3908705" y="2459734"/>
                  <a:pt x="3925751" y="2465352"/>
                  <a:pt x="3938953" y="2475914"/>
                </a:cubicBezTo>
                <a:cubicBezTo>
                  <a:pt x="3994126" y="2520052"/>
                  <a:pt x="3936001" y="2493688"/>
                  <a:pt x="4009292" y="2518117"/>
                </a:cubicBezTo>
                <a:cubicBezTo>
                  <a:pt x="4018670" y="2527496"/>
                  <a:pt x="4030603" y="2534880"/>
                  <a:pt x="4037427" y="2546253"/>
                </a:cubicBezTo>
                <a:cubicBezTo>
                  <a:pt x="4045056" y="2558969"/>
                  <a:pt x="4041010" y="2577971"/>
                  <a:pt x="4051495" y="2588456"/>
                </a:cubicBezTo>
                <a:cubicBezTo>
                  <a:pt x="4099866" y="2636827"/>
                  <a:pt x="4125035" y="2641104"/>
                  <a:pt x="4178104" y="2658794"/>
                </a:cubicBezTo>
                <a:cubicBezTo>
                  <a:pt x="4264386" y="2651604"/>
                  <a:pt x="4347268" y="2649338"/>
                  <a:pt x="4431323" y="2630659"/>
                </a:cubicBezTo>
                <a:cubicBezTo>
                  <a:pt x="4445799" y="2627442"/>
                  <a:pt x="4459140" y="2620188"/>
                  <a:pt x="4473526" y="2616591"/>
                </a:cubicBezTo>
                <a:cubicBezTo>
                  <a:pt x="4496722" y="2610792"/>
                  <a:pt x="4520418" y="2607212"/>
                  <a:pt x="4543864" y="2602523"/>
                </a:cubicBezTo>
                <a:cubicBezTo>
                  <a:pt x="4567249" y="2579139"/>
                  <a:pt x="4582260" y="2560450"/>
                  <a:pt x="4614203" y="2546253"/>
                </a:cubicBezTo>
                <a:cubicBezTo>
                  <a:pt x="4641304" y="2534208"/>
                  <a:pt x="4698609" y="2518117"/>
                  <a:pt x="4698609" y="2518117"/>
                </a:cubicBezTo>
                <a:cubicBezTo>
                  <a:pt x="4731434" y="2522806"/>
                  <a:pt x="4765323" y="2522657"/>
                  <a:pt x="4797083" y="2532185"/>
                </a:cubicBezTo>
                <a:cubicBezTo>
                  <a:pt x="4853398" y="2549080"/>
                  <a:pt x="4824918" y="2562954"/>
                  <a:pt x="4867421" y="2588456"/>
                </a:cubicBezTo>
                <a:cubicBezTo>
                  <a:pt x="4880136" y="2596085"/>
                  <a:pt x="4895556" y="2597834"/>
                  <a:pt x="4909624" y="2602523"/>
                </a:cubicBezTo>
                <a:cubicBezTo>
                  <a:pt x="4919003" y="2593145"/>
                  <a:pt x="4926387" y="2581212"/>
                  <a:pt x="4937760" y="2574388"/>
                </a:cubicBezTo>
                <a:cubicBezTo>
                  <a:pt x="4950476" y="2566759"/>
                  <a:pt x="4969478" y="2570806"/>
                  <a:pt x="4979963" y="2560320"/>
                </a:cubicBezTo>
                <a:cubicBezTo>
                  <a:pt x="5054988" y="2485294"/>
                  <a:pt x="4923694" y="2541561"/>
                  <a:pt x="5036233" y="2504050"/>
                </a:cubicBezTo>
                <a:cubicBezTo>
                  <a:pt x="5045612" y="2494671"/>
                  <a:pt x="5052506" y="2481846"/>
                  <a:pt x="5064369" y="2475914"/>
                </a:cubicBezTo>
                <a:cubicBezTo>
                  <a:pt x="5102617" y="2456790"/>
                  <a:pt x="5256770" y="2448234"/>
                  <a:pt x="5261317" y="2447779"/>
                </a:cubicBezTo>
                <a:cubicBezTo>
                  <a:pt x="5394859" y="2403264"/>
                  <a:pt x="5316187" y="2422328"/>
                  <a:pt x="5500467" y="2405576"/>
                </a:cubicBezTo>
                <a:cubicBezTo>
                  <a:pt x="5514535" y="2396197"/>
                  <a:pt x="5527548" y="2385001"/>
                  <a:pt x="5542670" y="2377440"/>
                </a:cubicBezTo>
                <a:cubicBezTo>
                  <a:pt x="5555933" y="2370808"/>
                  <a:pt x="5570088" y="2364510"/>
                  <a:pt x="5584873" y="2363373"/>
                </a:cubicBezTo>
                <a:cubicBezTo>
                  <a:pt x="5692509" y="2355093"/>
                  <a:pt x="5800578" y="2353994"/>
                  <a:pt x="5908430" y="2349305"/>
                </a:cubicBezTo>
                <a:cubicBezTo>
                  <a:pt x="5922498" y="2344616"/>
                  <a:pt x="5937917" y="2342866"/>
                  <a:pt x="5950633" y="2335237"/>
                </a:cubicBezTo>
                <a:cubicBezTo>
                  <a:pt x="5962006" y="2328413"/>
                  <a:pt x="5966906" y="2313033"/>
                  <a:pt x="5978769" y="2307102"/>
                </a:cubicBezTo>
                <a:cubicBezTo>
                  <a:pt x="6005295" y="2293839"/>
                  <a:pt x="6035040" y="2288344"/>
                  <a:pt x="6063175" y="2278966"/>
                </a:cubicBezTo>
                <a:lnTo>
                  <a:pt x="6105378" y="2264899"/>
                </a:lnTo>
                <a:lnTo>
                  <a:pt x="6147581" y="2250831"/>
                </a:lnTo>
                <a:cubicBezTo>
                  <a:pt x="6215807" y="2182605"/>
                  <a:pt x="6181781" y="2209274"/>
                  <a:pt x="6246055" y="2166425"/>
                </a:cubicBezTo>
                <a:cubicBezTo>
                  <a:pt x="6250744" y="2152357"/>
                  <a:pt x="6245647" y="2127439"/>
                  <a:pt x="6260123" y="2124222"/>
                </a:cubicBezTo>
                <a:cubicBezTo>
                  <a:pt x="6307841" y="2113618"/>
                  <a:pt x="6367995" y="2136734"/>
                  <a:pt x="6414867" y="2152357"/>
                </a:cubicBezTo>
                <a:cubicBezTo>
                  <a:pt x="6433888" y="2171378"/>
                  <a:pt x="6460723" y="2189824"/>
                  <a:pt x="6457070" y="2222696"/>
                </a:cubicBezTo>
                <a:cubicBezTo>
                  <a:pt x="6453795" y="2252172"/>
                  <a:pt x="6428935" y="2307102"/>
                  <a:pt x="6428935" y="2307102"/>
                </a:cubicBezTo>
                <a:cubicBezTo>
                  <a:pt x="6433624" y="2335237"/>
                  <a:pt x="6433983" y="2364448"/>
                  <a:pt x="6443003" y="2391508"/>
                </a:cubicBezTo>
                <a:cubicBezTo>
                  <a:pt x="6448350" y="2407548"/>
                  <a:pt x="6469041" y="2416934"/>
                  <a:pt x="6471138" y="2433711"/>
                </a:cubicBezTo>
                <a:cubicBezTo>
                  <a:pt x="6474224" y="2458401"/>
                  <a:pt x="6452189" y="2518694"/>
                  <a:pt x="6443003" y="2546253"/>
                </a:cubicBezTo>
                <a:cubicBezTo>
                  <a:pt x="6447692" y="2560321"/>
                  <a:pt x="6449441" y="2575741"/>
                  <a:pt x="6457070" y="2588456"/>
                </a:cubicBezTo>
                <a:cubicBezTo>
                  <a:pt x="6463894" y="2599829"/>
                  <a:pt x="6476920" y="2606234"/>
                  <a:pt x="6485206" y="2616591"/>
                </a:cubicBezTo>
                <a:cubicBezTo>
                  <a:pt x="6495768" y="2629793"/>
                  <a:pt x="6503963" y="2644726"/>
                  <a:pt x="6513341" y="2658794"/>
                </a:cubicBezTo>
                <a:cubicBezTo>
                  <a:pt x="6503963" y="2668173"/>
                  <a:pt x="6496579" y="2680106"/>
                  <a:pt x="6485206" y="2686930"/>
                </a:cubicBezTo>
                <a:cubicBezTo>
                  <a:pt x="6472491" y="2694559"/>
                  <a:pt x="6445544" y="2686388"/>
                  <a:pt x="6443003" y="2700997"/>
                </a:cubicBezTo>
                <a:cubicBezTo>
                  <a:pt x="6425309" y="2802739"/>
                  <a:pt x="6437170" y="2907545"/>
                  <a:pt x="6428935" y="3010486"/>
                </a:cubicBezTo>
                <a:cubicBezTo>
                  <a:pt x="6425567" y="3052581"/>
                  <a:pt x="6404797" y="3058763"/>
                  <a:pt x="6386732" y="3094893"/>
                </a:cubicBezTo>
                <a:cubicBezTo>
                  <a:pt x="6380100" y="3108156"/>
                  <a:pt x="6376260" y="3122710"/>
                  <a:pt x="6372664" y="3137096"/>
                </a:cubicBezTo>
                <a:cubicBezTo>
                  <a:pt x="6365338" y="3166402"/>
                  <a:pt x="6350584" y="3271717"/>
                  <a:pt x="6330461" y="3291840"/>
                </a:cubicBezTo>
                <a:lnTo>
                  <a:pt x="6302326" y="3319976"/>
                </a:lnTo>
                <a:cubicBezTo>
                  <a:pt x="6266966" y="3426055"/>
                  <a:pt x="6318777" y="3299412"/>
                  <a:pt x="6246055" y="3390314"/>
                </a:cubicBezTo>
                <a:cubicBezTo>
                  <a:pt x="6236792" y="3401893"/>
                  <a:pt x="6238619" y="3419254"/>
                  <a:pt x="6231987" y="3432517"/>
                </a:cubicBezTo>
                <a:cubicBezTo>
                  <a:pt x="6203123" y="3490245"/>
                  <a:pt x="6210608" y="3459243"/>
                  <a:pt x="6175717" y="3502856"/>
                </a:cubicBezTo>
                <a:cubicBezTo>
                  <a:pt x="6165155" y="3516058"/>
                  <a:pt x="6154448" y="3529609"/>
                  <a:pt x="6147581" y="3545059"/>
                </a:cubicBezTo>
                <a:cubicBezTo>
                  <a:pt x="6135536" y="3572160"/>
                  <a:pt x="6119446" y="3629465"/>
                  <a:pt x="6119446" y="3629465"/>
                </a:cubicBezTo>
                <a:cubicBezTo>
                  <a:pt x="6114757" y="3662290"/>
                  <a:pt x="6114906" y="3696179"/>
                  <a:pt x="6105378" y="3727939"/>
                </a:cubicBezTo>
                <a:cubicBezTo>
                  <a:pt x="6093902" y="3766194"/>
                  <a:pt x="6070359" y="3769941"/>
                  <a:pt x="6049107" y="3798277"/>
                </a:cubicBezTo>
                <a:cubicBezTo>
                  <a:pt x="6028818" y="3825328"/>
                  <a:pt x="6024916" y="3871990"/>
                  <a:pt x="5992837" y="3882683"/>
                </a:cubicBezTo>
                <a:cubicBezTo>
                  <a:pt x="5934593" y="3902098"/>
                  <a:pt x="5962971" y="3888525"/>
                  <a:pt x="5908430" y="3924886"/>
                </a:cubicBezTo>
                <a:lnTo>
                  <a:pt x="5880295" y="4009293"/>
                </a:lnTo>
                <a:lnTo>
                  <a:pt x="5866227" y="4051496"/>
                </a:lnTo>
                <a:cubicBezTo>
                  <a:pt x="5887487" y="4136534"/>
                  <a:pt x="5874183" y="4089431"/>
                  <a:pt x="5908430" y="4192173"/>
                </a:cubicBezTo>
                <a:lnTo>
                  <a:pt x="5922498" y="4234376"/>
                </a:lnTo>
                <a:cubicBezTo>
                  <a:pt x="5889017" y="4334822"/>
                  <a:pt x="5919039" y="4302331"/>
                  <a:pt x="5852160" y="4346917"/>
                </a:cubicBezTo>
                <a:cubicBezTo>
                  <a:pt x="5842781" y="4375052"/>
                  <a:pt x="5848700" y="4414872"/>
                  <a:pt x="5824024" y="4431323"/>
                </a:cubicBezTo>
                <a:cubicBezTo>
                  <a:pt x="5795889" y="4450080"/>
                  <a:pt x="5763528" y="4463683"/>
                  <a:pt x="5739618" y="4487594"/>
                </a:cubicBezTo>
                <a:cubicBezTo>
                  <a:pt x="5730240" y="4496973"/>
                  <a:pt x="5722856" y="4508906"/>
                  <a:pt x="5711483" y="4515730"/>
                </a:cubicBezTo>
                <a:cubicBezTo>
                  <a:pt x="5698768" y="4523359"/>
                  <a:pt x="5683348" y="4525108"/>
                  <a:pt x="5669280" y="4529797"/>
                </a:cubicBezTo>
                <a:cubicBezTo>
                  <a:pt x="5634383" y="4634486"/>
                  <a:pt x="5687952" y="4494753"/>
                  <a:pt x="5598941" y="4628271"/>
                </a:cubicBezTo>
                <a:cubicBezTo>
                  <a:pt x="5589563" y="4642339"/>
                  <a:pt x="5578367" y="4655352"/>
                  <a:pt x="5570806" y="4670474"/>
                </a:cubicBezTo>
                <a:cubicBezTo>
                  <a:pt x="5564174" y="4683737"/>
                  <a:pt x="5564367" y="4699961"/>
                  <a:pt x="5556738" y="4712677"/>
                </a:cubicBezTo>
                <a:cubicBezTo>
                  <a:pt x="5549914" y="4724050"/>
                  <a:pt x="5537981" y="4731434"/>
                  <a:pt x="5528603" y="4740813"/>
                </a:cubicBezTo>
                <a:cubicBezTo>
                  <a:pt x="5505720" y="4809460"/>
                  <a:pt x="5498736" y="4855086"/>
                  <a:pt x="5444197" y="4909625"/>
                </a:cubicBezTo>
                <a:cubicBezTo>
                  <a:pt x="5425440" y="4928382"/>
                  <a:pt x="5413091" y="4957508"/>
                  <a:pt x="5387926" y="4965896"/>
                </a:cubicBezTo>
                <a:lnTo>
                  <a:pt x="5345723" y="4979963"/>
                </a:lnTo>
                <a:cubicBezTo>
                  <a:pt x="5330816" y="4989901"/>
                  <a:pt x="5285405" y="5016191"/>
                  <a:pt x="5275384" y="5036234"/>
                </a:cubicBezTo>
                <a:cubicBezTo>
                  <a:pt x="5266737" y="5053527"/>
                  <a:pt x="5271564" y="5076110"/>
                  <a:pt x="5261317" y="5092505"/>
                </a:cubicBezTo>
                <a:cubicBezTo>
                  <a:pt x="5226182" y="5148721"/>
                  <a:pt x="5212534" y="5146280"/>
                  <a:pt x="5162843" y="5162843"/>
                </a:cubicBezTo>
                <a:cubicBezTo>
                  <a:pt x="5153464" y="5172222"/>
                  <a:pt x="5145064" y="5182693"/>
                  <a:pt x="5134707" y="5190979"/>
                </a:cubicBezTo>
                <a:cubicBezTo>
                  <a:pt x="5121505" y="5201541"/>
                  <a:pt x="5103066" y="5205912"/>
                  <a:pt x="5092504" y="5219114"/>
                </a:cubicBezTo>
                <a:cubicBezTo>
                  <a:pt x="5077890" y="5237382"/>
                  <a:pt x="5064578" y="5344781"/>
                  <a:pt x="5064369" y="5345723"/>
                </a:cubicBezTo>
                <a:cubicBezTo>
                  <a:pt x="5061152" y="5360199"/>
                  <a:pt x="5060786" y="5377441"/>
                  <a:pt x="5050301" y="5387926"/>
                </a:cubicBezTo>
                <a:cubicBezTo>
                  <a:pt x="5039816" y="5398411"/>
                  <a:pt x="5022166" y="5397305"/>
                  <a:pt x="5008098" y="5401994"/>
                </a:cubicBezTo>
                <a:cubicBezTo>
                  <a:pt x="4989341" y="5420751"/>
                  <a:pt x="4966541" y="5436194"/>
                  <a:pt x="4951827" y="5458265"/>
                </a:cubicBezTo>
                <a:cubicBezTo>
                  <a:pt x="4942449" y="5472333"/>
                  <a:pt x="4934825" y="5487744"/>
                  <a:pt x="4923692" y="5500468"/>
                </a:cubicBezTo>
                <a:cubicBezTo>
                  <a:pt x="4901857" y="5525422"/>
                  <a:pt x="4876799" y="5547360"/>
                  <a:pt x="4853353" y="5570806"/>
                </a:cubicBezTo>
                <a:cubicBezTo>
                  <a:pt x="4843974" y="5580185"/>
                  <a:pt x="4837801" y="5594748"/>
                  <a:pt x="4825218" y="5598942"/>
                </a:cubicBezTo>
                <a:lnTo>
                  <a:pt x="4740812" y="5627077"/>
                </a:lnTo>
                <a:lnTo>
                  <a:pt x="4698609" y="5641145"/>
                </a:lnTo>
                <a:cubicBezTo>
                  <a:pt x="4614464" y="5620108"/>
                  <a:pt x="4618081" y="5614279"/>
                  <a:pt x="4501661" y="5641145"/>
                </a:cubicBezTo>
                <a:cubicBezTo>
                  <a:pt x="4485187" y="5644947"/>
                  <a:pt x="4473526" y="5659902"/>
                  <a:pt x="4459458" y="5669280"/>
                </a:cubicBezTo>
                <a:cubicBezTo>
                  <a:pt x="4454769" y="5683348"/>
                  <a:pt x="4453019" y="5698767"/>
                  <a:pt x="4445390" y="5711483"/>
                </a:cubicBezTo>
                <a:cubicBezTo>
                  <a:pt x="4432025" y="5733758"/>
                  <a:pt x="4394223" y="5754974"/>
                  <a:pt x="4375052" y="5767754"/>
                </a:cubicBezTo>
                <a:cubicBezTo>
                  <a:pt x="4311424" y="5863196"/>
                  <a:pt x="4342691" y="5828249"/>
                  <a:pt x="4290646" y="5880296"/>
                </a:cubicBezTo>
                <a:cubicBezTo>
                  <a:pt x="4275788" y="5924869"/>
                  <a:pt x="4279608" y="5925746"/>
                  <a:pt x="4248443" y="5964702"/>
                </a:cubicBezTo>
                <a:cubicBezTo>
                  <a:pt x="4240157" y="5975059"/>
                  <a:pt x="4231680" y="5986013"/>
                  <a:pt x="4220307" y="5992837"/>
                </a:cubicBezTo>
                <a:cubicBezTo>
                  <a:pt x="4207591" y="6000466"/>
                  <a:pt x="4192410" y="6003003"/>
                  <a:pt x="4178104" y="6006905"/>
                </a:cubicBezTo>
                <a:cubicBezTo>
                  <a:pt x="4140798" y="6017079"/>
                  <a:pt x="4102247" y="6022812"/>
                  <a:pt x="4065563" y="6035040"/>
                </a:cubicBezTo>
                <a:cubicBezTo>
                  <a:pt x="4051495" y="6039729"/>
                  <a:pt x="4036623" y="6042476"/>
                  <a:pt x="4023360" y="6049108"/>
                </a:cubicBezTo>
                <a:cubicBezTo>
                  <a:pt x="3998987" y="6061295"/>
                  <a:pt x="3970468" y="6083571"/>
                  <a:pt x="3953021" y="6105379"/>
                </a:cubicBezTo>
                <a:cubicBezTo>
                  <a:pt x="3942459" y="6118581"/>
                  <a:pt x="3935889" y="6134745"/>
                  <a:pt x="3924886" y="6147582"/>
                </a:cubicBezTo>
                <a:cubicBezTo>
                  <a:pt x="3907623" y="6167722"/>
                  <a:pt x="3887372" y="6185096"/>
                  <a:pt x="3868615" y="6203853"/>
                </a:cubicBezTo>
                <a:cubicBezTo>
                  <a:pt x="3854547" y="6217921"/>
                  <a:pt x="3837447" y="6229503"/>
                  <a:pt x="3826412" y="6246056"/>
                </a:cubicBezTo>
                <a:lnTo>
                  <a:pt x="3798277" y="6288259"/>
                </a:lnTo>
                <a:cubicBezTo>
                  <a:pt x="3792873" y="6320680"/>
                  <a:pt x="3787457" y="6380235"/>
                  <a:pt x="3770141" y="6414868"/>
                </a:cubicBezTo>
                <a:cubicBezTo>
                  <a:pt x="3762580" y="6429990"/>
                  <a:pt x="3749567" y="6441949"/>
                  <a:pt x="3742006" y="6457071"/>
                </a:cubicBezTo>
                <a:cubicBezTo>
                  <a:pt x="3705482" y="6530119"/>
                  <a:pt x="3754757" y="6472454"/>
                  <a:pt x="3699803" y="6527410"/>
                </a:cubicBezTo>
                <a:cubicBezTo>
                  <a:pt x="3695114" y="6541478"/>
                  <a:pt x="3692367" y="6556350"/>
                  <a:pt x="3685735" y="6569613"/>
                </a:cubicBezTo>
                <a:cubicBezTo>
                  <a:pt x="3678174" y="6584735"/>
                  <a:pt x="3664260" y="6596276"/>
                  <a:pt x="3657600" y="6611816"/>
                </a:cubicBezTo>
                <a:cubicBezTo>
                  <a:pt x="3649984" y="6629587"/>
                  <a:pt x="3651148" y="6650315"/>
                  <a:pt x="3643532" y="6668086"/>
                </a:cubicBezTo>
                <a:cubicBezTo>
                  <a:pt x="3636872" y="6683626"/>
                  <a:pt x="3622958" y="6695167"/>
                  <a:pt x="3615397" y="6710290"/>
                </a:cubicBezTo>
                <a:cubicBezTo>
                  <a:pt x="3608765" y="6723553"/>
                  <a:pt x="3608958" y="6739778"/>
                  <a:pt x="3601329" y="6752493"/>
                </a:cubicBezTo>
                <a:cubicBezTo>
                  <a:pt x="3577033" y="6792986"/>
                  <a:pt x="3560416" y="6769079"/>
                  <a:pt x="3545058" y="6822831"/>
                </a:cubicBezTo>
                <a:cubicBezTo>
                  <a:pt x="3539905" y="6840866"/>
                  <a:pt x="3545058" y="6860345"/>
                  <a:pt x="3545058" y="6879102"/>
                </a:cubicBezTo>
                <a:lnTo>
                  <a:pt x="815926" y="6865034"/>
                </a:lnTo>
                <a:cubicBezTo>
                  <a:pt x="844061" y="6832209"/>
                  <a:pt x="882442" y="6805918"/>
                  <a:pt x="900332" y="6766560"/>
                </a:cubicBezTo>
                <a:cubicBezTo>
                  <a:pt x="912613" y="6739541"/>
                  <a:pt x="879652" y="6695068"/>
                  <a:pt x="858129" y="6682154"/>
                </a:cubicBezTo>
                <a:cubicBezTo>
                  <a:pt x="845414" y="6674525"/>
                  <a:pt x="829189" y="6674718"/>
                  <a:pt x="815926" y="6668086"/>
                </a:cubicBezTo>
                <a:cubicBezTo>
                  <a:pt x="800804" y="6660525"/>
                  <a:pt x="787791" y="6649329"/>
                  <a:pt x="773723" y="6639951"/>
                </a:cubicBezTo>
                <a:cubicBezTo>
                  <a:pt x="769034" y="6625883"/>
                  <a:pt x="759655" y="6612577"/>
                  <a:pt x="759655" y="6597748"/>
                </a:cubicBezTo>
                <a:cubicBezTo>
                  <a:pt x="759655" y="6530721"/>
                  <a:pt x="773524" y="6547264"/>
                  <a:pt x="815926" y="6513342"/>
                </a:cubicBezTo>
                <a:cubicBezTo>
                  <a:pt x="826283" y="6505056"/>
                  <a:pt x="832198" y="6491137"/>
                  <a:pt x="844061" y="6485206"/>
                </a:cubicBezTo>
                <a:cubicBezTo>
                  <a:pt x="861354" y="6476559"/>
                  <a:pt x="881742" y="6476450"/>
                  <a:pt x="900332" y="6471139"/>
                </a:cubicBezTo>
                <a:cubicBezTo>
                  <a:pt x="914590" y="6467065"/>
                  <a:pt x="929272" y="6463703"/>
                  <a:pt x="942535" y="6457071"/>
                </a:cubicBezTo>
                <a:cubicBezTo>
                  <a:pt x="978030" y="6439324"/>
                  <a:pt x="986703" y="6426971"/>
                  <a:pt x="1012873" y="6400800"/>
                </a:cubicBezTo>
                <a:cubicBezTo>
                  <a:pt x="1017562" y="6386732"/>
                  <a:pt x="1040204" y="6365229"/>
                  <a:pt x="1026941" y="6358597"/>
                </a:cubicBezTo>
                <a:cubicBezTo>
                  <a:pt x="967109" y="6328681"/>
                  <a:pt x="960469" y="6381599"/>
                  <a:pt x="928467" y="6400800"/>
                </a:cubicBezTo>
                <a:cubicBezTo>
                  <a:pt x="915751" y="6408429"/>
                  <a:pt x="900332" y="6410179"/>
                  <a:pt x="886264" y="6414868"/>
                </a:cubicBezTo>
                <a:cubicBezTo>
                  <a:pt x="853439" y="6410179"/>
                  <a:pt x="818090" y="6414267"/>
                  <a:pt x="787790" y="6400800"/>
                </a:cubicBezTo>
                <a:cubicBezTo>
                  <a:pt x="744371" y="6381503"/>
                  <a:pt x="749036" y="6253817"/>
                  <a:pt x="745587" y="6246056"/>
                </a:cubicBezTo>
                <a:cubicBezTo>
                  <a:pt x="739564" y="6232505"/>
                  <a:pt x="717452" y="6236677"/>
                  <a:pt x="703384" y="6231988"/>
                </a:cubicBezTo>
                <a:cubicBezTo>
                  <a:pt x="698695" y="6250745"/>
                  <a:pt x="705404" y="6277534"/>
                  <a:pt x="689317" y="6288259"/>
                </a:cubicBezTo>
                <a:cubicBezTo>
                  <a:pt x="678281" y="6295616"/>
                  <a:pt x="669467" y="6270480"/>
                  <a:pt x="661181" y="6260123"/>
                </a:cubicBezTo>
                <a:cubicBezTo>
                  <a:pt x="650619" y="6246921"/>
                  <a:pt x="642424" y="6231988"/>
                  <a:pt x="633046" y="6217920"/>
                </a:cubicBezTo>
                <a:cubicBezTo>
                  <a:pt x="512095" y="6298556"/>
                  <a:pt x="654435" y="6191185"/>
                  <a:pt x="576775" y="6288259"/>
                </a:cubicBezTo>
                <a:cubicBezTo>
                  <a:pt x="556942" y="6313050"/>
                  <a:pt x="520170" y="6321195"/>
                  <a:pt x="492369" y="6330462"/>
                </a:cubicBezTo>
                <a:cubicBezTo>
                  <a:pt x="487680" y="6316394"/>
                  <a:pt x="478301" y="6303088"/>
                  <a:pt x="478301" y="6288259"/>
                </a:cubicBezTo>
                <a:cubicBezTo>
                  <a:pt x="478301" y="6251736"/>
                  <a:pt x="498218" y="6240207"/>
                  <a:pt x="520504" y="6217920"/>
                </a:cubicBezTo>
                <a:cubicBezTo>
                  <a:pt x="515815" y="6203852"/>
                  <a:pt x="520505" y="6180406"/>
                  <a:pt x="506437" y="6175717"/>
                </a:cubicBezTo>
                <a:cubicBezTo>
                  <a:pt x="493854" y="6171523"/>
                  <a:pt x="486587" y="6193496"/>
                  <a:pt x="478301" y="6203853"/>
                </a:cubicBezTo>
                <a:cubicBezTo>
                  <a:pt x="432024" y="6261700"/>
                  <a:pt x="474903" y="6237811"/>
                  <a:pt x="407963" y="6260123"/>
                </a:cubicBezTo>
                <a:cubicBezTo>
                  <a:pt x="396565" y="6271521"/>
                  <a:pt x="361974" y="6314501"/>
                  <a:pt x="337624" y="6302326"/>
                </a:cubicBezTo>
                <a:cubicBezTo>
                  <a:pt x="324361" y="6295694"/>
                  <a:pt x="328246" y="6274191"/>
                  <a:pt x="323557" y="6260123"/>
                </a:cubicBezTo>
                <a:cubicBezTo>
                  <a:pt x="300111" y="6264812"/>
                  <a:pt x="276415" y="6268392"/>
                  <a:pt x="253218" y="6274191"/>
                </a:cubicBezTo>
                <a:cubicBezTo>
                  <a:pt x="238832" y="6277788"/>
                  <a:pt x="225844" y="6288259"/>
                  <a:pt x="211015" y="6288259"/>
                </a:cubicBezTo>
                <a:cubicBezTo>
                  <a:pt x="173209" y="6288259"/>
                  <a:pt x="135987" y="6278880"/>
                  <a:pt x="98473" y="6274191"/>
                </a:cubicBezTo>
                <a:cubicBezTo>
                  <a:pt x="79716" y="6278880"/>
                  <a:pt x="53803" y="6272792"/>
                  <a:pt x="42203" y="6288259"/>
                </a:cubicBezTo>
                <a:cubicBezTo>
                  <a:pt x="33306" y="6300122"/>
                  <a:pt x="47651" y="6318395"/>
                  <a:pt x="56270" y="6330462"/>
                </a:cubicBezTo>
                <a:cubicBezTo>
                  <a:pt x="71688" y="6352047"/>
                  <a:pt x="112541" y="6386733"/>
                  <a:pt x="112541" y="6386733"/>
                </a:cubicBezTo>
                <a:cubicBezTo>
                  <a:pt x="107852" y="6405490"/>
                  <a:pt x="109198" y="6426916"/>
                  <a:pt x="98473" y="6443003"/>
                </a:cubicBezTo>
                <a:cubicBezTo>
                  <a:pt x="84718" y="6463635"/>
                  <a:pt x="36538" y="6479588"/>
                  <a:pt x="14067" y="6485206"/>
                </a:cubicBezTo>
                <a:cubicBezTo>
                  <a:pt x="9518" y="6486343"/>
                  <a:pt x="4689" y="6485206"/>
                  <a:pt x="0" y="6485206"/>
                </a:cubicBezTo>
                <a:lnTo>
                  <a:pt x="0" y="0"/>
                </a:lnTo>
              </a:path>
            </a:pathLst>
          </a:custGeom>
          <a:blipFill>
            <a:blip r:embed="rId2" cstate="print"/>
            <a:stretch>
              <a:fillRect/>
            </a:stretch>
          </a:bli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Volný tvar 5"/>
          <p:cNvSpPr/>
          <p:nvPr/>
        </p:nvSpPr>
        <p:spPr>
          <a:xfrm>
            <a:off x="2922554" y="-30229"/>
            <a:ext cx="6137040" cy="6914020"/>
          </a:xfrm>
          <a:custGeom>
            <a:avLst/>
            <a:gdLst>
              <a:gd name="connsiteX0" fmla="*/ 1452498 w 6137040"/>
              <a:gd name="connsiteY0" fmla="*/ 44297 h 6914020"/>
              <a:gd name="connsiteX1" fmla="*/ 1452498 w 6137040"/>
              <a:gd name="connsiteY1" fmla="*/ 44297 h 6914020"/>
              <a:gd name="connsiteX2" fmla="*/ 1354024 w 6137040"/>
              <a:gd name="connsiteY2" fmla="*/ 114635 h 6914020"/>
              <a:gd name="connsiteX3" fmla="*/ 1241483 w 6137040"/>
              <a:gd name="connsiteY3" fmla="*/ 199041 h 6914020"/>
              <a:gd name="connsiteX4" fmla="*/ 1157077 w 6137040"/>
              <a:gd name="connsiteY4" fmla="*/ 241244 h 6914020"/>
              <a:gd name="connsiteX5" fmla="*/ 1072671 w 6137040"/>
              <a:gd name="connsiteY5" fmla="*/ 353786 h 6914020"/>
              <a:gd name="connsiteX6" fmla="*/ 1044535 w 6137040"/>
              <a:gd name="connsiteY6" fmla="*/ 395989 h 6914020"/>
              <a:gd name="connsiteX7" fmla="*/ 1030468 w 6137040"/>
              <a:gd name="connsiteY7" fmla="*/ 480395 h 6914020"/>
              <a:gd name="connsiteX8" fmla="*/ 1016400 w 6137040"/>
              <a:gd name="connsiteY8" fmla="*/ 578869 h 6914020"/>
              <a:gd name="connsiteX9" fmla="*/ 1002332 w 6137040"/>
              <a:gd name="connsiteY9" fmla="*/ 621072 h 6914020"/>
              <a:gd name="connsiteX10" fmla="*/ 974197 w 6137040"/>
              <a:gd name="connsiteY10" fmla="*/ 846155 h 6914020"/>
              <a:gd name="connsiteX11" fmla="*/ 946061 w 6137040"/>
              <a:gd name="connsiteY11" fmla="*/ 930561 h 6914020"/>
              <a:gd name="connsiteX12" fmla="*/ 931994 w 6137040"/>
              <a:gd name="connsiteY12" fmla="*/ 1802758 h 6914020"/>
              <a:gd name="connsiteX13" fmla="*/ 917926 w 6137040"/>
              <a:gd name="connsiteY13" fmla="*/ 1844961 h 6914020"/>
              <a:gd name="connsiteX14" fmla="*/ 875723 w 6137040"/>
              <a:gd name="connsiteY14" fmla="*/ 1859029 h 6914020"/>
              <a:gd name="connsiteX15" fmla="*/ 805384 w 6137040"/>
              <a:gd name="connsiteY15" fmla="*/ 1873097 h 6914020"/>
              <a:gd name="connsiteX16" fmla="*/ 720978 w 6137040"/>
              <a:gd name="connsiteY16" fmla="*/ 1929367 h 6914020"/>
              <a:gd name="connsiteX17" fmla="*/ 636572 w 6137040"/>
              <a:gd name="connsiteY17" fmla="*/ 2041909 h 6914020"/>
              <a:gd name="connsiteX18" fmla="*/ 608437 w 6137040"/>
              <a:gd name="connsiteY18" fmla="*/ 2126315 h 6914020"/>
              <a:gd name="connsiteX19" fmla="*/ 594369 w 6137040"/>
              <a:gd name="connsiteY19" fmla="*/ 2182586 h 6914020"/>
              <a:gd name="connsiteX20" fmla="*/ 566234 w 6137040"/>
              <a:gd name="connsiteY20" fmla="*/ 2224789 h 6914020"/>
              <a:gd name="connsiteX21" fmla="*/ 552166 w 6137040"/>
              <a:gd name="connsiteY21" fmla="*/ 2266992 h 6914020"/>
              <a:gd name="connsiteX22" fmla="*/ 411489 w 6137040"/>
              <a:gd name="connsiteY22" fmla="*/ 2534278 h 6914020"/>
              <a:gd name="connsiteX23" fmla="*/ 369286 w 6137040"/>
              <a:gd name="connsiteY23" fmla="*/ 2548346 h 6914020"/>
              <a:gd name="connsiteX24" fmla="*/ 341151 w 6137040"/>
              <a:gd name="connsiteY24" fmla="*/ 2590549 h 6914020"/>
              <a:gd name="connsiteX25" fmla="*/ 313015 w 6137040"/>
              <a:gd name="connsiteY25" fmla="*/ 2618684 h 6914020"/>
              <a:gd name="connsiteX26" fmla="*/ 298948 w 6137040"/>
              <a:gd name="connsiteY26" fmla="*/ 2660887 h 6914020"/>
              <a:gd name="connsiteX27" fmla="*/ 313015 w 6137040"/>
              <a:gd name="connsiteY27" fmla="*/ 2731226 h 6914020"/>
              <a:gd name="connsiteX28" fmla="*/ 341151 w 6137040"/>
              <a:gd name="connsiteY28" fmla="*/ 2815632 h 6914020"/>
              <a:gd name="connsiteX29" fmla="*/ 327083 w 6137040"/>
              <a:gd name="connsiteY29" fmla="*/ 3279866 h 6914020"/>
              <a:gd name="connsiteX30" fmla="*/ 270812 w 6137040"/>
              <a:gd name="connsiteY30" fmla="*/ 3350204 h 6914020"/>
              <a:gd name="connsiteX31" fmla="*/ 144203 w 6137040"/>
              <a:gd name="connsiteY31" fmla="*/ 3336137 h 6914020"/>
              <a:gd name="connsiteX32" fmla="*/ 102000 w 6137040"/>
              <a:gd name="connsiteY32" fmla="*/ 3322069 h 6914020"/>
              <a:gd name="connsiteX33" fmla="*/ 31661 w 6137040"/>
              <a:gd name="connsiteY33" fmla="*/ 3336137 h 6914020"/>
              <a:gd name="connsiteX34" fmla="*/ 3526 w 6137040"/>
              <a:gd name="connsiteY34" fmla="*/ 3378340 h 6914020"/>
              <a:gd name="connsiteX35" fmla="*/ 17594 w 6137040"/>
              <a:gd name="connsiteY35" fmla="*/ 3504949 h 6914020"/>
              <a:gd name="connsiteX36" fmla="*/ 59797 w 6137040"/>
              <a:gd name="connsiteY36" fmla="*/ 3519017 h 6914020"/>
              <a:gd name="connsiteX37" fmla="*/ 172338 w 6137040"/>
              <a:gd name="connsiteY37" fmla="*/ 3561220 h 6914020"/>
              <a:gd name="connsiteX38" fmla="*/ 270812 w 6137040"/>
              <a:gd name="connsiteY38" fmla="*/ 3645626 h 6914020"/>
              <a:gd name="connsiteX39" fmla="*/ 284880 w 6137040"/>
              <a:gd name="connsiteY39" fmla="*/ 3687829 h 6914020"/>
              <a:gd name="connsiteX40" fmla="*/ 327083 w 6137040"/>
              <a:gd name="connsiteY40" fmla="*/ 3701897 h 6914020"/>
              <a:gd name="connsiteX41" fmla="*/ 369286 w 6137040"/>
              <a:gd name="connsiteY41" fmla="*/ 3744100 h 6914020"/>
              <a:gd name="connsiteX42" fmla="*/ 425557 w 6137040"/>
              <a:gd name="connsiteY42" fmla="*/ 3800371 h 6914020"/>
              <a:gd name="connsiteX43" fmla="*/ 453692 w 6137040"/>
              <a:gd name="connsiteY43" fmla="*/ 3842574 h 6914020"/>
              <a:gd name="connsiteX44" fmla="*/ 538098 w 6137040"/>
              <a:gd name="connsiteY44" fmla="*/ 3870709 h 6914020"/>
              <a:gd name="connsiteX45" fmla="*/ 594369 w 6137040"/>
              <a:gd name="connsiteY45" fmla="*/ 3941047 h 6914020"/>
              <a:gd name="connsiteX46" fmla="*/ 650640 w 6137040"/>
              <a:gd name="connsiteY46" fmla="*/ 3997318 h 6914020"/>
              <a:gd name="connsiteX47" fmla="*/ 692843 w 6137040"/>
              <a:gd name="connsiteY47" fmla="*/ 4081724 h 6914020"/>
              <a:gd name="connsiteX48" fmla="*/ 720978 w 6137040"/>
              <a:gd name="connsiteY48" fmla="*/ 4194266 h 6914020"/>
              <a:gd name="connsiteX49" fmla="*/ 749114 w 6137040"/>
              <a:gd name="connsiteY49" fmla="*/ 4306807 h 6914020"/>
              <a:gd name="connsiteX50" fmla="*/ 805384 w 6137040"/>
              <a:gd name="connsiteY50" fmla="*/ 4377146 h 6914020"/>
              <a:gd name="connsiteX51" fmla="*/ 861655 w 6137040"/>
              <a:gd name="connsiteY51" fmla="*/ 4433417 h 6914020"/>
              <a:gd name="connsiteX52" fmla="*/ 889791 w 6137040"/>
              <a:gd name="connsiteY52" fmla="*/ 4461552 h 6914020"/>
              <a:gd name="connsiteX53" fmla="*/ 917926 w 6137040"/>
              <a:gd name="connsiteY53" fmla="*/ 4503755 h 6914020"/>
              <a:gd name="connsiteX54" fmla="*/ 960129 w 6137040"/>
              <a:gd name="connsiteY54" fmla="*/ 4517823 h 6914020"/>
              <a:gd name="connsiteX55" fmla="*/ 1002332 w 6137040"/>
              <a:gd name="connsiteY55" fmla="*/ 4560026 h 6914020"/>
              <a:gd name="connsiteX56" fmla="*/ 1030468 w 6137040"/>
              <a:gd name="connsiteY56" fmla="*/ 4531891 h 6914020"/>
              <a:gd name="connsiteX57" fmla="*/ 1072671 w 6137040"/>
              <a:gd name="connsiteY57" fmla="*/ 4517823 h 6914020"/>
              <a:gd name="connsiteX58" fmla="*/ 1114874 w 6137040"/>
              <a:gd name="connsiteY58" fmla="*/ 4560026 h 6914020"/>
              <a:gd name="connsiteX59" fmla="*/ 1143009 w 6137040"/>
              <a:gd name="connsiteY59" fmla="*/ 4644432 h 6914020"/>
              <a:gd name="connsiteX60" fmla="*/ 1283686 w 6137040"/>
              <a:gd name="connsiteY60" fmla="*/ 4630364 h 6914020"/>
              <a:gd name="connsiteX61" fmla="*/ 1297754 w 6137040"/>
              <a:gd name="connsiteY61" fmla="*/ 4574094 h 6914020"/>
              <a:gd name="connsiteX62" fmla="*/ 1339957 w 6137040"/>
              <a:gd name="connsiteY62" fmla="*/ 4560026 h 6914020"/>
              <a:gd name="connsiteX63" fmla="*/ 1382160 w 6137040"/>
              <a:gd name="connsiteY63" fmla="*/ 4574094 h 6914020"/>
              <a:gd name="connsiteX64" fmla="*/ 1396228 w 6137040"/>
              <a:gd name="connsiteY64" fmla="*/ 4616297 h 6914020"/>
              <a:gd name="connsiteX65" fmla="*/ 1410295 w 6137040"/>
              <a:gd name="connsiteY65" fmla="*/ 4686635 h 6914020"/>
              <a:gd name="connsiteX66" fmla="*/ 1452498 w 6137040"/>
              <a:gd name="connsiteY66" fmla="*/ 4700703 h 6914020"/>
              <a:gd name="connsiteX67" fmla="*/ 1522837 w 6137040"/>
              <a:gd name="connsiteY67" fmla="*/ 4742906 h 6914020"/>
              <a:gd name="connsiteX68" fmla="*/ 1565040 w 6137040"/>
              <a:gd name="connsiteY68" fmla="*/ 4771041 h 6914020"/>
              <a:gd name="connsiteX69" fmla="*/ 1663514 w 6137040"/>
              <a:gd name="connsiteY69" fmla="*/ 4827312 h 6914020"/>
              <a:gd name="connsiteX70" fmla="*/ 1733852 w 6137040"/>
              <a:gd name="connsiteY70" fmla="*/ 4897651 h 6914020"/>
              <a:gd name="connsiteX71" fmla="*/ 1818258 w 6137040"/>
              <a:gd name="connsiteY71" fmla="*/ 4925786 h 6914020"/>
              <a:gd name="connsiteX72" fmla="*/ 1902664 w 6137040"/>
              <a:gd name="connsiteY72" fmla="*/ 4967989 h 6914020"/>
              <a:gd name="connsiteX73" fmla="*/ 1930800 w 6137040"/>
              <a:gd name="connsiteY73" fmla="*/ 4996124 h 6914020"/>
              <a:gd name="connsiteX74" fmla="*/ 1987071 w 6137040"/>
              <a:gd name="connsiteY74" fmla="*/ 5010192 h 6914020"/>
              <a:gd name="connsiteX75" fmla="*/ 2071477 w 6137040"/>
              <a:gd name="connsiteY75" fmla="*/ 5038327 h 6914020"/>
              <a:gd name="connsiteX76" fmla="*/ 2113680 w 6137040"/>
              <a:gd name="connsiteY76" fmla="*/ 5052395 h 6914020"/>
              <a:gd name="connsiteX77" fmla="*/ 2155883 w 6137040"/>
              <a:gd name="connsiteY77" fmla="*/ 5066463 h 6914020"/>
              <a:gd name="connsiteX78" fmla="*/ 2268424 w 6137040"/>
              <a:gd name="connsiteY78" fmla="*/ 5052395 h 6914020"/>
              <a:gd name="connsiteX79" fmla="*/ 2310628 w 6137040"/>
              <a:gd name="connsiteY79" fmla="*/ 5038327 h 6914020"/>
              <a:gd name="connsiteX80" fmla="*/ 2366898 w 6137040"/>
              <a:gd name="connsiteY80" fmla="*/ 4982057 h 6914020"/>
              <a:gd name="connsiteX81" fmla="*/ 2395034 w 6137040"/>
              <a:gd name="connsiteY81" fmla="*/ 4953921 h 6914020"/>
              <a:gd name="connsiteX82" fmla="*/ 2409101 w 6137040"/>
              <a:gd name="connsiteY82" fmla="*/ 4911718 h 6914020"/>
              <a:gd name="connsiteX83" fmla="*/ 2451304 w 6137040"/>
              <a:gd name="connsiteY83" fmla="*/ 4897651 h 6914020"/>
              <a:gd name="connsiteX84" fmla="*/ 2479440 w 6137040"/>
              <a:gd name="connsiteY84" fmla="*/ 4869515 h 6914020"/>
              <a:gd name="connsiteX85" fmla="*/ 2521643 w 6137040"/>
              <a:gd name="connsiteY85" fmla="*/ 4855447 h 6914020"/>
              <a:gd name="connsiteX86" fmla="*/ 2704523 w 6137040"/>
              <a:gd name="connsiteY86" fmla="*/ 4841380 h 6914020"/>
              <a:gd name="connsiteX87" fmla="*/ 2802997 w 6137040"/>
              <a:gd name="connsiteY87" fmla="*/ 4841380 h 6914020"/>
              <a:gd name="connsiteX88" fmla="*/ 2817064 w 6137040"/>
              <a:gd name="connsiteY88" fmla="*/ 4883583 h 6914020"/>
              <a:gd name="connsiteX89" fmla="*/ 2901471 w 6137040"/>
              <a:gd name="connsiteY89" fmla="*/ 4925786 h 6914020"/>
              <a:gd name="connsiteX90" fmla="*/ 3084351 w 6137040"/>
              <a:gd name="connsiteY90" fmla="*/ 4911718 h 6914020"/>
              <a:gd name="connsiteX91" fmla="*/ 3126554 w 6137040"/>
              <a:gd name="connsiteY91" fmla="*/ 4897651 h 6914020"/>
              <a:gd name="connsiteX92" fmla="*/ 3154689 w 6137040"/>
              <a:gd name="connsiteY92" fmla="*/ 4869515 h 6914020"/>
              <a:gd name="connsiteX93" fmla="*/ 3196892 w 6137040"/>
              <a:gd name="connsiteY93" fmla="*/ 4883583 h 6914020"/>
              <a:gd name="connsiteX94" fmla="*/ 3112486 w 6137040"/>
              <a:gd name="connsiteY94" fmla="*/ 4925786 h 6914020"/>
              <a:gd name="connsiteX95" fmla="*/ 3070283 w 6137040"/>
              <a:gd name="connsiteY95" fmla="*/ 4967989 h 6914020"/>
              <a:gd name="connsiteX96" fmla="*/ 3028080 w 6137040"/>
              <a:gd name="connsiteY96" fmla="*/ 4996124 h 6914020"/>
              <a:gd name="connsiteX97" fmla="*/ 3014012 w 6137040"/>
              <a:gd name="connsiteY97" fmla="*/ 5038327 h 6914020"/>
              <a:gd name="connsiteX98" fmla="*/ 2943674 w 6137040"/>
              <a:gd name="connsiteY98" fmla="*/ 5080531 h 6914020"/>
              <a:gd name="connsiteX99" fmla="*/ 2901471 w 6137040"/>
              <a:gd name="connsiteY99" fmla="*/ 5122734 h 6914020"/>
              <a:gd name="connsiteX100" fmla="*/ 2873335 w 6137040"/>
              <a:gd name="connsiteY100" fmla="*/ 5207140 h 6914020"/>
              <a:gd name="connsiteX101" fmla="*/ 2859268 w 6137040"/>
              <a:gd name="connsiteY101" fmla="*/ 5375952 h 6914020"/>
              <a:gd name="connsiteX102" fmla="*/ 2873335 w 6137040"/>
              <a:gd name="connsiteY102" fmla="*/ 5460358 h 6914020"/>
              <a:gd name="connsiteX103" fmla="*/ 2887403 w 6137040"/>
              <a:gd name="connsiteY103" fmla="*/ 5741712 h 6914020"/>
              <a:gd name="connsiteX104" fmla="*/ 2901471 w 6137040"/>
              <a:gd name="connsiteY104" fmla="*/ 5882389 h 6914020"/>
              <a:gd name="connsiteX105" fmla="*/ 2915538 w 6137040"/>
              <a:gd name="connsiteY105" fmla="*/ 6177811 h 6914020"/>
              <a:gd name="connsiteX106" fmla="*/ 2929606 w 6137040"/>
              <a:gd name="connsiteY106" fmla="*/ 6670180 h 6914020"/>
              <a:gd name="connsiteX107" fmla="*/ 2971809 w 6137040"/>
              <a:gd name="connsiteY107" fmla="*/ 6698315 h 6914020"/>
              <a:gd name="connsiteX108" fmla="*/ 3028080 w 6137040"/>
              <a:gd name="connsiteY108" fmla="*/ 6754586 h 6914020"/>
              <a:gd name="connsiteX109" fmla="*/ 3084351 w 6137040"/>
              <a:gd name="connsiteY109" fmla="*/ 6838992 h 6914020"/>
              <a:gd name="connsiteX110" fmla="*/ 3140621 w 6137040"/>
              <a:gd name="connsiteY110" fmla="*/ 6867127 h 6914020"/>
              <a:gd name="connsiteX111" fmla="*/ 3154689 w 6137040"/>
              <a:gd name="connsiteY111" fmla="*/ 6824924 h 6914020"/>
              <a:gd name="connsiteX112" fmla="*/ 3210960 w 6137040"/>
              <a:gd name="connsiteY112" fmla="*/ 6740518 h 6914020"/>
              <a:gd name="connsiteX113" fmla="*/ 3239095 w 6137040"/>
              <a:gd name="connsiteY113" fmla="*/ 6698315 h 6914020"/>
              <a:gd name="connsiteX114" fmla="*/ 3253163 w 6137040"/>
              <a:gd name="connsiteY114" fmla="*/ 6613909 h 6914020"/>
              <a:gd name="connsiteX115" fmla="*/ 3281298 w 6137040"/>
              <a:gd name="connsiteY115" fmla="*/ 6571706 h 6914020"/>
              <a:gd name="connsiteX116" fmla="*/ 3379772 w 6137040"/>
              <a:gd name="connsiteY116" fmla="*/ 6501367 h 6914020"/>
              <a:gd name="connsiteX117" fmla="*/ 3436043 w 6137040"/>
              <a:gd name="connsiteY117" fmla="*/ 6431029 h 6914020"/>
              <a:gd name="connsiteX118" fmla="*/ 3478246 w 6137040"/>
              <a:gd name="connsiteY118" fmla="*/ 6346623 h 6914020"/>
              <a:gd name="connsiteX119" fmla="*/ 3534517 w 6137040"/>
              <a:gd name="connsiteY119" fmla="*/ 6290352 h 6914020"/>
              <a:gd name="connsiteX120" fmla="*/ 3548584 w 6137040"/>
              <a:gd name="connsiteY120" fmla="*/ 6248149 h 6914020"/>
              <a:gd name="connsiteX121" fmla="*/ 3576720 w 6137040"/>
              <a:gd name="connsiteY121" fmla="*/ 6220014 h 6914020"/>
              <a:gd name="connsiteX122" fmla="*/ 3632991 w 6137040"/>
              <a:gd name="connsiteY122" fmla="*/ 6149675 h 6914020"/>
              <a:gd name="connsiteX123" fmla="*/ 3647058 w 6137040"/>
              <a:gd name="connsiteY123" fmla="*/ 6093404 h 6914020"/>
              <a:gd name="connsiteX124" fmla="*/ 3689261 w 6137040"/>
              <a:gd name="connsiteY124" fmla="*/ 6065269 h 6914020"/>
              <a:gd name="connsiteX125" fmla="*/ 3745532 w 6137040"/>
              <a:gd name="connsiteY125" fmla="*/ 6008998 h 6914020"/>
              <a:gd name="connsiteX126" fmla="*/ 3773668 w 6137040"/>
              <a:gd name="connsiteY126" fmla="*/ 5980863 h 6914020"/>
              <a:gd name="connsiteX127" fmla="*/ 3801803 w 6137040"/>
              <a:gd name="connsiteY127" fmla="*/ 5952727 h 6914020"/>
              <a:gd name="connsiteX128" fmla="*/ 3886209 w 6137040"/>
              <a:gd name="connsiteY128" fmla="*/ 5896457 h 6914020"/>
              <a:gd name="connsiteX129" fmla="*/ 3956548 w 6137040"/>
              <a:gd name="connsiteY129" fmla="*/ 5854254 h 6914020"/>
              <a:gd name="connsiteX130" fmla="*/ 3984683 w 6137040"/>
              <a:gd name="connsiteY130" fmla="*/ 5797983 h 6914020"/>
              <a:gd name="connsiteX131" fmla="*/ 4026886 w 6137040"/>
              <a:gd name="connsiteY131" fmla="*/ 5783915 h 6914020"/>
              <a:gd name="connsiteX132" fmla="*/ 4111292 w 6137040"/>
              <a:gd name="connsiteY132" fmla="*/ 5727644 h 6914020"/>
              <a:gd name="connsiteX133" fmla="*/ 4153495 w 6137040"/>
              <a:gd name="connsiteY133" fmla="*/ 5699509 h 6914020"/>
              <a:gd name="connsiteX134" fmla="*/ 4223834 w 6137040"/>
              <a:gd name="connsiteY134" fmla="*/ 5643238 h 6914020"/>
              <a:gd name="connsiteX135" fmla="*/ 4294172 w 6137040"/>
              <a:gd name="connsiteY135" fmla="*/ 5629171 h 6914020"/>
              <a:gd name="connsiteX136" fmla="*/ 4378578 w 6137040"/>
              <a:gd name="connsiteY136" fmla="*/ 5601035 h 6914020"/>
              <a:gd name="connsiteX137" fmla="*/ 4420781 w 6137040"/>
              <a:gd name="connsiteY137" fmla="*/ 5586967 h 6914020"/>
              <a:gd name="connsiteX138" fmla="*/ 4491120 w 6137040"/>
              <a:gd name="connsiteY138" fmla="*/ 5530697 h 6914020"/>
              <a:gd name="connsiteX139" fmla="*/ 4547391 w 6137040"/>
              <a:gd name="connsiteY139" fmla="*/ 5474426 h 6914020"/>
              <a:gd name="connsiteX140" fmla="*/ 4561458 w 6137040"/>
              <a:gd name="connsiteY140" fmla="*/ 5432223 h 6914020"/>
              <a:gd name="connsiteX141" fmla="*/ 4631797 w 6137040"/>
              <a:gd name="connsiteY141" fmla="*/ 5375952 h 6914020"/>
              <a:gd name="connsiteX142" fmla="*/ 4659932 w 6137040"/>
              <a:gd name="connsiteY142" fmla="*/ 5333749 h 6914020"/>
              <a:gd name="connsiteX143" fmla="*/ 4716203 w 6137040"/>
              <a:gd name="connsiteY143" fmla="*/ 5277478 h 6914020"/>
              <a:gd name="connsiteX144" fmla="*/ 4744338 w 6137040"/>
              <a:gd name="connsiteY144" fmla="*/ 5235275 h 6914020"/>
              <a:gd name="connsiteX145" fmla="*/ 4786541 w 6137040"/>
              <a:gd name="connsiteY145" fmla="*/ 5221207 h 6914020"/>
              <a:gd name="connsiteX146" fmla="*/ 4814677 w 6137040"/>
              <a:gd name="connsiteY146" fmla="*/ 5193072 h 6914020"/>
              <a:gd name="connsiteX147" fmla="*/ 4856880 w 6137040"/>
              <a:gd name="connsiteY147" fmla="*/ 5122734 h 6914020"/>
              <a:gd name="connsiteX148" fmla="*/ 4899083 w 6137040"/>
              <a:gd name="connsiteY148" fmla="*/ 4982057 h 6914020"/>
              <a:gd name="connsiteX149" fmla="*/ 5039760 w 6137040"/>
              <a:gd name="connsiteY149" fmla="*/ 4939854 h 6914020"/>
              <a:gd name="connsiteX150" fmla="*/ 5067895 w 6137040"/>
              <a:gd name="connsiteY150" fmla="*/ 4911718 h 6914020"/>
              <a:gd name="connsiteX151" fmla="*/ 5124166 w 6137040"/>
              <a:gd name="connsiteY151" fmla="*/ 4827312 h 6914020"/>
              <a:gd name="connsiteX152" fmla="*/ 5166369 w 6137040"/>
              <a:gd name="connsiteY152" fmla="*/ 4785109 h 6914020"/>
              <a:gd name="connsiteX153" fmla="*/ 5222640 w 6137040"/>
              <a:gd name="connsiteY153" fmla="*/ 4672567 h 6914020"/>
              <a:gd name="connsiteX154" fmla="*/ 5236708 w 6137040"/>
              <a:gd name="connsiteY154" fmla="*/ 4602229 h 6914020"/>
              <a:gd name="connsiteX155" fmla="*/ 5307046 w 6137040"/>
              <a:gd name="connsiteY155" fmla="*/ 4531891 h 6914020"/>
              <a:gd name="connsiteX156" fmla="*/ 5377384 w 6137040"/>
              <a:gd name="connsiteY156" fmla="*/ 4489687 h 6914020"/>
              <a:gd name="connsiteX157" fmla="*/ 5433655 w 6137040"/>
              <a:gd name="connsiteY157" fmla="*/ 4405281 h 6914020"/>
              <a:gd name="connsiteX158" fmla="*/ 5461791 w 6137040"/>
              <a:gd name="connsiteY158" fmla="*/ 4363078 h 6914020"/>
              <a:gd name="connsiteX159" fmla="*/ 5489926 w 6137040"/>
              <a:gd name="connsiteY159" fmla="*/ 4166131 h 6914020"/>
              <a:gd name="connsiteX160" fmla="*/ 5518061 w 6137040"/>
              <a:gd name="connsiteY160" fmla="*/ 4081724 h 6914020"/>
              <a:gd name="connsiteX161" fmla="*/ 5560264 w 6137040"/>
              <a:gd name="connsiteY161" fmla="*/ 3997318 h 6914020"/>
              <a:gd name="connsiteX162" fmla="*/ 5588400 w 6137040"/>
              <a:gd name="connsiteY162" fmla="*/ 3884777 h 6914020"/>
              <a:gd name="connsiteX163" fmla="*/ 5616535 w 6137040"/>
              <a:gd name="connsiteY163" fmla="*/ 3856641 h 6914020"/>
              <a:gd name="connsiteX164" fmla="*/ 5630603 w 6137040"/>
              <a:gd name="connsiteY164" fmla="*/ 3814438 h 6914020"/>
              <a:gd name="connsiteX165" fmla="*/ 5672806 w 6137040"/>
              <a:gd name="connsiteY165" fmla="*/ 3800371 h 6914020"/>
              <a:gd name="connsiteX166" fmla="*/ 5700941 w 6137040"/>
              <a:gd name="connsiteY166" fmla="*/ 3772235 h 6914020"/>
              <a:gd name="connsiteX167" fmla="*/ 5715009 w 6137040"/>
              <a:gd name="connsiteY167" fmla="*/ 3730032 h 6914020"/>
              <a:gd name="connsiteX168" fmla="*/ 5729077 w 6137040"/>
              <a:gd name="connsiteY168" fmla="*/ 3645626 h 6914020"/>
              <a:gd name="connsiteX169" fmla="*/ 5757212 w 6137040"/>
              <a:gd name="connsiteY169" fmla="*/ 3603423 h 6914020"/>
              <a:gd name="connsiteX170" fmla="*/ 5799415 w 6137040"/>
              <a:gd name="connsiteY170" fmla="*/ 3504949 h 6914020"/>
              <a:gd name="connsiteX171" fmla="*/ 5813483 w 6137040"/>
              <a:gd name="connsiteY171" fmla="*/ 3462746 h 6914020"/>
              <a:gd name="connsiteX172" fmla="*/ 5869754 w 6137040"/>
              <a:gd name="connsiteY172" fmla="*/ 3392407 h 6914020"/>
              <a:gd name="connsiteX173" fmla="*/ 5897889 w 6137040"/>
              <a:gd name="connsiteY173" fmla="*/ 3308001 h 6914020"/>
              <a:gd name="connsiteX174" fmla="*/ 5926024 w 6137040"/>
              <a:gd name="connsiteY174" fmla="*/ 3265798 h 6914020"/>
              <a:gd name="connsiteX175" fmla="*/ 5940092 w 6137040"/>
              <a:gd name="connsiteY175" fmla="*/ 3223595 h 6914020"/>
              <a:gd name="connsiteX176" fmla="*/ 5996363 w 6137040"/>
              <a:gd name="connsiteY176" fmla="*/ 3139189 h 6914020"/>
              <a:gd name="connsiteX177" fmla="*/ 6010431 w 6137040"/>
              <a:gd name="connsiteY177" fmla="*/ 3096986 h 6914020"/>
              <a:gd name="connsiteX178" fmla="*/ 6052634 w 6137040"/>
              <a:gd name="connsiteY178" fmla="*/ 3012580 h 6914020"/>
              <a:gd name="connsiteX179" fmla="*/ 6066701 w 6137040"/>
              <a:gd name="connsiteY179" fmla="*/ 2689023 h 6914020"/>
              <a:gd name="connsiteX180" fmla="*/ 6108904 w 6137040"/>
              <a:gd name="connsiteY180" fmla="*/ 2674955 h 6914020"/>
              <a:gd name="connsiteX181" fmla="*/ 6137040 w 6137040"/>
              <a:gd name="connsiteY181" fmla="*/ 2646820 h 6914020"/>
              <a:gd name="connsiteX182" fmla="*/ 6108904 w 6137040"/>
              <a:gd name="connsiteY182" fmla="*/ 2618684 h 6914020"/>
              <a:gd name="connsiteX183" fmla="*/ 6066701 w 6137040"/>
              <a:gd name="connsiteY183" fmla="*/ 2590549 h 6914020"/>
              <a:gd name="connsiteX184" fmla="*/ 6094837 w 6137040"/>
              <a:gd name="connsiteY184" fmla="*/ 2421737 h 6914020"/>
              <a:gd name="connsiteX185" fmla="*/ 6066701 w 6137040"/>
              <a:gd name="connsiteY185" fmla="*/ 2337331 h 6914020"/>
              <a:gd name="connsiteX186" fmla="*/ 6052634 w 6137040"/>
              <a:gd name="connsiteY186" fmla="*/ 2168518 h 6914020"/>
              <a:gd name="connsiteX187" fmla="*/ 5996363 w 6137040"/>
              <a:gd name="connsiteY187" fmla="*/ 2154451 h 6914020"/>
              <a:gd name="connsiteX188" fmla="*/ 5911957 w 6137040"/>
              <a:gd name="connsiteY188" fmla="*/ 2112247 h 6914020"/>
              <a:gd name="connsiteX189" fmla="*/ 5827551 w 6137040"/>
              <a:gd name="connsiteY189" fmla="*/ 2140383 h 6914020"/>
              <a:gd name="connsiteX190" fmla="*/ 5813483 w 6137040"/>
              <a:gd name="connsiteY190" fmla="*/ 2182586 h 6914020"/>
              <a:gd name="connsiteX191" fmla="*/ 5729077 w 6137040"/>
              <a:gd name="connsiteY191" fmla="*/ 2224789 h 6914020"/>
              <a:gd name="connsiteX192" fmla="*/ 5630603 w 6137040"/>
              <a:gd name="connsiteY192" fmla="*/ 2295127 h 6914020"/>
              <a:gd name="connsiteX193" fmla="*/ 5588400 w 6137040"/>
              <a:gd name="connsiteY193" fmla="*/ 2323263 h 6914020"/>
              <a:gd name="connsiteX194" fmla="*/ 5560264 w 6137040"/>
              <a:gd name="connsiteY194" fmla="*/ 2351398 h 6914020"/>
              <a:gd name="connsiteX195" fmla="*/ 5433655 w 6137040"/>
              <a:gd name="connsiteY195" fmla="*/ 2379534 h 6914020"/>
              <a:gd name="connsiteX196" fmla="*/ 5419588 w 6137040"/>
              <a:gd name="connsiteY196" fmla="*/ 2548346 h 6914020"/>
              <a:gd name="connsiteX197" fmla="*/ 5405520 w 6137040"/>
              <a:gd name="connsiteY197" fmla="*/ 2590549 h 6914020"/>
              <a:gd name="connsiteX198" fmla="*/ 5433655 w 6137040"/>
              <a:gd name="connsiteY198" fmla="*/ 2674955 h 6914020"/>
              <a:gd name="connsiteX199" fmla="*/ 5447723 w 6137040"/>
              <a:gd name="connsiteY199" fmla="*/ 2787497 h 6914020"/>
              <a:gd name="connsiteX200" fmla="*/ 5475858 w 6137040"/>
              <a:gd name="connsiteY200" fmla="*/ 2871903 h 6914020"/>
              <a:gd name="connsiteX201" fmla="*/ 5461791 w 6137040"/>
              <a:gd name="connsiteY201" fmla="*/ 3139189 h 6914020"/>
              <a:gd name="connsiteX202" fmla="*/ 5447723 w 6137040"/>
              <a:gd name="connsiteY202" fmla="*/ 3181392 h 6914020"/>
              <a:gd name="connsiteX203" fmla="*/ 5391452 w 6137040"/>
              <a:gd name="connsiteY203" fmla="*/ 3265798 h 6914020"/>
              <a:gd name="connsiteX204" fmla="*/ 5363317 w 6137040"/>
              <a:gd name="connsiteY204" fmla="*/ 3293934 h 6914020"/>
              <a:gd name="connsiteX205" fmla="*/ 5264843 w 6137040"/>
              <a:gd name="connsiteY205" fmla="*/ 3392407 h 6914020"/>
              <a:gd name="connsiteX206" fmla="*/ 5236708 w 6137040"/>
              <a:gd name="connsiteY206" fmla="*/ 3420543 h 6914020"/>
              <a:gd name="connsiteX207" fmla="*/ 5208572 w 6137040"/>
              <a:gd name="connsiteY207" fmla="*/ 3462746 h 6914020"/>
              <a:gd name="connsiteX208" fmla="*/ 5166369 w 6137040"/>
              <a:gd name="connsiteY208" fmla="*/ 3490881 h 6914020"/>
              <a:gd name="connsiteX209" fmla="*/ 5096031 w 6137040"/>
              <a:gd name="connsiteY209" fmla="*/ 3533084 h 6914020"/>
              <a:gd name="connsiteX210" fmla="*/ 5053828 w 6137040"/>
              <a:gd name="connsiteY210" fmla="*/ 3561220 h 6914020"/>
              <a:gd name="connsiteX211" fmla="*/ 4814677 w 6137040"/>
              <a:gd name="connsiteY211" fmla="*/ 3533084 h 6914020"/>
              <a:gd name="connsiteX212" fmla="*/ 4772474 w 6137040"/>
              <a:gd name="connsiteY212" fmla="*/ 3519017 h 6914020"/>
              <a:gd name="connsiteX213" fmla="*/ 4533323 w 6137040"/>
              <a:gd name="connsiteY213" fmla="*/ 3504949 h 6914020"/>
              <a:gd name="connsiteX214" fmla="*/ 4491120 w 6137040"/>
              <a:gd name="connsiteY214" fmla="*/ 3476814 h 6914020"/>
              <a:gd name="connsiteX215" fmla="*/ 4462984 w 6137040"/>
              <a:gd name="connsiteY215" fmla="*/ 3448678 h 6914020"/>
              <a:gd name="connsiteX216" fmla="*/ 4069089 w 6137040"/>
              <a:gd name="connsiteY216" fmla="*/ 3406475 h 6914020"/>
              <a:gd name="connsiteX217" fmla="*/ 4026886 w 6137040"/>
              <a:gd name="connsiteY217" fmla="*/ 3378340 h 6914020"/>
              <a:gd name="connsiteX218" fmla="*/ 3914344 w 6137040"/>
              <a:gd name="connsiteY218" fmla="*/ 3350204 h 6914020"/>
              <a:gd name="connsiteX219" fmla="*/ 3872141 w 6137040"/>
              <a:gd name="connsiteY219" fmla="*/ 3336137 h 6914020"/>
              <a:gd name="connsiteX220" fmla="*/ 3745532 w 6137040"/>
              <a:gd name="connsiteY220" fmla="*/ 3322069 h 6914020"/>
              <a:gd name="connsiteX221" fmla="*/ 3661126 w 6137040"/>
              <a:gd name="connsiteY221" fmla="*/ 3293934 h 6914020"/>
              <a:gd name="connsiteX222" fmla="*/ 3590788 w 6137040"/>
              <a:gd name="connsiteY222" fmla="*/ 3237663 h 6914020"/>
              <a:gd name="connsiteX223" fmla="*/ 3562652 w 6137040"/>
              <a:gd name="connsiteY223" fmla="*/ 3209527 h 6914020"/>
              <a:gd name="connsiteX224" fmla="*/ 3534517 w 6137040"/>
              <a:gd name="connsiteY224" fmla="*/ 3167324 h 6914020"/>
              <a:gd name="connsiteX225" fmla="*/ 3492314 w 6137040"/>
              <a:gd name="connsiteY225" fmla="*/ 3153257 h 6914020"/>
              <a:gd name="connsiteX226" fmla="*/ 3421975 w 6137040"/>
              <a:gd name="connsiteY226" fmla="*/ 3111054 h 6914020"/>
              <a:gd name="connsiteX227" fmla="*/ 3337569 w 6137040"/>
              <a:gd name="connsiteY227" fmla="*/ 3054783 h 6914020"/>
              <a:gd name="connsiteX228" fmla="*/ 3295366 w 6137040"/>
              <a:gd name="connsiteY228" fmla="*/ 2984444 h 6914020"/>
              <a:gd name="connsiteX229" fmla="*/ 3267231 w 6137040"/>
              <a:gd name="connsiteY229" fmla="*/ 2885971 h 6914020"/>
              <a:gd name="connsiteX230" fmla="*/ 3225028 w 6137040"/>
              <a:gd name="connsiteY230" fmla="*/ 2801564 h 6914020"/>
              <a:gd name="connsiteX231" fmla="*/ 3210960 w 6137040"/>
              <a:gd name="connsiteY231" fmla="*/ 2759361 h 6914020"/>
              <a:gd name="connsiteX232" fmla="*/ 3154689 w 6137040"/>
              <a:gd name="connsiteY232" fmla="*/ 2674955 h 6914020"/>
              <a:gd name="connsiteX233" fmla="*/ 3182824 w 6137040"/>
              <a:gd name="connsiteY233" fmla="*/ 2520211 h 6914020"/>
              <a:gd name="connsiteX234" fmla="*/ 3210960 w 6137040"/>
              <a:gd name="connsiteY234" fmla="*/ 2492075 h 6914020"/>
              <a:gd name="connsiteX235" fmla="*/ 3196892 w 6137040"/>
              <a:gd name="connsiteY235" fmla="*/ 2449872 h 6914020"/>
              <a:gd name="connsiteX236" fmla="*/ 3098418 w 6137040"/>
              <a:gd name="connsiteY236" fmla="*/ 2492075 h 6914020"/>
              <a:gd name="connsiteX237" fmla="*/ 3014012 w 6137040"/>
              <a:gd name="connsiteY237" fmla="*/ 2506143 h 6914020"/>
              <a:gd name="connsiteX238" fmla="*/ 2971809 w 6137040"/>
              <a:gd name="connsiteY238" fmla="*/ 2520211 h 6914020"/>
              <a:gd name="connsiteX239" fmla="*/ 2901471 w 6137040"/>
              <a:gd name="connsiteY239" fmla="*/ 2506143 h 6914020"/>
              <a:gd name="connsiteX240" fmla="*/ 2859268 w 6137040"/>
              <a:gd name="connsiteY240" fmla="*/ 2492075 h 6914020"/>
              <a:gd name="connsiteX241" fmla="*/ 2845200 w 6137040"/>
              <a:gd name="connsiteY241" fmla="*/ 2449872 h 6914020"/>
              <a:gd name="connsiteX242" fmla="*/ 2859268 w 6137040"/>
              <a:gd name="connsiteY242" fmla="*/ 2323263 h 6914020"/>
              <a:gd name="connsiteX243" fmla="*/ 2873335 w 6137040"/>
              <a:gd name="connsiteY243" fmla="*/ 2281060 h 6914020"/>
              <a:gd name="connsiteX244" fmla="*/ 2845200 w 6137040"/>
              <a:gd name="connsiteY244" fmla="*/ 2182586 h 6914020"/>
              <a:gd name="connsiteX245" fmla="*/ 2859268 w 6137040"/>
              <a:gd name="connsiteY245" fmla="*/ 2112247 h 6914020"/>
              <a:gd name="connsiteX246" fmla="*/ 2901471 w 6137040"/>
              <a:gd name="connsiteY246" fmla="*/ 2098180 h 6914020"/>
              <a:gd name="connsiteX247" fmla="*/ 2971809 w 6137040"/>
              <a:gd name="connsiteY247" fmla="*/ 2055977 h 6914020"/>
              <a:gd name="connsiteX248" fmla="*/ 3042148 w 6137040"/>
              <a:gd name="connsiteY248" fmla="*/ 2013774 h 6914020"/>
              <a:gd name="connsiteX249" fmla="*/ 3070283 w 6137040"/>
              <a:gd name="connsiteY249" fmla="*/ 1985638 h 6914020"/>
              <a:gd name="connsiteX250" fmla="*/ 3140621 w 6137040"/>
              <a:gd name="connsiteY250" fmla="*/ 1929367 h 6914020"/>
              <a:gd name="connsiteX251" fmla="*/ 3154689 w 6137040"/>
              <a:gd name="connsiteY251" fmla="*/ 1887164 h 6914020"/>
              <a:gd name="connsiteX252" fmla="*/ 3196892 w 6137040"/>
              <a:gd name="connsiteY252" fmla="*/ 1873097 h 6914020"/>
              <a:gd name="connsiteX253" fmla="*/ 3225028 w 6137040"/>
              <a:gd name="connsiteY253" fmla="*/ 1844961 h 6914020"/>
              <a:gd name="connsiteX254" fmla="*/ 3210960 w 6137040"/>
              <a:gd name="connsiteY254" fmla="*/ 1802758 h 6914020"/>
              <a:gd name="connsiteX255" fmla="*/ 3126554 w 6137040"/>
              <a:gd name="connsiteY255" fmla="*/ 1760555 h 6914020"/>
              <a:gd name="connsiteX256" fmla="*/ 3070283 w 6137040"/>
              <a:gd name="connsiteY256" fmla="*/ 1690217 h 6914020"/>
              <a:gd name="connsiteX257" fmla="*/ 3014012 w 6137040"/>
              <a:gd name="connsiteY257" fmla="*/ 1633946 h 6914020"/>
              <a:gd name="connsiteX258" fmla="*/ 2957741 w 6137040"/>
              <a:gd name="connsiteY258" fmla="*/ 1563607 h 6914020"/>
              <a:gd name="connsiteX259" fmla="*/ 2915538 w 6137040"/>
              <a:gd name="connsiteY259" fmla="*/ 1549540 h 6914020"/>
              <a:gd name="connsiteX260" fmla="*/ 2845200 w 6137040"/>
              <a:gd name="connsiteY260" fmla="*/ 1493269 h 6914020"/>
              <a:gd name="connsiteX261" fmla="*/ 2802997 w 6137040"/>
              <a:gd name="connsiteY261" fmla="*/ 1479201 h 6914020"/>
              <a:gd name="connsiteX262" fmla="*/ 2676388 w 6137040"/>
              <a:gd name="connsiteY262" fmla="*/ 1408863 h 6914020"/>
              <a:gd name="connsiteX263" fmla="*/ 2620117 w 6137040"/>
              <a:gd name="connsiteY263" fmla="*/ 1338524 h 6914020"/>
              <a:gd name="connsiteX264" fmla="*/ 2591981 w 6137040"/>
              <a:gd name="connsiteY264" fmla="*/ 1310389 h 6914020"/>
              <a:gd name="connsiteX265" fmla="*/ 2577914 w 6137040"/>
              <a:gd name="connsiteY265" fmla="*/ 1268186 h 6914020"/>
              <a:gd name="connsiteX266" fmla="*/ 2493508 w 6137040"/>
              <a:gd name="connsiteY266" fmla="*/ 1225983 h 6914020"/>
              <a:gd name="connsiteX267" fmla="*/ 2380966 w 6137040"/>
              <a:gd name="connsiteY267" fmla="*/ 1141577 h 6914020"/>
              <a:gd name="connsiteX268" fmla="*/ 2338763 w 6137040"/>
              <a:gd name="connsiteY268" fmla="*/ 1127509 h 6914020"/>
              <a:gd name="connsiteX269" fmla="*/ 2296560 w 6137040"/>
              <a:gd name="connsiteY269" fmla="*/ 1099374 h 6914020"/>
              <a:gd name="connsiteX270" fmla="*/ 2155883 w 6137040"/>
              <a:gd name="connsiteY270" fmla="*/ 1057171 h 6914020"/>
              <a:gd name="connsiteX271" fmla="*/ 2127748 w 6137040"/>
              <a:gd name="connsiteY271" fmla="*/ 972764 h 6914020"/>
              <a:gd name="connsiteX272" fmla="*/ 2113680 w 6137040"/>
              <a:gd name="connsiteY272" fmla="*/ 930561 h 6914020"/>
              <a:gd name="connsiteX273" fmla="*/ 2085544 w 6137040"/>
              <a:gd name="connsiteY273" fmla="*/ 902426 h 6914020"/>
              <a:gd name="connsiteX274" fmla="*/ 2071477 w 6137040"/>
              <a:gd name="connsiteY274" fmla="*/ 944629 h 6914020"/>
              <a:gd name="connsiteX275" fmla="*/ 2057409 w 6137040"/>
              <a:gd name="connsiteY275" fmla="*/ 1000900 h 6914020"/>
              <a:gd name="connsiteX276" fmla="*/ 2015206 w 6137040"/>
              <a:gd name="connsiteY276" fmla="*/ 986832 h 6914020"/>
              <a:gd name="connsiteX277" fmla="*/ 2001138 w 6137040"/>
              <a:gd name="connsiteY277" fmla="*/ 944629 h 6914020"/>
              <a:gd name="connsiteX278" fmla="*/ 1987071 w 6137040"/>
              <a:gd name="connsiteY278" fmla="*/ 888358 h 6914020"/>
              <a:gd name="connsiteX279" fmla="*/ 1958935 w 6137040"/>
              <a:gd name="connsiteY279" fmla="*/ 860223 h 6914020"/>
              <a:gd name="connsiteX280" fmla="*/ 1930800 w 6137040"/>
              <a:gd name="connsiteY280" fmla="*/ 818020 h 6914020"/>
              <a:gd name="connsiteX281" fmla="*/ 1916732 w 6137040"/>
              <a:gd name="connsiteY281" fmla="*/ 775817 h 6914020"/>
              <a:gd name="connsiteX282" fmla="*/ 1860461 w 6137040"/>
              <a:gd name="connsiteY282" fmla="*/ 719546 h 6914020"/>
              <a:gd name="connsiteX283" fmla="*/ 1818258 w 6137040"/>
              <a:gd name="connsiteY283" fmla="*/ 592937 h 6914020"/>
              <a:gd name="connsiteX284" fmla="*/ 1761988 w 6137040"/>
              <a:gd name="connsiteY284" fmla="*/ 466327 h 6914020"/>
              <a:gd name="connsiteX285" fmla="*/ 1733852 w 6137040"/>
              <a:gd name="connsiteY285" fmla="*/ 353786 h 6914020"/>
              <a:gd name="connsiteX286" fmla="*/ 1677581 w 6137040"/>
              <a:gd name="connsiteY286" fmla="*/ 283447 h 6914020"/>
              <a:gd name="connsiteX287" fmla="*/ 1593175 w 6137040"/>
              <a:gd name="connsiteY287" fmla="*/ 170906 h 6914020"/>
              <a:gd name="connsiteX288" fmla="*/ 1550972 w 6137040"/>
              <a:gd name="connsiteY288" fmla="*/ 142771 h 6914020"/>
              <a:gd name="connsiteX289" fmla="*/ 1494701 w 6137040"/>
              <a:gd name="connsiteY289" fmla="*/ 72432 h 6914020"/>
              <a:gd name="connsiteX290" fmla="*/ 1452498 w 6137040"/>
              <a:gd name="connsiteY290" fmla="*/ 44297 h 691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6137040" h="6914020">
                <a:moveTo>
                  <a:pt x="1452498" y="44297"/>
                </a:moveTo>
                <a:lnTo>
                  <a:pt x="1452498" y="44297"/>
                </a:lnTo>
                <a:cubicBezTo>
                  <a:pt x="1419673" y="67743"/>
                  <a:pt x="1385865" y="89870"/>
                  <a:pt x="1354024" y="114635"/>
                </a:cubicBezTo>
                <a:cubicBezTo>
                  <a:pt x="1304028" y="153521"/>
                  <a:pt x="1331700" y="168968"/>
                  <a:pt x="1241483" y="199041"/>
                </a:cubicBezTo>
                <a:cubicBezTo>
                  <a:pt x="1196909" y="213899"/>
                  <a:pt x="1196034" y="210078"/>
                  <a:pt x="1157077" y="241244"/>
                </a:cubicBezTo>
                <a:cubicBezTo>
                  <a:pt x="1119901" y="270985"/>
                  <a:pt x="1098388" y="315210"/>
                  <a:pt x="1072671" y="353786"/>
                </a:cubicBezTo>
                <a:lnTo>
                  <a:pt x="1044535" y="395989"/>
                </a:lnTo>
                <a:cubicBezTo>
                  <a:pt x="1039846" y="424124"/>
                  <a:pt x="1034805" y="452203"/>
                  <a:pt x="1030468" y="480395"/>
                </a:cubicBezTo>
                <a:cubicBezTo>
                  <a:pt x="1025426" y="513167"/>
                  <a:pt x="1022903" y="546355"/>
                  <a:pt x="1016400" y="578869"/>
                </a:cubicBezTo>
                <a:cubicBezTo>
                  <a:pt x="1013492" y="593410"/>
                  <a:pt x="1007021" y="607004"/>
                  <a:pt x="1002332" y="621072"/>
                </a:cubicBezTo>
                <a:cubicBezTo>
                  <a:pt x="995642" y="694662"/>
                  <a:pt x="994016" y="773485"/>
                  <a:pt x="974197" y="846155"/>
                </a:cubicBezTo>
                <a:cubicBezTo>
                  <a:pt x="966394" y="874767"/>
                  <a:pt x="946061" y="930561"/>
                  <a:pt x="946061" y="930561"/>
                </a:cubicBezTo>
                <a:cubicBezTo>
                  <a:pt x="941372" y="1221293"/>
                  <a:pt x="940936" y="1512125"/>
                  <a:pt x="931994" y="1802758"/>
                </a:cubicBezTo>
                <a:cubicBezTo>
                  <a:pt x="931538" y="1817580"/>
                  <a:pt x="928411" y="1834476"/>
                  <a:pt x="917926" y="1844961"/>
                </a:cubicBezTo>
                <a:cubicBezTo>
                  <a:pt x="907441" y="1855446"/>
                  <a:pt x="890109" y="1855432"/>
                  <a:pt x="875723" y="1859029"/>
                </a:cubicBezTo>
                <a:cubicBezTo>
                  <a:pt x="852526" y="1864828"/>
                  <a:pt x="828830" y="1868408"/>
                  <a:pt x="805384" y="1873097"/>
                </a:cubicBezTo>
                <a:cubicBezTo>
                  <a:pt x="777249" y="1891854"/>
                  <a:pt x="739735" y="1901232"/>
                  <a:pt x="720978" y="1929367"/>
                </a:cubicBezTo>
                <a:cubicBezTo>
                  <a:pt x="657351" y="2024810"/>
                  <a:pt x="688619" y="1989864"/>
                  <a:pt x="636572" y="2041909"/>
                </a:cubicBezTo>
                <a:cubicBezTo>
                  <a:pt x="627194" y="2070044"/>
                  <a:pt x="615630" y="2097543"/>
                  <a:pt x="608437" y="2126315"/>
                </a:cubicBezTo>
                <a:cubicBezTo>
                  <a:pt x="603748" y="2145072"/>
                  <a:pt x="601985" y="2164815"/>
                  <a:pt x="594369" y="2182586"/>
                </a:cubicBezTo>
                <a:cubicBezTo>
                  <a:pt x="587709" y="2198126"/>
                  <a:pt x="573795" y="2209667"/>
                  <a:pt x="566234" y="2224789"/>
                </a:cubicBezTo>
                <a:cubicBezTo>
                  <a:pt x="559602" y="2238052"/>
                  <a:pt x="556855" y="2252924"/>
                  <a:pt x="552166" y="2266992"/>
                </a:cubicBezTo>
                <a:cubicBezTo>
                  <a:pt x="534436" y="2586123"/>
                  <a:pt x="622774" y="2499064"/>
                  <a:pt x="411489" y="2534278"/>
                </a:cubicBezTo>
                <a:cubicBezTo>
                  <a:pt x="396862" y="2536716"/>
                  <a:pt x="383354" y="2543657"/>
                  <a:pt x="369286" y="2548346"/>
                </a:cubicBezTo>
                <a:cubicBezTo>
                  <a:pt x="359908" y="2562414"/>
                  <a:pt x="351713" y="2577347"/>
                  <a:pt x="341151" y="2590549"/>
                </a:cubicBezTo>
                <a:cubicBezTo>
                  <a:pt x="332865" y="2600906"/>
                  <a:pt x="319839" y="2607311"/>
                  <a:pt x="313015" y="2618684"/>
                </a:cubicBezTo>
                <a:cubicBezTo>
                  <a:pt x="305386" y="2631399"/>
                  <a:pt x="303637" y="2646819"/>
                  <a:pt x="298948" y="2660887"/>
                </a:cubicBezTo>
                <a:cubicBezTo>
                  <a:pt x="303637" y="2684333"/>
                  <a:pt x="306724" y="2708158"/>
                  <a:pt x="313015" y="2731226"/>
                </a:cubicBezTo>
                <a:cubicBezTo>
                  <a:pt x="320818" y="2759838"/>
                  <a:pt x="341151" y="2815632"/>
                  <a:pt x="341151" y="2815632"/>
                </a:cubicBezTo>
                <a:cubicBezTo>
                  <a:pt x="336462" y="2970377"/>
                  <a:pt x="335439" y="3125276"/>
                  <a:pt x="327083" y="3279866"/>
                </a:cubicBezTo>
                <a:cubicBezTo>
                  <a:pt x="323518" y="3345823"/>
                  <a:pt x="320544" y="3333628"/>
                  <a:pt x="270812" y="3350204"/>
                </a:cubicBezTo>
                <a:cubicBezTo>
                  <a:pt x="228609" y="3345515"/>
                  <a:pt x="186088" y="3343118"/>
                  <a:pt x="144203" y="3336137"/>
                </a:cubicBezTo>
                <a:cubicBezTo>
                  <a:pt x="129576" y="3333699"/>
                  <a:pt x="116829" y="3322069"/>
                  <a:pt x="102000" y="3322069"/>
                </a:cubicBezTo>
                <a:cubicBezTo>
                  <a:pt x="78089" y="3322069"/>
                  <a:pt x="55107" y="3331448"/>
                  <a:pt x="31661" y="3336137"/>
                </a:cubicBezTo>
                <a:cubicBezTo>
                  <a:pt x="22283" y="3350205"/>
                  <a:pt x="4930" y="3361491"/>
                  <a:pt x="3526" y="3378340"/>
                </a:cubicBezTo>
                <a:cubicBezTo>
                  <a:pt x="0" y="3420656"/>
                  <a:pt x="1824" y="3465523"/>
                  <a:pt x="17594" y="3504949"/>
                </a:cubicBezTo>
                <a:cubicBezTo>
                  <a:pt x="23101" y="3518717"/>
                  <a:pt x="46534" y="3512385"/>
                  <a:pt x="59797" y="3519017"/>
                </a:cubicBezTo>
                <a:cubicBezTo>
                  <a:pt x="156392" y="3567315"/>
                  <a:pt x="36634" y="3534078"/>
                  <a:pt x="172338" y="3561220"/>
                </a:cubicBezTo>
                <a:cubicBezTo>
                  <a:pt x="240564" y="3629446"/>
                  <a:pt x="206538" y="3602777"/>
                  <a:pt x="270812" y="3645626"/>
                </a:cubicBezTo>
                <a:cubicBezTo>
                  <a:pt x="275501" y="3659694"/>
                  <a:pt x="274395" y="3677344"/>
                  <a:pt x="284880" y="3687829"/>
                </a:cubicBezTo>
                <a:cubicBezTo>
                  <a:pt x="295365" y="3698314"/>
                  <a:pt x="314745" y="3693672"/>
                  <a:pt x="327083" y="3701897"/>
                </a:cubicBezTo>
                <a:cubicBezTo>
                  <a:pt x="343636" y="3712933"/>
                  <a:pt x="355218" y="3730032"/>
                  <a:pt x="369286" y="3744100"/>
                </a:cubicBezTo>
                <a:cubicBezTo>
                  <a:pt x="399980" y="3836180"/>
                  <a:pt x="357350" y="3745805"/>
                  <a:pt x="425557" y="3800371"/>
                </a:cubicBezTo>
                <a:cubicBezTo>
                  <a:pt x="438759" y="3810933"/>
                  <a:pt x="439355" y="3833613"/>
                  <a:pt x="453692" y="3842574"/>
                </a:cubicBezTo>
                <a:cubicBezTo>
                  <a:pt x="478841" y="3858292"/>
                  <a:pt x="538098" y="3870709"/>
                  <a:pt x="538098" y="3870709"/>
                </a:cubicBezTo>
                <a:cubicBezTo>
                  <a:pt x="633864" y="3966471"/>
                  <a:pt x="487907" y="3816841"/>
                  <a:pt x="594369" y="3941047"/>
                </a:cubicBezTo>
                <a:cubicBezTo>
                  <a:pt x="611632" y="3961187"/>
                  <a:pt x="650640" y="3997318"/>
                  <a:pt x="650640" y="3997318"/>
                </a:cubicBezTo>
                <a:cubicBezTo>
                  <a:pt x="686000" y="4103397"/>
                  <a:pt x="638302" y="3972642"/>
                  <a:pt x="692843" y="4081724"/>
                </a:cubicBezTo>
                <a:cubicBezTo>
                  <a:pt x="708212" y="4112463"/>
                  <a:pt x="714097" y="4164448"/>
                  <a:pt x="720978" y="4194266"/>
                </a:cubicBezTo>
                <a:cubicBezTo>
                  <a:pt x="729673" y="4231944"/>
                  <a:pt x="721772" y="4279464"/>
                  <a:pt x="749114" y="4306807"/>
                </a:cubicBezTo>
                <a:cubicBezTo>
                  <a:pt x="844902" y="4402598"/>
                  <a:pt x="698891" y="4252904"/>
                  <a:pt x="805384" y="4377146"/>
                </a:cubicBezTo>
                <a:cubicBezTo>
                  <a:pt x="822647" y="4397286"/>
                  <a:pt x="842898" y="4414660"/>
                  <a:pt x="861655" y="4433417"/>
                </a:cubicBezTo>
                <a:cubicBezTo>
                  <a:pt x="871034" y="4442795"/>
                  <a:pt x="882434" y="4450516"/>
                  <a:pt x="889791" y="4461552"/>
                </a:cubicBezTo>
                <a:cubicBezTo>
                  <a:pt x="899169" y="4475620"/>
                  <a:pt x="904724" y="4493193"/>
                  <a:pt x="917926" y="4503755"/>
                </a:cubicBezTo>
                <a:cubicBezTo>
                  <a:pt x="929505" y="4513018"/>
                  <a:pt x="946061" y="4513134"/>
                  <a:pt x="960129" y="4517823"/>
                </a:cubicBezTo>
                <a:cubicBezTo>
                  <a:pt x="974197" y="4531891"/>
                  <a:pt x="982824" y="4556124"/>
                  <a:pt x="1002332" y="4560026"/>
                </a:cubicBezTo>
                <a:cubicBezTo>
                  <a:pt x="1015338" y="4562627"/>
                  <a:pt x="1019095" y="4538715"/>
                  <a:pt x="1030468" y="4531891"/>
                </a:cubicBezTo>
                <a:cubicBezTo>
                  <a:pt x="1043184" y="4524262"/>
                  <a:pt x="1058603" y="4522512"/>
                  <a:pt x="1072671" y="4517823"/>
                </a:cubicBezTo>
                <a:cubicBezTo>
                  <a:pt x="1086739" y="4531891"/>
                  <a:pt x="1105212" y="4542635"/>
                  <a:pt x="1114874" y="4560026"/>
                </a:cubicBezTo>
                <a:cubicBezTo>
                  <a:pt x="1129277" y="4585951"/>
                  <a:pt x="1143009" y="4644432"/>
                  <a:pt x="1143009" y="4644432"/>
                </a:cubicBezTo>
                <a:cubicBezTo>
                  <a:pt x="1189901" y="4639743"/>
                  <a:pt x="1240784" y="4649865"/>
                  <a:pt x="1283686" y="4630364"/>
                </a:cubicBezTo>
                <a:cubicBezTo>
                  <a:pt x="1301287" y="4622364"/>
                  <a:pt x="1285676" y="4589191"/>
                  <a:pt x="1297754" y="4574094"/>
                </a:cubicBezTo>
                <a:cubicBezTo>
                  <a:pt x="1307017" y="4562515"/>
                  <a:pt x="1325889" y="4564715"/>
                  <a:pt x="1339957" y="4560026"/>
                </a:cubicBezTo>
                <a:cubicBezTo>
                  <a:pt x="1354025" y="4564715"/>
                  <a:pt x="1371675" y="4563609"/>
                  <a:pt x="1382160" y="4574094"/>
                </a:cubicBezTo>
                <a:cubicBezTo>
                  <a:pt x="1392645" y="4584579"/>
                  <a:pt x="1392632" y="4601911"/>
                  <a:pt x="1396228" y="4616297"/>
                </a:cubicBezTo>
                <a:cubicBezTo>
                  <a:pt x="1402027" y="4639493"/>
                  <a:pt x="1397032" y="4666740"/>
                  <a:pt x="1410295" y="4686635"/>
                </a:cubicBezTo>
                <a:cubicBezTo>
                  <a:pt x="1418520" y="4698973"/>
                  <a:pt x="1438430" y="4696014"/>
                  <a:pt x="1452498" y="4700703"/>
                </a:cubicBezTo>
                <a:cubicBezTo>
                  <a:pt x="1507454" y="4755657"/>
                  <a:pt x="1449789" y="4706382"/>
                  <a:pt x="1522837" y="4742906"/>
                </a:cubicBezTo>
                <a:cubicBezTo>
                  <a:pt x="1537959" y="4750467"/>
                  <a:pt x="1550360" y="4762653"/>
                  <a:pt x="1565040" y="4771041"/>
                </a:cubicBezTo>
                <a:cubicBezTo>
                  <a:pt x="1689978" y="4842434"/>
                  <a:pt x="1560694" y="4758766"/>
                  <a:pt x="1663514" y="4827312"/>
                </a:cubicBezTo>
                <a:cubicBezTo>
                  <a:pt x="1689181" y="4865812"/>
                  <a:pt x="1689428" y="4877907"/>
                  <a:pt x="1733852" y="4897651"/>
                </a:cubicBezTo>
                <a:cubicBezTo>
                  <a:pt x="1760953" y="4909696"/>
                  <a:pt x="1793582" y="4909335"/>
                  <a:pt x="1818258" y="4925786"/>
                </a:cubicBezTo>
                <a:cubicBezTo>
                  <a:pt x="1872799" y="4962146"/>
                  <a:pt x="1844421" y="4948574"/>
                  <a:pt x="1902664" y="4967989"/>
                </a:cubicBezTo>
                <a:cubicBezTo>
                  <a:pt x="1912043" y="4977367"/>
                  <a:pt x="1918937" y="4990193"/>
                  <a:pt x="1930800" y="4996124"/>
                </a:cubicBezTo>
                <a:cubicBezTo>
                  <a:pt x="1948093" y="5004770"/>
                  <a:pt x="1968552" y="5004636"/>
                  <a:pt x="1987071" y="5010192"/>
                </a:cubicBezTo>
                <a:cubicBezTo>
                  <a:pt x="2015477" y="5018714"/>
                  <a:pt x="2043342" y="5028949"/>
                  <a:pt x="2071477" y="5038327"/>
                </a:cubicBezTo>
                <a:lnTo>
                  <a:pt x="2113680" y="5052395"/>
                </a:lnTo>
                <a:lnTo>
                  <a:pt x="2155883" y="5066463"/>
                </a:lnTo>
                <a:cubicBezTo>
                  <a:pt x="2193397" y="5061774"/>
                  <a:pt x="2231228" y="5059158"/>
                  <a:pt x="2268424" y="5052395"/>
                </a:cubicBezTo>
                <a:cubicBezTo>
                  <a:pt x="2283014" y="5049742"/>
                  <a:pt x="2300142" y="5048813"/>
                  <a:pt x="2310628" y="5038327"/>
                </a:cubicBezTo>
                <a:cubicBezTo>
                  <a:pt x="2385655" y="4963300"/>
                  <a:pt x="2254357" y="5019569"/>
                  <a:pt x="2366898" y="4982057"/>
                </a:cubicBezTo>
                <a:cubicBezTo>
                  <a:pt x="2376277" y="4972678"/>
                  <a:pt x="2388210" y="4965294"/>
                  <a:pt x="2395034" y="4953921"/>
                </a:cubicBezTo>
                <a:cubicBezTo>
                  <a:pt x="2402663" y="4941206"/>
                  <a:pt x="2398616" y="4922203"/>
                  <a:pt x="2409101" y="4911718"/>
                </a:cubicBezTo>
                <a:cubicBezTo>
                  <a:pt x="2419586" y="4901233"/>
                  <a:pt x="2437236" y="4902340"/>
                  <a:pt x="2451304" y="4897651"/>
                </a:cubicBezTo>
                <a:cubicBezTo>
                  <a:pt x="2460683" y="4888272"/>
                  <a:pt x="2468067" y="4876339"/>
                  <a:pt x="2479440" y="4869515"/>
                </a:cubicBezTo>
                <a:cubicBezTo>
                  <a:pt x="2492155" y="4861886"/>
                  <a:pt x="2506929" y="4857286"/>
                  <a:pt x="2521643" y="4855447"/>
                </a:cubicBezTo>
                <a:cubicBezTo>
                  <a:pt x="2582311" y="4847864"/>
                  <a:pt x="2643563" y="4846069"/>
                  <a:pt x="2704523" y="4841380"/>
                </a:cubicBezTo>
                <a:cubicBezTo>
                  <a:pt x="2738770" y="4829964"/>
                  <a:pt x="2766629" y="4812285"/>
                  <a:pt x="2802997" y="4841380"/>
                </a:cubicBezTo>
                <a:cubicBezTo>
                  <a:pt x="2814576" y="4850643"/>
                  <a:pt x="2807801" y="4872004"/>
                  <a:pt x="2817064" y="4883583"/>
                </a:cubicBezTo>
                <a:cubicBezTo>
                  <a:pt x="2836896" y="4908373"/>
                  <a:pt x="2873671" y="4916519"/>
                  <a:pt x="2901471" y="4925786"/>
                </a:cubicBezTo>
                <a:cubicBezTo>
                  <a:pt x="2962431" y="4921097"/>
                  <a:pt x="3023683" y="4919301"/>
                  <a:pt x="3084351" y="4911718"/>
                </a:cubicBezTo>
                <a:cubicBezTo>
                  <a:pt x="3099065" y="4909879"/>
                  <a:pt x="3113839" y="4905280"/>
                  <a:pt x="3126554" y="4897651"/>
                </a:cubicBezTo>
                <a:cubicBezTo>
                  <a:pt x="3137927" y="4890827"/>
                  <a:pt x="3145311" y="4878894"/>
                  <a:pt x="3154689" y="4869515"/>
                </a:cubicBezTo>
                <a:cubicBezTo>
                  <a:pt x="3168757" y="4874204"/>
                  <a:pt x="3196892" y="4868754"/>
                  <a:pt x="3196892" y="4883583"/>
                </a:cubicBezTo>
                <a:cubicBezTo>
                  <a:pt x="3196892" y="4901763"/>
                  <a:pt x="3122892" y="4922317"/>
                  <a:pt x="3112486" y="4925786"/>
                </a:cubicBezTo>
                <a:cubicBezTo>
                  <a:pt x="3098418" y="4939854"/>
                  <a:pt x="3085567" y="4955253"/>
                  <a:pt x="3070283" y="4967989"/>
                </a:cubicBezTo>
                <a:cubicBezTo>
                  <a:pt x="3057295" y="4978813"/>
                  <a:pt x="3038642" y="4982922"/>
                  <a:pt x="3028080" y="4996124"/>
                </a:cubicBezTo>
                <a:cubicBezTo>
                  <a:pt x="3018817" y="5007703"/>
                  <a:pt x="3021641" y="5025611"/>
                  <a:pt x="3014012" y="5038327"/>
                </a:cubicBezTo>
                <a:cubicBezTo>
                  <a:pt x="2994701" y="5070512"/>
                  <a:pt x="2976871" y="5069465"/>
                  <a:pt x="2943674" y="5080531"/>
                </a:cubicBezTo>
                <a:cubicBezTo>
                  <a:pt x="2929606" y="5094599"/>
                  <a:pt x="2911133" y="5105343"/>
                  <a:pt x="2901471" y="5122734"/>
                </a:cubicBezTo>
                <a:cubicBezTo>
                  <a:pt x="2887068" y="5148659"/>
                  <a:pt x="2873335" y="5207140"/>
                  <a:pt x="2873335" y="5207140"/>
                </a:cubicBezTo>
                <a:cubicBezTo>
                  <a:pt x="2868646" y="5263411"/>
                  <a:pt x="2859268" y="5319486"/>
                  <a:pt x="2859268" y="5375952"/>
                </a:cubicBezTo>
                <a:cubicBezTo>
                  <a:pt x="2859268" y="5404475"/>
                  <a:pt x="2871147" y="5431919"/>
                  <a:pt x="2873335" y="5460358"/>
                </a:cubicBezTo>
                <a:cubicBezTo>
                  <a:pt x="2880537" y="5553983"/>
                  <a:pt x="2881157" y="5648018"/>
                  <a:pt x="2887403" y="5741712"/>
                </a:cubicBezTo>
                <a:cubicBezTo>
                  <a:pt x="2890538" y="5788734"/>
                  <a:pt x="2896782" y="5835497"/>
                  <a:pt x="2901471" y="5882389"/>
                </a:cubicBezTo>
                <a:cubicBezTo>
                  <a:pt x="2906160" y="5980863"/>
                  <a:pt x="2912019" y="6079288"/>
                  <a:pt x="2915538" y="6177811"/>
                </a:cubicBezTo>
                <a:cubicBezTo>
                  <a:pt x="2921398" y="6341896"/>
                  <a:pt x="2911958" y="6506941"/>
                  <a:pt x="2929606" y="6670180"/>
                </a:cubicBezTo>
                <a:cubicBezTo>
                  <a:pt x="2931423" y="6686989"/>
                  <a:pt x="2958972" y="6687312"/>
                  <a:pt x="2971809" y="6698315"/>
                </a:cubicBezTo>
                <a:cubicBezTo>
                  <a:pt x="2991949" y="6715578"/>
                  <a:pt x="3013366" y="6732515"/>
                  <a:pt x="3028080" y="6754586"/>
                </a:cubicBezTo>
                <a:lnTo>
                  <a:pt x="3084351" y="6838992"/>
                </a:lnTo>
                <a:cubicBezTo>
                  <a:pt x="3093729" y="6867128"/>
                  <a:pt x="3093728" y="6914020"/>
                  <a:pt x="3140621" y="6867127"/>
                </a:cubicBezTo>
                <a:cubicBezTo>
                  <a:pt x="3151106" y="6856642"/>
                  <a:pt x="3147488" y="6837887"/>
                  <a:pt x="3154689" y="6824924"/>
                </a:cubicBezTo>
                <a:cubicBezTo>
                  <a:pt x="3171111" y="6795365"/>
                  <a:pt x="3192203" y="6768653"/>
                  <a:pt x="3210960" y="6740518"/>
                </a:cubicBezTo>
                <a:lnTo>
                  <a:pt x="3239095" y="6698315"/>
                </a:lnTo>
                <a:cubicBezTo>
                  <a:pt x="3243784" y="6670180"/>
                  <a:pt x="3244143" y="6640969"/>
                  <a:pt x="3253163" y="6613909"/>
                </a:cubicBezTo>
                <a:cubicBezTo>
                  <a:pt x="3258510" y="6597869"/>
                  <a:pt x="3270295" y="6584543"/>
                  <a:pt x="3281298" y="6571706"/>
                </a:cubicBezTo>
                <a:cubicBezTo>
                  <a:pt x="3334703" y="6509400"/>
                  <a:pt x="3319868" y="6521336"/>
                  <a:pt x="3379772" y="6501367"/>
                </a:cubicBezTo>
                <a:cubicBezTo>
                  <a:pt x="3405943" y="6475197"/>
                  <a:pt x="3418296" y="6466524"/>
                  <a:pt x="3436043" y="6431029"/>
                </a:cubicBezTo>
                <a:cubicBezTo>
                  <a:pt x="3465997" y="6371121"/>
                  <a:pt x="3429869" y="6403063"/>
                  <a:pt x="3478246" y="6346623"/>
                </a:cubicBezTo>
                <a:cubicBezTo>
                  <a:pt x="3495509" y="6326483"/>
                  <a:pt x="3534517" y="6290352"/>
                  <a:pt x="3534517" y="6290352"/>
                </a:cubicBezTo>
                <a:cubicBezTo>
                  <a:pt x="3539206" y="6276284"/>
                  <a:pt x="3540955" y="6260864"/>
                  <a:pt x="3548584" y="6248149"/>
                </a:cubicBezTo>
                <a:cubicBezTo>
                  <a:pt x="3555408" y="6236776"/>
                  <a:pt x="3568434" y="6230371"/>
                  <a:pt x="3576720" y="6220014"/>
                </a:cubicBezTo>
                <a:cubicBezTo>
                  <a:pt x="3647711" y="6131277"/>
                  <a:pt x="3565052" y="6217614"/>
                  <a:pt x="3632991" y="6149675"/>
                </a:cubicBezTo>
                <a:cubicBezTo>
                  <a:pt x="3637680" y="6130918"/>
                  <a:pt x="3636333" y="6109491"/>
                  <a:pt x="3647058" y="6093404"/>
                </a:cubicBezTo>
                <a:cubicBezTo>
                  <a:pt x="3656436" y="6079336"/>
                  <a:pt x="3676424" y="6076272"/>
                  <a:pt x="3689261" y="6065269"/>
                </a:cubicBezTo>
                <a:cubicBezTo>
                  <a:pt x="3709401" y="6048006"/>
                  <a:pt x="3726775" y="6027755"/>
                  <a:pt x="3745532" y="6008998"/>
                </a:cubicBezTo>
                <a:lnTo>
                  <a:pt x="3773668" y="5980863"/>
                </a:lnTo>
                <a:cubicBezTo>
                  <a:pt x="3783047" y="5971484"/>
                  <a:pt x="3790767" y="5960084"/>
                  <a:pt x="3801803" y="5952727"/>
                </a:cubicBezTo>
                <a:cubicBezTo>
                  <a:pt x="3829938" y="5933970"/>
                  <a:pt x="3862299" y="5920368"/>
                  <a:pt x="3886209" y="5896457"/>
                </a:cubicBezTo>
                <a:cubicBezTo>
                  <a:pt x="3924829" y="5857835"/>
                  <a:pt x="3901761" y="5872515"/>
                  <a:pt x="3956548" y="5854254"/>
                </a:cubicBezTo>
                <a:cubicBezTo>
                  <a:pt x="3965926" y="5835497"/>
                  <a:pt x="3969854" y="5812812"/>
                  <a:pt x="3984683" y="5797983"/>
                </a:cubicBezTo>
                <a:cubicBezTo>
                  <a:pt x="3995168" y="5787497"/>
                  <a:pt x="4013923" y="5791116"/>
                  <a:pt x="4026886" y="5783915"/>
                </a:cubicBezTo>
                <a:cubicBezTo>
                  <a:pt x="4056445" y="5767493"/>
                  <a:pt x="4083157" y="5746401"/>
                  <a:pt x="4111292" y="5727644"/>
                </a:cubicBezTo>
                <a:cubicBezTo>
                  <a:pt x="4125360" y="5718266"/>
                  <a:pt x="4141540" y="5711464"/>
                  <a:pt x="4153495" y="5699509"/>
                </a:cubicBezTo>
                <a:cubicBezTo>
                  <a:pt x="4174095" y="5678910"/>
                  <a:pt x="4195443" y="5653885"/>
                  <a:pt x="4223834" y="5643238"/>
                </a:cubicBezTo>
                <a:cubicBezTo>
                  <a:pt x="4246222" y="5634843"/>
                  <a:pt x="4271104" y="5635462"/>
                  <a:pt x="4294172" y="5629171"/>
                </a:cubicBezTo>
                <a:cubicBezTo>
                  <a:pt x="4322784" y="5621368"/>
                  <a:pt x="4350443" y="5610414"/>
                  <a:pt x="4378578" y="5601035"/>
                </a:cubicBezTo>
                <a:lnTo>
                  <a:pt x="4420781" y="5586967"/>
                </a:lnTo>
                <a:cubicBezTo>
                  <a:pt x="4516572" y="5491179"/>
                  <a:pt x="4366878" y="5637190"/>
                  <a:pt x="4491120" y="5530697"/>
                </a:cubicBezTo>
                <a:cubicBezTo>
                  <a:pt x="4511260" y="5513434"/>
                  <a:pt x="4547391" y="5474426"/>
                  <a:pt x="4547391" y="5474426"/>
                </a:cubicBezTo>
                <a:cubicBezTo>
                  <a:pt x="4552080" y="5460358"/>
                  <a:pt x="4553829" y="5444938"/>
                  <a:pt x="4561458" y="5432223"/>
                </a:cubicBezTo>
                <a:cubicBezTo>
                  <a:pt x="4574822" y="5409950"/>
                  <a:pt x="4612628" y="5388731"/>
                  <a:pt x="4631797" y="5375952"/>
                </a:cubicBezTo>
                <a:cubicBezTo>
                  <a:pt x="4641175" y="5361884"/>
                  <a:pt x="4648929" y="5346586"/>
                  <a:pt x="4659932" y="5333749"/>
                </a:cubicBezTo>
                <a:cubicBezTo>
                  <a:pt x="4677195" y="5313609"/>
                  <a:pt x="4701489" y="5299549"/>
                  <a:pt x="4716203" y="5277478"/>
                </a:cubicBezTo>
                <a:cubicBezTo>
                  <a:pt x="4725581" y="5263410"/>
                  <a:pt x="4731136" y="5245837"/>
                  <a:pt x="4744338" y="5235275"/>
                </a:cubicBezTo>
                <a:cubicBezTo>
                  <a:pt x="4755917" y="5226012"/>
                  <a:pt x="4772473" y="5225896"/>
                  <a:pt x="4786541" y="5221207"/>
                </a:cubicBezTo>
                <a:cubicBezTo>
                  <a:pt x="4795920" y="5211829"/>
                  <a:pt x="4807853" y="5204445"/>
                  <a:pt x="4814677" y="5193072"/>
                </a:cubicBezTo>
                <a:cubicBezTo>
                  <a:pt x="4869463" y="5101763"/>
                  <a:pt x="4785589" y="5194022"/>
                  <a:pt x="4856880" y="5122734"/>
                </a:cubicBezTo>
                <a:cubicBezTo>
                  <a:pt x="4861902" y="5102646"/>
                  <a:pt x="4889743" y="4985170"/>
                  <a:pt x="4899083" y="4982057"/>
                </a:cubicBezTo>
                <a:cubicBezTo>
                  <a:pt x="5001831" y="4947807"/>
                  <a:pt x="4954717" y="4961114"/>
                  <a:pt x="5039760" y="4939854"/>
                </a:cubicBezTo>
                <a:cubicBezTo>
                  <a:pt x="5049138" y="4930475"/>
                  <a:pt x="5059937" y="4922329"/>
                  <a:pt x="5067895" y="4911718"/>
                </a:cubicBezTo>
                <a:cubicBezTo>
                  <a:pt x="5088184" y="4884666"/>
                  <a:pt x="5100256" y="4851222"/>
                  <a:pt x="5124166" y="4827312"/>
                </a:cubicBezTo>
                <a:lnTo>
                  <a:pt x="5166369" y="4785109"/>
                </a:lnTo>
                <a:cubicBezTo>
                  <a:pt x="5198698" y="4688120"/>
                  <a:pt x="5173533" y="4721674"/>
                  <a:pt x="5222640" y="4672567"/>
                </a:cubicBezTo>
                <a:cubicBezTo>
                  <a:pt x="5227329" y="4649121"/>
                  <a:pt x="5228312" y="4624617"/>
                  <a:pt x="5236708" y="4602229"/>
                </a:cubicBezTo>
                <a:cubicBezTo>
                  <a:pt x="5254796" y="4553995"/>
                  <a:pt x="5270201" y="4561367"/>
                  <a:pt x="5307046" y="4531891"/>
                </a:cubicBezTo>
                <a:cubicBezTo>
                  <a:pt x="5362220" y="4487751"/>
                  <a:pt x="5304091" y="4514119"/>
                  <a:pt x="5377384" y="4489687"/>
                </a:cubicBezTo>
                <a:lnTo>
                  <a:pt x="5433655" y="4405281"/>
                </a:lnTo>
                <a:lnTo>
                  <a:pt x="5461791" y="4363078"/>
                </a:lnTo>
                <a:cubicBezTo>
                  <a:pt x="5501060" y="4245266"/>
                  <a:pt x="5443695" y="4428110"/>
                  <a:pt x="5489926" y="4166131"/>
                </a:cubicBezTo>
                <a:cubicBezTo>
                  <a:pt x="5495080" y="4136925"/>
                  <a:pt x="5508683" y="4109860"/>
                  <a:pt x="5518061" y="4081724"/>
                </a:cubicBezTo>
                <a:cubicBezTo>
                  <a:pt x="5537474" y="4023483"/>
                  <a:pt x="5523905" y="4051857"/>
                  <a:pt x="5560264" y="3997318"/>
                </a:cubicBezTo>
                <a:cubicBezTo>
                  <a:pt x="5563290" y="3982188"/>
                  <a:pt x="5575422" y="3906407"/>
                  <a:pt x="5588400" y="3884777"/>
                </a:cubicBezTo>
                <a:cubicBezTo>
                  <a:pt x="5595224" y="3873404"/>
                  <a:pt x="5607157" y="3866020"/>
                  <a:pt x="5616535" y="3856641"/>
                </a:cubicBezTo>
                <a:cubicBezTo>
                  <a:pt x="5621224" y="3842573"/>
                  <a:pt x="5620117" y="3824923"/>
                  <a:pt x="5630603" y="3814438"/>
                </a:cubicBezTo>
                <a:cubicBezTo>
                  <a:pt x="5641088" y="3803953"/>
                  <a:pt x="5660091" y="3808000"/>
                  <a:pt x="5672806" y="3800371"/>
                </a:cubicBezTo>
                <a:cubicBezTo>
                  <a:pt x="5684179" y="3793547"/>
                  <a:pt x="5691563" y="3781614"/>
                  <a:pt x="5700941" y="3772235"/>
                </a:cubicBezTo>
                <a:cubicBezTo>
                  <a:pt x="5705630" y="3758167"/>
                  <a:pt x="5711792" y="3744508"/>
                  <a:pt x="5715009" y="3730032"/>
                </a:cubicBezTo>
                <a:cubicBezTo>
                  <a:pt x="5721197" y="3702188"/>
                  <a:pt x="5720057" y="3672686"/>
                  <a:pt x="5729077" y="3645626"/>
                </a:cubicBezTo>
                <a:cubicBezTo>
                  <a:pt x="5734424" y="3629586"/>
                  <a:pt x="5747834" y="3617491"/>
                  <a:pt x="5757212" y="3603423"/>
                </a:cubicBezTo>
                <a:cubicBezTo>
                  <a:pt x="5786490" y="3486312"/>
                  <a:pt x="5750840" y="3602098"/>
                  <a:pt x="5799415" y="3504949"/>
                </a:cubicBezTo>
                <a:cubicBezTo>
                  <a:pt x="5806047" y="3491686"/>
                  <a:pt x="5806851" y="3476009"/>
                  <a:pt x="5813483" y="3462746"/>
                </a:cubicBezTo>
                <a:cubicBezTo>
                  <a:pt x="5831230" y="3427253"/>
                  <a:pt x="5843584" y="3418577"/>
                  <a:pt x="5869754" y="3392407"/>
                </a:cubicBezTo>
                <a:cubicBezTo>
                  <a:pt x="5879132" y="3364272"/>
                  <a:pt x="5881438" y="3332677"/>
                  <a:pt x="5897889" y="3308001"/>
                </a:cubicBezTo>
                <a:cubicBezTo>
                  <a:pt x="5907267" y="3293933"/>
                  <a:pt x="5918463" y="3280920"/>
                  <a:pt x="5926024" y="3265798"/>
                </a:cubicBezTo>
                <a:cubicBezTo>
                  <a:pt x="5932656" y="3252535"/>
                  <a:pt x="5932891" y="3236558"/>
                  <a:pt x="5940092" y="3223595"/>
                </a:cubicBezTo>
                <a:cubicBezTo>
                  <a:pt x="5956514" y="3194036"/>
                  <a:pt x="5985670" y="3171268"/>
                  <a:pt x="5996363" y="3139189"/>
                </a:cubicBezTo>
                <a:cubicBezTo>
                  <a:pt x="6001052" y="3125121"/>
                  <a:pt x="6003799" y="3110249"/>
                  <a:pt x="6010431" y="3096986"/>
                </a:cubicBezTo>
                <a:cubicBezTo>
                  <a:pt x="6064972" y="2987904"/>
                  <a:pt x="6017274" y="3118659"/>
                  <a:pt x="6052634" y="3012580"/>
                </a:cubicBezTo>
                <a:cubicBezTo>
                  <a:pt x="6057323" y="2904728"/>
                  <a:pt x="6048954" y="2795508"/>
                  <a:pt x="6066701" y="2689023"/>
                </a:cubicBezTo>
                <a:cubicBezTo>
                  <a:pt x="6069139" y="2674396"/>
                  <a:pt x="6096188" y="2682584"/>
                  <a:pt x="6108904" y="2674955"/>
                </a:cubicBezTo>
                <a:cubicBezTo>
                  <a:pt x="6120277" y="2668131"/>
                  <a:pt x="6127661" y="2656198"/>
                  <a:pt x="6137040" y="2646820"/>
                </a:cubicBezTo>
                <a:cubicBezTo>
                  <a:pt x="6127661" y="2637441"/>
                  <a:pt x="6119261" y="2626970"/>
                  <a:pt x="6108904" y="2618684"/>
                </a:cubicBezTo>
                <a:cubicBezTo>
                  <a:pt x="6095702" y="2608122"/>
                  <a:pt x="6069725" y="2607183"/>
                  <a:pt x="6066701" y="2590549"/>
                </a:cubicBezTo>
                <a:cubicBezTo>
                  <a:pt x="6055615" y="2529575"/>
                  <a:pt x="6076697" y="2476156"/>
                  <a:pt x="6094837" y="2421737"/>
                </a:cubicBezTo>
                <a:cubicBezTo>
                  <a:pt x="6085458" y="2393602"/>
                  <a:pt x="6069164" y="2366886"/>
                  <a:pt x="6066701" y="2337331"/>
                </a:cubicBezTo>
                <a:cubicBezTo>
                  <a:pt x="6062012" y="2281060"/>
                  <a:pt x="6072904" y="2221220"/>
                  <a:pt x="6052634" y="2168518"/>
                </a:cubicBezTo>
                <a:cubicBezTo>
                  <a:pt x="6045693" y="2150472"/>
                  <a:pt x="6014953" y="2159762"/>
                  <a:pt x="5996363" y="2154451"/>
                </a:cubicBezTo>
                <a:cubicBezTo>
                  <a:pt x="5945402" y="2139891"/>
                  <a:pt x="5958196" y="2143073"/>
                  <a:pt x="5911957" y="2112247"/>
                </a:cubicBezTo>
                <a:cubicBezTo>
                  <a:pt x="5883822" y="2121626"/>
                  <a:pt x="5836930" y="2112248"/>
                  <a:pt x="5827551" y="2140383"/>
                </a:cubicBezTo>
                <a:cubicBezTo>
                  <a:pt x="5822862" y="2154451"/>
                  <a:pt x="5822746" y="2171007"/>
                  <a:pt x="5813483" y="2182586"/>
                </a:cubicBezTo>
                <a:cubicBezTo>
                  <a:pt x="5793650" y="2207377"/>
                  <a:pt x="5756878" y="2215522"/>
                  <a:pt x="5729077" y="2224789"/>
                </a:cubicBezTo>
                <a:cubicBezTo>
                  <a:pt x="5662321" y="2291545"/>
                  <a:pt x="5697971" y="2272672"/>
                  <a:pt x="5630603" y="2295127"/>
                </a:cubicBezTo>
                <a:cubicBezTo>
                  <a:pt x="5616535" y="2304506"/>
                  <a:pt x="5601602" y="2312701"/>
                  <a:pt x="5588400" y="2323263"/>
                </a:cubicBezTo>
                <a:cubicBezTo>
                  <a:pt x="5578043" y="2331548"/>
                  <a:pt x="5571637" y="2344574"/>
                  <a:pt x="5560264" y="2351398"/>
                </a:cubicBezTo>
                <a:cubicBezTo>
                  <a:pt x="5533623" y="2367382"/>
                  <a:pt x="5450703" y="2376693"/>
                  <a:pt x="5433655" y="2379534"/>
                </a:cubicBezTo>
                <a:cubicBezTo>
                  <a:pt x="5428966" y="2435805"/>
                  <a:pt x="5427051" y="2492376"/>
                  <a:pt x="5419588" y="2548346"/>
                </a:cubicBezTo>
                <a:cubicBezTo>
                  <a:pt x="5417628" y="2563045"/>
                  <a:pt x="5403883" y="2575811"/>
                  <a:pt x="5405520" y="2590549"/>
                </a:cubicBezTo>
                <a:cubicBezTo>
                  <a:pt x="5408795" y="2620025"/>
                  <a:pt x="5433655" y="2674955"/>
                  <a:pt x="5433655" y="2674955"/>
                </a:cubicBezTo>
                <a:cubicBezTo>
                  <a:pt x="5438344" y="2712469"/>
                  <a:pt x="5439802" y="2750530"/>
                  <a:pt x="5447723" y="2787497"/>
                </a:cubicBezTo>
                <a:cubicBezTo>
                  <a:pt x="5453937" y="2816496"/>
                  <a:pt x="5475858" y="2871903"/>
                  <a:pt x="5475858" y="2871903"/>
                </a:cubicBezTo>
                <a:cubicBezTo>
                  <a:pt x="5471169" y="2960998"/>
                  <a:pt x="5469868" y="3050337"/>
                  <a:pt x="5461791" y="3139189"/>
                </a:cubicBezTo>
                <a:cubicBezTo>
                  <a:pt x="5460448" y="3153957"/>
                  <a:pt x="5454924" y="3168429"/>
                  <a:pt x="5447723" y="3181392"/>
                </a:cubicBezTo>
                <a:cubicBezTo>
                  <a:pt x="5431301" y="3210951"/>
                  <a:pt x="5415362" y="3241887"/>
                  <a:pt x="5391452" y="3265798"/>
                </a:cubicBezTo>
                <a:lnTo>
                  <a:pt x="5363317" y="3293934"/>
                </a:lnTo>
                <a:cubicBezTo>
                  <a:pt x="5331484" y="3389432"/>
                  <a:pt x="5377714" y="3279532"/>
                  <a:pt x="5264843" y="3392407"/>
                </a:cubicBezTo>
                <a:cubicBezTo>
                  <a:pt x="5255465" y="3401786"/>
                  <a:pt x="5244993" y="3410186"/>
                  <a:pt x="5236708" y="3420543"/>
                </a:cubicBezTo>
                <a:cubicBezTo>
                  <a:pt x="5226146" y="3433745"/>
                  <a:pt x="5220527" y="3450791"/>
                  <a:pt x="5208572" y="3462746"/>
                </a:cubicBezTo>
                <a:cubicBezTo>
                  <a:pt x="5196617" y="3474701"/>
                  <a:pt x="5179571" y="3480319"/>
                  <a:pt x="5166369" y="3490881"/>
                </a:cubicBezTo>
                <a:cubicBezTo>
                  <a:pt x="5111196" y="3535020"/>
                  <a:pt x="5169323" y="3508654"/>
                  <a:pt x="5096031" y="3533084"/>
                </a:cubicBezTo>
                <a:cubicBezTo>
                  <a:pt x="5081963" y="3542463"/>
                  <a:pt x="5070692" y="3560015"/>
                  <a:pt x="5053828" y="3561220"/>
                </a:cubicBezTo>
                <a:cubicBezTo>
                  <a:pt x="5018473" y="3563745"/>
                  <a:pt x="4868781" y="3545107"/>
                  <a:pt x="4814677" y="3533084"/>
                </a:cubicBezTo>
                <a:cubicBezTo>
                  <a:pt x="4800202" y="3529867"/>
                  <a:pt x="4787229" y="3520492"/>
                  <a:pt x="4772474" y="3519017"/>
                </a:cubicBezTo>
                <a:cubicBezTo>
                  <a:pt x="4693015" y="3511071"/>
                  <a:pt x="4613040" y="3509638"/>
                  <a:pt x="4533323" y="3504949"/>
                </a:cubicBezTo>
                <a:cubicBezTo>
                  <a:pt x="4519255" y="3495571"/>
                  <a:pt x="4504322" y="3487376"/>
                  <a:pt x="4491120" y="3476814"/>
                </a:cubicBezTo>
                <a:cubicBezTo>
                  <a:pt x="4480763" y="3468528"/>
                  <a:pt x="4474847" y="3454610"/>
                  <a:pt x="4462984" y="3448678"/>
                </a:cubicBezTo>
                <a:cubicBezTo>
                  <a:pt x="4347481" y="3390926"/>
                  <a:pt x="4175346" y="3411305"/>
                  <a:pt x="4069089" y="3406475"/>
                </a:cubicBezTo>
                <a:cubicBezTo>
                  <a:pt x="4055021" y="3397097"/>
                  <a:pt x="4042008" y="3385901"/>
                  <a:pt x="4026886" y="3378340"/>
                </a:cubicBezTo>
                <a:cubicBezTo>
                  <a:pt x="3994728" y="3362261"/>
                  <a:pt x="3946450" y="3358230"/>
                  <a:pt x="3914344" y="3350204"/>
                </a:cubicBezTo>
                <a:cubicBezTo>
                  <a:pt x="3899958" y="3346608"/>
                  <a:pt x="3886768" y="3338575"/>
                  <a:pt x="3872141" y="3336137"/>
                </a:cubicBezTo>
                <a:cubicBezTo>
                  <a:pt x="3830256" y="3329156"/>
                  <a:pt x="3787735" y="3326758"/>
                  <a:pt x="3745532" y="3322069"/>
                </a:cubicBezTo>
                <a:cubicBezTo>
                  <a:pt x="3717397" y="3312691"/>
                  <a:pt x="3682096" y="3314905"/>
                  <a:pt x="3661126" y="3293934"/>
                </a:cubicBezTo>
                <a:cubicBezTo>
                  <a:pt x="3593197" y="3226003"/>
                  <a:pt x="3679514" y="3308643"/>
                  <a:pt x="3590788" y="3237663"/>
                </a:cubicBezTo>
                <a:cubicBezTo>
                  <a:pt x="3580431" y="3229377"/>
                  <a:pt x="3570938" y="3219884"/>
                  <a:pt x="3562652" y="3209527"/>
                </a:cubicBezTo>
                <a:cubicBezTo>
                  <a:pt x="3552090" y="3196325"/>
                  <a:pt x="3547719" y="3177886"/>
                  <a:pt x="3534517" y="3167324"/>
                </a:cubicBezTo>
                <a:cubicBezTo>
                  <a:pt x="3522938" y="3158061"/>
                  <a:pt x="3506382" y="3157946"/>
                  <a:pt x="3492314" y="3153257"/>
                </a:cubicBezTo>
                <a:cubicBezTo>
                  <a:pt x="3429190" y="3090133"/>
                  <a:pt x="3504155" y="3156709"/>
                  <a:pt x="3421975" y="3111054"/>
                </a:cubicBezTo>
                <a:cubicBezTo>
                  <a:pt x="3392416" y="3094632"/>
                  <a:pt x="3337569" y="3054783"/>
                  <a:pt x="3337569" y="3054783"/>
                </a:cubicBezTo>
                <a:cubicBezTo>
                  <a:pt x="3297717" y="2935229"/>
                  <a:pt x="3353297" y="3080997"/>
                  <a:pt x="3295366" y="2984444"/>
                </a:cubicBezTo>
                <a:cubicBezTo>
                  <a:pt x="3286165" y="2969109"/>
                  <a:pt x="3270577" y="2897681"/>
                  <a:pt x="3267231" y="2885971"/>
                </a:cubicBezTo>
                <a:cubicBezTo>
                  <a:pt x="3243659" y="2803467"/>
                  <a:pt x="3266129" y="2883766"/>
                  <a:pt x="3225028" y="2801564"/>
                </a:cubicBezTo>
                <a:cubicBezTo>
                  <a:pt x="3218396" y="2788301"/>
                  <a:pt x="3218161" y="2772324"/>
                  <a:pt x="3210960" y="2759361"/>
                </a:cubicBezTo>
                <a:cubicBezTo>
                  <a:pt x="3194538" y="2729802"/>
                  <a:pt x="3154689" y="2674955"/>
                  <a:pt x="3154689" y="2674955"/>
                </a:cubicBezTo>
                <a:cubicBezTo>
                  <a:pt x="3156628" y="2659447"/>
                  <a:pt x="3162281" y="2554449"/>
                  <a:pt x="3182824" y="2520211"/>
                </a:cubicBezTo>
                <a:cubicBezTo>
                  <a:pt x="3189648" y="2508838"/>
                  <a:pt x="3201581" y="2501454"/>
                  <a:pt x="3210960" y="2492075"/>
                </a:cubicBezTo>
                <a:cubicBezTo>
                  <a:pt x="3206271" y="2478007"/>
                  <a:pt x="3210660" y="2455379"/>
                  <a:pt x="3196892" y="2449872"/>
                </a:cubicBezTo>
                <a:cubicBezTo>
                  <a:pt x="3158335" y="2434450"/>
                  <a:pt x="3126874" y="2482590"/>
                  <a:pt x="3098418" y="2492075"/>
                </a:cubicBezTo>
                <a:cubicBezTo>
                  <a:pt x="3071358" y="2501095"/>
                  <a:pt x="3041856" y="2499955"/>
                  <a:pt x="3014012" y="2506143"/>
                </a:cubicBezTo>
                <a:cubicBezTo>
                  <a:pt x="2999536" y="2509360"/>
                  <a:pt x="2985877" y="2515522"/>
                  <a:pt x="2971809" y="2520211"/>
                </a:cubicBezTo>
                <a:cubicBezTo>
                  <a:pt x="2948363" y="2515522"/>
                  <a:pt x="2924667" y="2511942"/>
                  <a:pt x="2901471" y="2506143"/>
                </a:cubicBezTo>
                <a:cubicBezTo>
                  <a:pt x="2887085" y="2502546"/>
                  <a:pt x="2869753" y="2502560"/>
                  <a:pt x="2859268" y="2492075"/>
                </a:cubicBezTo>
                <a:cubicBezTo>
                  <a:pt x="2848783" y="2481590"/>
                  <a:pt x="2849889" y="2463940"/>
                  <a:pt x="2845200" y="2449872"/>
                </a:cubicBezTo>
                <a:cubicBezTo>
                  <a:pt x="2849889" y="2407669"/>
                  <a:pt x="2852287" y="2365148"/>
                  <a:pt x="2859268" y="2323263"/>
                </a:cubicBezTo>
                <a:cubicBezTo>
                  <a:pt x="2861706" y="2308636"/>
                  <a:pt x="2873335" y="2295889"/>
                  <a:pt x="2873335" y="2281060"/>
                </a:cubicBezTo>
                <a:cubicBezTo>
                  <a:pt x="2873335" y="2263392"/>
                  <a:pt x="2851835" y="2202491"/>
                  <a:pt x="2845200" y="2182586"/>
                </a:cubicBezTo>
                <a:cubicBezTo>
                  <a:pt x="2849889" y="2159140"/>
                  <a:pt x="2846005" y="2132142"/>
                  <a:pt x="2859268" y="2112247"/>
                </a:cubicBezTo>
                <a:cubicBezTo>
                  <a:pt x="2867493" y="2099909"/>
                  <a:pt x="2888756" y="2105809"/>
                  <a:pt x="2901471" y="2098180"/>
                </a:cubicBezTo>
                <a:cubicBezTo>
                  <a:pt x="2998022" y="2040249"/>
                  <a:pt x="2852255" y="2095826"/>
                  <a:pt x="2971809" y="2055977"/>
                </a:cubicBezTo>
                <a:cubicBezTo>
                  <a:pt x="3043096" y="1984687"/>
                  <a:pt x="2950838" y="2068559"/>
                  <a:pt x="3042148" y="2013774"/>
                </a:cubicBezTo>
                <a:cubicBezTo>
                  <a:pt x="3053521" y="2006950"/>
                  <a:pt x="3059926" y="1993924"/>
                  <a:pt x="3070283" y="1985638"/>
                </a:cubicBezTo>
                <a:cubicBezTo>
                  <a:pt x="3159014" y="1914653"/>
                  <a:pt x="3072689" y="1997302"/>
                  <a:pt x="3140621" y="1929367"/>
                </a:cubicBezTo>
                <a:cubicBezTo>
                  <a:pt x="3145310" y="1915299"/>
                  <a:pt x="3144203" y="1897649"/>
                  <a:pt x="3154689" y="1887164"/>
                </a:cubicBezTo>
                <a:cubicBezTo>
                  <a:pt x="3165174" y="1876679"/>
                  <a:pt x="3184177" y="1880726"/>
                  <a:pt x="3196892" y="1873097"/>
                </a:cubicBezTo>
                <a:cubicBezTo>
                  <a:pt x="3208265" y="1866273"/>
                  <a:pt x="3215649" y="1854340"/>
                  <a:pt x="3225028" y="1844961"/>
                </a:cubicBezTo>
                <a:cubicBezTo>
                  <a:pt x="3220339" y="1830893"/>
                  <a:pt x="3220223" y="1814337"/>
                  <a:pt x="3210960" y="1802758"/>
                </a:cubicBezTo>
                <a:cubicBezTo>
                  <a:pt x="3191127" y="1777967"/>
                  <a:pt x="3154355" y="1769822"/>
                  <a:pt x="3126554" y="1760555"/>
                </a:cubicBezTo>
                <a:cubicBezTo>
                  <a:pt x="3091194" y="1654476"/>
                  <a:pt x="3143005" y="1781119"/>
                  <a:pt x="3070283" y="1690217"/>
                </a:cubicBezTo>
                <a:cubicBezTo>
                  <a:pt x="3015717" y="1622010"/>
                  <a:pt x="3106092" y="1664640"/>
                  <a:pt x="3014012" y="1633946"/>
                </a:cubicBezTo>
                <a:cubicBezTo>
                  <a:pt x="3001233" y="1614777"/>
                  <a:pt x="2980014" y="1576971"/>
                  <a:pt x="2957741" y="1563607"/>
                </a:cubicBezTo>
                <a:cubicBezTo>
                  <a:pt x="2945026" y="1555978"/>
                  <a:pt x="2929606" y="1554229"/>
                  <a:pt x="2915538" y="1549540"/>
                </a:cubicBezTo>
                <a:cubicBezTo>
                  <a:pt x="2889368" y="1523369"/>
                  <a:pt x="2880695" y="1511016"/>
                  <a:pt x="2845200" y="1493269"/>
                </a:cubicBezTo>
                <a:cubicBezTo>
                  <a:pt x="2831937" y="1486637"/>
                  <a:pt x="2815960" y="1486402"/>
                  <a:pt x="2802997" y="1479201"/>
                </a:cubicBezTo>
                <a:cubicBezTo>
                  <a:pt x="2657881" y="1398581"/>
                  <a:pt x="2771883" y="1440695"/>
                  <a:pt x="2676388" y="1408863"/>
                </a:cubicBezTo>
                <a:cubicBezTo>
                  <a:pt x="2608449" y="1340924"/>
                  <a:pt x="2691108" y="1427261"/>
                  <a:pt x="2620117" y="1338524"/>
                </a:cubicBezTo>
                <a:cubicBezTo>
                  <a:pt x="2611831" y="1328167"/>
                  <a:pt x="2601360" y="1319767"/>
                  <a:pt x="2591981" y="1310389"/>
                </a:cubicBezTo>
                <a:cubicBezTo>
                  <a:pt x="2587292" y="1296321"/>
                  <a:pt x="2587177" y="1279765"/>
                  <a:pt x="2577914" y="1268186"/>
                </a:cubicBezTo>
                <a:cubicBezTo>
                  <a:pt x="2558082" y="1243396"/>
                  <a:pt x="2521309" y="1235250"/>
                  <a:pt x="2493508" y="1225983"/>
                </a:cubicBezTo>
                <a:cubicBezTo>
                  <a:pt x="2460179" y="1192654"/>
                  <a:pt x="2428689" y="1157485"/>
                  <a:pt x="2380966" y="1141577"/>
                </a:cubicBezTo>
                <a:cubicBezTo>
                  <a:pt x="2366898" y="1136888"/>
                  <a:pt x="2352026" y="1134141"/>
                  <a:pt x="2338763" y="1127509"/>
                </a:cubicBezTo>
                <a:cubicBezTo>
                  <a:pt x="2323641" y="1119948"/>
                  <a:pt x="2312010" y="1106241"/>
                  <a:pt x="2296560" y="1099374"/>
                </a:cubicBezTo>
                <a:cubicBezTo>
                  <a:pt x="2252518" y="1079799"/>
                  <a:pt x="2202655" y="1068863"/>
                  <a:pt x="2155883" y="1057171"/>
                </a:cubicBezTo>
                <a:lnTo>
                  <a:pt x="2127748" y="972764"/>
                </a:lnTo>
                <a:cubicBezTo>
                  <a:pt x="2123059" y="958696"/>
                  <a:pt x="2124166" y="941046"/>
                  <a:pt x="2113680" y="930561"/>
                </a:cubicBezTo>
                <a:lnTo>
                  <a:pt x="2085544" y="902426"/>
                </a:lnTo>
                <a:cubicBezTo>
                  <a:pt x="2080855" y="916494"/>
                  <a:pt x="2075551" y="930371"/>
                  <a:pt x="2071477" y="944629"/>
                </a:cubicBezTo>
                <a:cubicBezTo>
                  <a:pt x="2066166" y="963219"/>
                  <a:pt x="2072876" y="989299"/>
                  <a:pt x="2057409" y="1000900"/>
                </a:cubicBezTo>
                <a:cubicBezTo>
                  <a:pt x="2045546" y="1009797"/>
                  <a:pt x="2029274" y="991521"/>
                  <a:pt x="2015206" y="986832"/>
                </a:cubicBezTo>
                <a:cubicBezTo>
                  <a:pt x="2010517" y="972764"/>
                  <a:pt x="2005212" y="958887"/>
                  <a:pt x="2001138" y="944629"/>
                </a:cubicBezTo>
                <a:cubicBezTo>
                  <a:pt x="1995827" y="926039"/>
                  <a:pt x="1995718" y="905651"/>
                  <a:pt x="1987071" y="888358"/>
                </a:cubicBezTo>
                <a:cubicBezTo>
                  <a:pt x="1981140" y="876495"/>
                  <a:pt x="1967221" y="870580"/>
                  <a:pt x="1958935" y="860223"/>
                </a:cubicBezTo>
                <a:cubicBezTo>
                  <a:pt x="1948373" y="847021"/>
                  <a:pt x="1938361" y="833142"/>
                  <a:pt x="1930800" y="818020"/>
                </a:cubicBezTo>
                <a:cubicBezTo>
                  <a:pt x="1924168" y="804757"/>
                  <a:pt x="1925351" y="787884"/>
                  <a:pt x="1916732" y="775817"/>
                </a:cubicBezTo>
                <a:cubicBezTo>
                  <a:pt x="1901314" y="754232"/>
                  <a:pt x="1860461" y="719546"/>
                  <a:pt x="1860461" y="719546"/>
                </a:cubicBezTo>
                <a:cubicBezTo>
                  <a:pt x="1828783" y="529472"/>
                  <a:pt x="1871007" y="711622"/>
                  <a:pt x="1818258" y="592937"/>
                </a:cubicBezTo>
                <a:cubicBezTo>
                  <a:pt x="1751290" y="442259"/>
                  <a:pt x="1825664" y="561845"/>
                  <a:pt x="1761988" y="466327"/>
                </a:cubicBezTo>
                <a:cubicBezTo>
                  <a:pt x="1756637" y="439572"/>
                  <a:pt x="1748272" y="382625"/>
                  <a:pt x="1733852" y="353786"/>
                </a:cubicBezTo>
                <a:cubicBezTo>
                  <a:pt x="1699425" y="284932"/>
                  <a:pt x="1716837" y="335788"/>
                  <a:pt x="1677581" y="283447"/>
                </a:cubicBezTo>
                <a:cubicBezTo>
                  <a:pt x="1643823" y="238436"/>
                  <a:pt x="1633506" y="203170"/>
                  <a:pt x="1593175" y="170906"/>
                </a:cubicBezTo>
                <a:cubicBezTo>
                  <a:pt x="1579973" y="160344"/>
                  <a:pt x="1565040" y="152149"/>
                  <a:pt x="1550972" y="142771"/>
                </a:cubicBezTo>
                <a:cubicBezTo>
                  <a:pt x="1515611" y="36688"/>
                  <a:pt x="1567424" y="163336"/>
                  <a:pt x="1494701" y="72432"/>
                </a:cubicBezTo>
                <a:cubicBezTo>
                  <a:pt x="1436756" y="0"/>
                  <a:pt x="1459532" y="48986"/>
                  <a:pt x="1452498" y="44297"/>
                </a:cubicBezTo>
                <a:close/>
              </a:path>
            </a:pathLst>
          </a:custGeom>
          <a:ln w="38100">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cs-CZ"/>
          </a:p>
        </p:txBody>
      </p:sp>
      <p:sp>
        <p:nvSpPr>
          <p:cNvPr id="8" name="Volný tvar 7"/>
          <p:cNvSpPr/>
          <p:nvPr/>
        </p:nvSpPr>
        <p:spPr>
          <a:xfrm>
            <a:off x="3882683" y="1069145"/>
            <a:ext cx="2053883" cy="942535"/>
          </a:xfrm>
          <a:custGeom>
            <a:avLst/>
            <a:gdLst>
              <a:gd name="connsiteX0" fmla="*/ 0 w 2053883"/>
              <a:gd name="connsiteY0" fmla="*/ 182880 h 942535"/>
              <a:gd name="connsiteX1" fmla="*/ 478302 w 2053883"/>
              <a:gd name="connsiteY1" fmla="*/ 196947 h 942535"/>
              <a:gd name="connsiteX2" fmla="*/ 661182 w 2053883"/>
              <a:gd name="connsiteY2" fmla="*/ 0 h 942535"/>
              <a:gd name="connsiteX3" fmla="*/ 858129 w 2053883"/>
              <a:gd name="connsiteY3" fmla="*/ 196947 h 942535"/>
              <a:gd name="connsiteX4" fmla="*/ 1237957 w 2053883"/>
              <a:gd name="connsiteY4" fmla="*/ 281353 h 942535"/>
              <a:gd name="connsiteX5" fmla="*/ 2053883 w 2053883"/>
              <a:gd name="connsiteY5" fmla="*/ 942535 h 94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883" h="942535">
                <a:moveTo>
                  <a:pt x="0" y="182880"/>
                </a:moveTo>
                <a:cubicBezTo>
                  <a:pt x="184052" y="205153"/>
                  <a:pt x="368105" y="227427"/>
                  <a:pt x="478302" y="196947"/>
                </a:cubicBezTo>
                <a:cubicBezTo>
                  <a:pt x="588499" y="166467"/>
                  <a:pt x="597878" y="0"/>
                  <a:pt x="661182" y="0"/>
                </a:cubicBezTo>
                <a:cubicBezTo>
                  <a:pt x="724486" y="0"/>
                  <a:pt x="762000" y="150055"/>
                  <a:pt x="858129" y="196947"/>
                </a:cubicBezTo>
                <a:cubicBezTo>
                  <a:pt x="954258" y="243839"/>
                  <a:pt x="1038665" y="157088"/>
                  <a:pt x="1237957" y="281353"/>
                </a:cubicBezTo>
                <a:cubicBezTo>
                  <a:pt x="1437249" y="405618"/>
                  <a:pt x="1745566" y="674076"/>
                  <a:pt x="2053883" y="942535"/>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 name="Volný tvar 10"/>
          <p:cNvSpPr/>
          <p:nvPr/>
        </p:nvSpPr>
        <p:spPr>
          <a:xfrm>
            <a:off x="6035040" y="3429000"/>
            <a:ext cx="1993344" cy="1480625"/>
          </a:xfrm>
          <a:custGeom>
            <a:avLst/>
            <a:gdLst>
              <a:gd name="connsiteX0" fmla="*/ 0 w 2011680"/>
              <a:gd name="connsiteY0" fmla="*/ 1420837 h 1420837"/>
              <a:gd name="connsiteX1" fmla="*/ 112542 w 2011680"/>
              <a:gd name="connsiteY1" fmla="*/ 1336430 h 1420837"/>
              <a:gd name="connsiteX2" fmla="*/ 351692 w 2011680"/>
              <a:gd name="connsiteY2" fmla="*/ 1280160 h 1420837"/>
              <a:gd name="connsiteX3" fmla="*/ 576775 w 2011680"/>
              <a:gd name="connsiteY3" fmla="*/ 1139483 h 1420837"/>
              <a:gd name="connsiteX4" fmla="*/ 703385 w 2011680"/>
              <a:gd name="connsiteY4" fmla="*/ 970670 h 1420837"/>
              <a:gd name="connsiteX5" fmla="*/ 900332 w 2011680"/>
              <a:gd name="connsiteY5" fmla="*/ 914400 h 1420837"/>
              <a:gd name="connsiteX6" fmla="*/ 1181686 w 2011680"/>
              <a:gd name="connsiteY6" fmla="*/ 872197 h 1420837"/>
              <a:gd name="connsiteX7" fmla="*/ 2011680 w 2011680"/>
              <a:gd name="connsiteY7" fmla="*/ 0 h 142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1420837">
                <a:moveTo>
                  <a:pt x="0" y="1420837"/>
                </a:moveTo>
                <a:cubicBezTo>
                  <a:pt x="26963" y="1390356"/>
                  <a:pt x="53927" y="1359876"/>
                  <a:pt x="112542" y="1336430"/>
                </a:cubicBezTo>
                <a:cubicBezTo>
                  <a:pt x="171157" y="1312984"/>
                  <a:pt x="274320" y="1312984"/>
                  <a:pt x="351692" y="1280160"/>
                </a:cubicBezTo>
                <a:cubicBezTo>
                  <a:pt x="429064" y="1247336"/>
                  <a:pt x="518160" y="1191065"/>
                  <a:pt x="576775" y="1139483"/>
                </a:cubicBezTo>
                <a:cubicBezTo>
                  <a:pt x="635391" y="1087901"/>
                  <a:pt x="649459" y="1008184"/>
                  <a:pt x="703385" y="970670"/>
                </a:cubicBezTo>
                <a:cubicBezTo>
                  <a:pt x="757311" y="933156"/>
                  <a:pt x="820615" y="930812"/>
                  <a:pt x="900332" y="914400"/>
                </a:cubicBezTo>
                <a:cubicBezTo>
                  <a:pt x="980049" y="897988"/>
                  <a:pt x="996461" y="1024597"/>
                  <a:pt x="1181686" y="872197"/>
                </a:cubicBezTo>
                <a:cubicBezTo>
                  <a:pt x="1366911" y="719797"/>
                  <a:pt x="1689295" y="359898"/>
                  <a:pt x="2011680" y="0"/>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Volný tvar 11"/>
          <p:cNvSpPr/>
          <p:nvPr/>
        </p:nvSpPr>
        <p:spPr>
          <a:xfrm>
            <a:off x="5747476" y="1842868"/>
            <a:ext cx="540782" cy="661181"/>
          </a:xfrm>
          <a:custGeom>
            <a:avLst/>
            <a:gdLst>
              <a:gd name="connsiteX0" fmla="*/ 371970 w 540782"/>
              <a:gd name="connsiteY0" fmla="*/ 576775 h 661181"/>
              <a:gd name="connsiteX1" fmla="*/ 371970 w 540782"/>
              <a:gd name="connsiteY1" fmla="*/ 576775 h 661181"/>
              <a:gd name="connsiteX2" fmla="*/ 259429 w 540782"/>
              <a:gd name="connsiteY2" fmla="*/ 633046 h 661181"/>
              <a:gd name="connsiteX3" fmla="*/ 175022 w 540782"/>
              <a:gd name="connsiteY3" fmla="*/ 661181 h 661181"/>
              <a:gd name="connsiteX4" fmla="*/ 76549 w 540782"/>
              <a:gd name="connsiteY4" fmla="*/ 633046 h 661181"/>
              <a:gd name="connsiteX5" fmla="*/ 48413 w 540782"/>
              <a:gd name="connsiteY5" fmla="*/ 604910 h 661181"/>
              <a:gd name="connsiteX6" fmla="*/ 76549 w 540782"/>
              <a:gd name="connsiteY6" fmla="*/ 281354 h 661181"/>
              <a:gd name="connsiteX7" fmla="*/ 146887 w 540782"/>
              <a:gd name="connsiteY7" fmla="*/ 225083 h 661181"/>
              <a:gd name="connsiteX8" fmla="*/ 203158 w 540782"/>
              <a:gd name="connsiteY8" fmla="*/ 168812 h 661181"/>
              <a:gd name="connsiteX9" fmla="*/ 245361 w 540782"/>
              <a:gd name="connsiteY9" fmla="*/ 140677 h 661181"/>
              <a:gd name="connsiteX10" fmla="*/ 301632 w 540782"/>
              <a:gd name="connsiteY10" fmla="*/ 84406 h 661181"/>
              <a:gd name="connsiteX11" fmla="*/ 329767 w 540782"/>
              <a:gd name="connsiteY11" fmla="*/ 56270 h 661181"/>
              <a:gd name="connsiteX12" fmla="*/ 400106 w 540782"/>
              <a:gd name="connsiteY12" fmla="*/ 0 h 661181"/>
              <a:gd name="connsiteX13" fmla="*/ 442309 w 540782"/>
              <a:gd name="connsiteY13" fmla="*/ 14067 h 661181"/>
              <a:gd name="connsiteX14" fmla="*/ 498579 w 540782"/>
              <a:gd name="connsiteY14" fmla="*/ 84406 h 661181"/>
              <a:gd name="connsiteX15" fmla="*/ 526715 w 540782"/>
              <a:gd name="connsiteY15" fmla="*/ 112541 h 661181"/>
              <a:gd name="connsiteX16" fmla="*/ 540782 w 540782"/>
              <a:gd name="connsiteY16" fmla="*/ 154744 h 661181"/>
              <a:gd name="connsiteX17" fmla="*/ 498579 w 540782"/>
              <a:gd name="connsiteY17" fmla="*/ 225083 h 661181"/>
              <a:gd name="connsiteX18" fmla="*/ 456376 w 540782"/>
              <a:gd name="connsiteY18" fmla="*/ 253218 h 661181"/>
              <a:gd name="connsiteX19" fmla="*/ 400106 w 540782"/>
              <a:gd name="connsiteY19" fmla="*/ 323557 h 661181"/>
              <a:gd name="connsiteX20" fmla="*/ 371970 w 540782"/>
              <a:gd name="connsiteY20" fmla="*/ 351692 h 661181"/>
              <a:gd name="connsiteX21" fmla="*/ 386038 w 540782"/>
              <a:gd name="connsiteY21" fmla="*/ 407963 h 661181"/>
              <a:gd name="connsiteX22" fmla="*/ 428241 w 540782"/>
              <a:gd name="connsiteY22" fmla="*/ 422030 h 661181"/>
              <a:gd name="connsiteX23" fmla="*/ 456376 w 540782"/>
              <a:gd name="connsiteY23" fmla="*/ 450166 h 661181"/>
              <a:gd name="connsiteX24" fmla="*/ 442309 w 540782"/>
              <a:gd name="connsiteY24" fmla="*/ 534572 h 661181"/>
              <a:gd name="connsiteX25" fmla="*/ 414173 w 540782"/>
              <a:gd name="connsiteY25" fmla="*/ 562707 h 661181"/>
              <a:gd name="connsiteX26" fmla="*/ 371970 w 540782"/>
              <a:gd name="connsiteY26" fmla="*/ 576775 h 66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0782" h="661181">
                <a:moveTo>
                  <a:pt x="371970" y="576775"/>
                </a:moveTo>
                <a:lnTo>
                  <a:pt x="371970" y="576775"/>
                </a:lnTo>
                <a:cubicBezTo>
                  <a:pt x="334456" y="595532"/>
                  <a:pt x="297979" y="616524"/>
                  <a:pt x="259429" y="633046"/>
                </a:cubicBezTo>
                <a:cubicBezTo>
                  <a:pt x="232169" y="644729"/>
                  <a:pt x="175022" y="661181"/>
                  <a:pt x="175022" y="661181"/>
                </a:cubicBezTo>
                <a:cubicBezTo>
                  <a:pt x="164507" y="658552"/>
                  <a:pt x="90967" y="641697"/>
                  <a:pt x="76549" y="633046"/>
                </a:cubicBezTo>
                <a:cubicBezTo>
                  <a:pt x="65176" y="626222"/>
                  <a:pt x="57792" y="614289"/>
                  <a:pt x="48413" y="604910"/>
                </a:cubicBezTo>
                <a:cubicBezTo>
                  <a:pt x="57792" y="497058"/>
                  <a:pt x="0" y="357906"/>
                  <a:pt x="76549" y="281354"/>
                </a:cubicBezTo>
                <a:cubicBezTo>
                  <a:pt x="172311" y="185588"/>
                  <a:pt x="22681" y="331545"/>
                  <a:pt x="146887" y="225083"/>
                </a:cubicBezTo>
                <a:cubicBezTo>
                  <a:pt x="167027" y="207820"/>
                  <a:pt x="181087" y="183526"/>
                  <a:pt x="203158" y="168812"/>
                </a:cubicBezTo>
                <a:cubicBezTo>
                  <a:pt x="217226" y="159434"/>
                  <a:pt x="232524" y="151680"/>
                  <a:pt x="245361" y="140677"/>
                </a:cubicBezTo>
                <a:cubicBezTo>
                  <a:pt x="265501" y="123414"/>
                  <a:pt x="282875" y="103163"/>
                  <a:pt x="301632" y="84406"/>
                </a:cubicBezTo>
                <a:cubicBezTo>
                  <a:pt x="311010" y="75027"/>
                  <a:pt x="318731" y="63627"/>
                  <a:pt x="329767" y="56270"/>
                </a:cubicBezTo>
                <a:cubicBezTo>
                  <a:pt x="383006" y="20778"/>
                  <a:pt x="360015" y="40090"/>
                  <a:pt x="400106" y="0"/>
                </a:cubicBezTo>
                <a:cubicBezTo>
                  <a:pt x="414174" y="4689"/>
                  <a:pt x="429594" y="6438"/>
                  <a:pt x="442309" y="14067"/>
                </a:cubicBezTo>
                <a:cubicBezTo>
                  <a:pt x="468436" y="29743"/>
                  <a:pt x="480886" y="62290"/>
                  <a:pt x="498579" y="84406"/>
                </a:cubicBezTo>
                <a:cubicBezTo>
                  <a:pt x="506865" y="94763"/>
                  <a:pt x="517336" y="103163"/>
                  <a:pt x="526715" y="112541"/>
                </a:cubicBezTo>
                <a:cubicBezTo>
                  <a:pt x="531404" y="126609"/>
                  <a:pt x="540782" y="139915"/>
                  <a:pt x="540782" y="154744"/>
                </a:cubicBezTo>
                <a:cubicBezTo>
                  <a:pt x="540782" y="186285"/>
                  <a:pt x="520867" y="207253"/>
                  <a:pt x="498579" y="225083"/>
                </a:cubicBezTo>
                <a:cubicBezTo>
                  <a:pt x="485377" y="235645"/>
                  <a:pt x="469578" y="242656"/>
                  <a:pt x="456376" y="253218"/>
                </a:cubicBezTo>
                <a:cubicBezTo>
                  <a:pt x="418636" y="283410"/>
                  <a:pt x="432602" y="282937"/>
                  <a:pt x="400106" y="323557"/>
                </a:cubicBezTo>
                <a:cubicBezTo>
                  <a:pt x="391820" y="333914"/>
                  <a:pt x="381349" y="342314"/>
                  <a:pt x="371970" y="351692"/>
                </a:cubicBezTo>
                <a:cubicBezTo>
                  <a:pt x="376659" y="370449"/>
                  <a:pt x="373960" y="392866"/>
                  <a:pt x="386038" y="407963"/>
                </a:cubicBezTo>
                <a:cubicBezTo>
                  <a:pt x="395301" y="419542"/>
                  <a:pt x="415526" y="414401"/>
                  <a:pt x="428241" y="422030"/>
                </a:cubicBezTo>
                <a:cubicBezTo>
                  <a:pt x="439614" y="428854"/>
                  <a:pt x="446998" y="440787"/>
                  <a:pt x="456376" y="450166"/>
                </a:cubicBezTo>
                <a:cubicBezTo>
                  <a:pt x="451687" y="478301"/>
                  <a:pt x="452324" y="507865"/>
                  <a:pt x="442309" y="534572"/>
                </a:cubicBezTo>
                <a:cubicBezTo>
                  <a:pt x="437652" y="546991"/>
                  <a:pt x="425546" y="555883"/>
                  <a:pt x="414173" y="562707"/>
                </a:cubicBezTo>
                <a:cubicBezTo>
                  <a:pt x="401457" y="570336"/>
                  <a:pt x="379004" y="574430"/>
                  <a:pt x="371970" y="576775"/>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2"/>
          <p:cNvSpPr/>
          <p:nvPr/>
        </p:nvSpPr>
        <p:spPr>
          <a:xfrm>
            <a:off x="6090837" y="2278303"/>
            <a:ext cx="2293508" cy="1258882"/>
          </a:xfrm>
          <a:custGeom>
            <a:avLst/>
            <a:gdLst>
              <a:gd name="connsiteX0" fmla="*/ 84880 w 2293508"/>
              <a:gd name="connsiteY0" fmla="*/ 28799 h 1258882"/>
              <a:gd name="connsiteX1" fmla="*/ 84880 w 2293508"/>
              <a:gd name="connsiteY1" fmla="*/ 28799 h 1258882"/>
              <a:gd name="connsiteX2" fmla="*/ 70812 w 2293508"/>
              <a:gd name="connsiteY2" fmla="*/ 155408 h 1258882"/>
              <a:gd name="connsiteX3" fmla="*/ 28609 w 2293508"/>
              <a:gd name="connsiteY3" fmla="*/ 183543 h 1258882"/>
              <a:gd name="connsiteX4" fmla="*/ 474 w 2293508"/>
              <a:gd name="connsiteY4" fmla="*/ 267949 h 1258882"/>
              <a:gd name="connsiteX5" fmla="*/ 14541 w 2293508"/>
              <a:gd name="connsiteY5" fmla="*/ 380491 h 1258882"/>
              <a:gd name="connsiteX6" fmla="*/ 70812 w 2293508"/>
              <a:gd name="connsiteY6" fmla="*/ 436762 h 1258882"/>
              <a:gd name="connsiteX7" fmla="*/ 113015 w 2293508"/>
              <a:gd name="connsiteY7" fmla="*/ 521168 h 1258882"/>
              <a:gd name="connsiteX8" fmla="*/ 155218 w 2293508"/>
              <a:gd name="connsiteY8" fmla="*/ 647777 h 1258882"/>
              <a:gd name="connsiteX9" fmla="*/ 169286 w 2293508"/>
              <a:gd name="connsiteY9" fmla="*/ 689980 h 1258882"/>
              <a:gd name="connsiteX10" fmla="*/ 211489 w 2293508"/>
              <a:gd name="connsiteY10" fmla="*/ 718115 h 1258882"/>
              <a:gd name="connsiteX11" fmla="*/ 281828 w 2293508"/>
              <a:gd name="connsiteY11" fmla="*/ 844725 h 1258882"/>
              <a:gd name="connsiteX12" fmla="*/ 324031 w 2293508"/>
              <a:gd name="connsiteY12" fmla="*/ 858792 h 1258882"/>
              <a:gd name="connsiteX13" fmla="*/ 352166 w 2293508"/>
              <a:gd name="connsiteY13" fmla="*/ 886928 h 1258882"/>
              <a:gd name="connsiteX14" fmla="*/ 394369 w 2293508"/>
              <a:gd name="connsiteY14" fmla="*/ 915063 h 1258882"/>
              <a:gd name="connsiteX15" fmla="*/ 422505 w 2293508"/>
              <a:gd name="connsiteY15" fmla="*/ 957266 h 1258882"/>
              <a:gd name="connsiteX16" fmla="*/ 464708 w 2293508"/>
              <a:gd name="connsiteY16" fmla="*/ 971334 h 1258882"/>
              <a:gd name="connsiteX17" fmla="*/ 506911 w 2293508"/>
              <a:gd name="connsiteY17" fmla="*/ 999469 h 1258882"/>
              <a:gd name="connsiteX18" fmla="*/ 549114 w 2293508"/>
              <a:gd name="connsiteY18" fmla="*/ 1013537 h 1258882"/>
              <a:gd name="connsiteX19" fmla="*/ 591317 w 2293508"/>
              <a:gd name="connsiteY19" fmla="*/ 1041672 h 1258882"/>
              <a:gd name="connsiteX20" fmla="*/ 731994 w 2293508"/>
              <a:gd name="connsiteY20" fmla="*/ 1055740 h 1258882"/>
              <a:gd name="connsiteX21" fmla="*/ 816400 w 2293508"/>
              <a:gd name="connsiteY21" fmla="*/ 1083875 h 1258882"/>
              <a:gd name="connsiteX22" fmla="*/ 858603 w 2293508"/>
              <a:gd name="connsiteY22" fmla="*/ 1097943 h 1258882"/>
              <a:gd name="connsiteX23" fmla="*/ 1196228 w 2293508"/>
              <a:gd name="connsiteY23" fmla="*/ 1126079 h 1258882"/>
              <a:gd name="connsiteX24" fmla="*/ 1252498 w 2293508"/>
              <a:gd name="connsiteY24" fmla="*/ 1140146 h 1258882"/>
              <a:gd name="connsiteX25" fmla="*/ 1336905 w 2293508"/>
              <a:gd name="connsiteY25" fmla="*/ 1168282 h 1258882"/>
              <a:gd name="connsiteX26" fmla="*/ 1379108 w 2293508"/>
              <a:gd name="connsiteY26" fmla="*/ 1182349 h 1258882"/>
              <a:gd name="connsiteX27" fmla="*/ 1421311 w 2293508"/>
              <a:gd name="connsiteY27" fmla="*/ 1196417 h 1258882"/>
              <a:gd name="connsiteX28" fmla="*/ 1463514 w 2293508"/>
              <a:gd name="connsiteY28" fmla="*/ 1210485 h 1258882"/>
              <a:gd name="connsiteX29" fmla="*/ 1646394 w 2293508"/>
              <a:gd name="connsiteY29" fmla="*/ 1224552 h 1258882"/>
              <a:gd name="connsiteX30" fmla="*/ 1787071 w 2293508"/>
              <a:gd name="connsiteY30" fmla="*/ 1252688 h 1258882"/>
              <a:gd name="connsiteX31" fmla="*/ 1927748 w 2293508"/>
              <a:gd name="connsiteY31" fmla="*/ 1238620 h 1258882"/>
              <a:gd name="connsiteX32" fmla="*/ 1984018 w 2293508"/>
              <a:gd name="connsiteY32" fmla="*/ 1168282 h 1258882"/>
              <a:gd name="connsiteX33" fmla="*/ 2054357 w 2293508"/>
              <a:gd name="connsiteY33" fmla="*/ 1097943 h 1258882"/>
              <a:gd name="connsiteX34" fmla="*/ 2138763 w 2293508"/>
              <a:gd name="connsiteY34" fmla="*/ 1041672 h 1258882"/>
              <a:gd name="connsiteX35" fmla="*/ 2195034 w 2293508"/>
              <a:gd name="connsiteY35" fmla="*/ 971334 h 1258882"/>
              <a:gd name="connsiteX36" fmla="*/ 2237237 w 2293508"/>
              <a:gd name="connsiteY36" fmla="*/ 943199 h 1258882"/>
              <a:gd name="connsiteX37" fmla="*/ 2293508 w 2293508"/>
              <a:gd name="connsiteY37" fmla="*/ 886928 h 1258882"/>
              <a:gd name="connsiteX38" fmla="*/ 2265372 w 2293508"/>
              <a:gd name="connsiteY38" fmla="*/ 507100 h 1258882"/>
              <a:gd name="connsiteX39" fmla="*/ 2237237 w 2293508"/>
              <a:gd name="connsiteY39" fmla="*/ 408626 h 1258882"/>
              <a:gd name="connsiteX40" fmla="*/ 2251305 w 2293508"/>
              <a:gd name="connsiteY40" fmla="*/ 155408 h 1258882"/>
              <a:gd name="connsiteX41" fmla="*/ 2251305 w 2293508"/>
              <a:gd name="connsiteY41" fmla="*/ 42866 h 1258882"/>
              <a:gd name="connsiteX42" fmla="*/ 2152831 w 2293508"/>
              <a:gd name="connsiteY42" fmla="*/ 56934 h 1258882"/>
              <a:gd name="connsiteX43" fmla="*/ 2110628 w 2293508"/>
              <a:gd name="connsiteY43" fmla="*/ 85069 h 1258882"/>
              <a:gd name="connsiteX44" fmla="*/ 2068425 w 2293508"/>
              <a:gd name="connsiteY44" fmla="*/ 99137 h 1258882"/>
              <a:gd name="connsiteX45" fmla="*/ 2040289 w 2293508"/>
              <a:gd name="connsiteY45" fmla="*/ 127272 h 1258882"/>
              <a:gd name="connsiteX46" fmla="*/ 1969951 w 2293508"/>
              <a:gd name="connsiteY46" fmla="*/ 141340 h 1258882"/>
              <a:gd name="connsiteX47" fmla="*/ 1491649 w 2293508"/>
              <a:gd name="connsiteY47" fmla="*/ 169475 h 1258882"/>
              <a:gd name="connsiteX48" fmla="*/ 1435378 w 2293508"/>
              <a:gd name="connsiteY48" fmla="*/ 225746 h 1258882"/>
              <a:gd name="connsiteX49" fmla="*/ 1421311 w 2293508"/>
              <a:gd name="connsiteY49" fmla="*/ 267949 h 1258882"/>
              <a:gd name="connsiteX50" fmla="*/ 1379108 w 2293508"/>
              <a:gd name="connsiteY50" fmla="*/ 282017 h 1258882"/>
              <a:gd name="connsiteX51" fmla="*/ 1350972 w 2293508"/>
              <a:gd name="connsiteY51" fmla="*/ 310152 h 1258882"/>
              <a:gd name="connsiteX52" fmla="*/ 1224363 w 2293508"/>
              <a:gd name="connsiteY52" fmla="*/ 267949 h 1258882"/>
              <a:gd name="connsiteX53" fmla="*/ 1182160 w 2293508"/>
              <a:gd name="connsiteY53" fmla="*/ 253882 h 1258882"/>
              <a:gd name="connsiteX54" fmla="*/ 1013348 w 2293508"/>
              <a:gd name="connsiteY54" fmla="*/ 267949 h 1258882"/>
              <a:gd name="connsiteX55" fmla="*/ 999280 w 2293508"/>
              <a:gd name="connsiteY55" fmla="*/ 310152 h 1258882"/>
              <a:gd name="connsiteX56" fmla="*/ 914874 w 2293508"/>
              <a:gd name="connsiteY56" fmla="*/ 338288 h 1258882"/>
              <a:gd name="connsiteX57" fmla="*/ 746061 w 2293508"/>
              <a:gd name="connsiteY57" fmla="*/ 366423 h 1258882"/>
              <a:gd name="connsiteX58" fmla="*/ 703858 w 2293508"/>
              <a:gd name="connsiteY58" fmla="*/ 380491 h 1258882"/>
              <a:gd name="connsiteX59" fmla="*/ 492843 w 2293508"/>
              <a:gd name="connsiteY59" fmla="*/ 352355 h 1258882"/>
              <a:gd name="connsiteX60" fmla="*/ 450640 w 2293508"/>
              <a:gd name="connsiteY60" fmla="*/ 310152 h 1258882"/>
              <a:gd name="connsiteX61" fmla="*/ 436572 w 2293508"/>
              <a:gd name="connsiteY61" fmla="*/ 267949 h 1258882"/>
              <a:gd name="connsiteX62" fmla="*/ 394369 w 2293508"/>
              <a:gd name="connsiteY62" fmla="*/ 239814 h 1258882"/>
              <a:gd name="connsiteX63" fmla="*/ 352166 w 2293508"/>
              <a:gd name="connsiteY63" fmla="*/ 155408 h 1258882"/>
              <a:gd name="connsiteX64" fmla="*/ 309963 w 2293508"/>
              <a:gd name="connsiteY64" fmla="*/ 141340 h 1258882"/>
              <a:gd name="connsiteX65" fmla="*/ 267760 w 2293508"/>
              <a:gd name="connsiteY65" fmla="*/ 56934 h 1258882"/>
              <a:gd name="connsiteX66" fmla="*/ 225557 w 2293508"/>
              <a:gd name="connsiteY66" fmla="*/ 42866 h 1258882"/>
              <a:gd name="connsiteX67" fmla="*/ 197421 w 2293508"/>
              <a:gd name="connsiteY67" fmla="*/ 14731 h 1258882"/>
              <a:gd name="connsiteX68" fmla="*/ 84880 w 2293508"/>
              <a:gd name="connsiteY68" fmla="*/ 28799 h 125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293508" h="1258882">
                <a:moveTo>
                  <a:pt x="84880" y="28799"/>
                </a:moveTo>
                <a:lnTo>
                  <a:pt x="84880" y="28799"/>
                </a:lnTo>
                <a:cubicBezTo>
                  <a:pt x="80191" y="71002"/>
                  <a:pt x="85323" y="115502"/>
                  <a:pt x="70812" y="155408"/>
                </a:cubicBezTo>
                <a:cubicBezTo>
                  <a:pt x="65034" y="171297"/>
                  <a:pt x="37570" y="169206"/>
                  <a:pt x="28609" y="183543"/>
                </a:cubicBezTo>
                <a:cubicBezTo>
                  <a:pt x="12891" y="208692"/>
                  <a:pt x="474" y="267949"/>
                  <a:pt x="474" y="267949"/>
                </a:cubicBezTo>
                <a:cubicBezTo>
                  <a:pt x="5163" y="305463"/>
                  <a:pt x="0" y="345593"/>
                  <a:pt x="14541" y="380491"/>
                </a:cubicBezTo>
                <a:cubicBezTo>
                  <a:pt x="24743" y="404977"/>
                  <a:pt x="70812" y="436762"/>
                  <a:pt x="70812" y="436762"/>
                </a:cubicBezTo>
                <a:cubicBezTo>
                  <a:pt x="122118" y="590677"/>
                  <a:pt x="40293" y="357544"/>
                  <a:pt x="113015" y="521168"/>
                </a:cubicBezTo>
                <a:cubicBezTo>
                  <a:pt x="113026" y="521193"/>
                  <a:pt x="148180" y="626662"/>
                  <a:pt x="155218" y="647777"/>
                </a:cubicBezTo>
                <a:cubicBezTo>
                  <a:pt x="159907" y="661845"/>
                  <a:pt x="156948" y="681755"/>
                  <a:pt x="169286" y="689980"/>
                </a:cubicBezTo>
                <a:lnTo>
                  <a:pt x="211489" y="718115"/>
                </a:lnTo>
                <a:cubicBezTo>
                  <a:pt x="223876" y="755275"/>
                  <a:pt x="245549" y="832632"/>
                  <a:pt x="281828" y="844725"/>
                </a:cubicBezTo>
                <a:lnTo>
                  <a:pt x="324031" y="858792"/>
                </a:lnTo>
                <a:cubicBezTo>
                  <a:pt x="333409" y="868171"/>
                  <a:pt x="341809" y="878642"/>
                  <a:pt x="352166" y="886928"/>
                </a:cubicBezTo>
                <a:cubicBezTo>
                  <a:pt x="365368" y="897490"/>
                  <a:pt x="382414" y="903108"/>
                  <a:pt x="394369" y="915063"/>
                </a:cubicBezTo>
                <a:cubicBezTo>
                  <a:pt x="406324" y="927018"/>
                  <a:pt x="409303" y="946704"/>
                  <a:pt x="422505" y="957266"/>
                </a:cubicBezTo>
                <a:cubicBezTo>
                  <a:pt x="434084" y="966529"/>
                  <a:pt x="451445" y="964702"/>
                  <a:pt x="464708" y="971334"/>
                </a:cubicBezTo>
                <a:cubicBezTo>
                  <a:pt x="479830" y="978895"/>
                  <a:pt x="491789" y="991908"/>
                  <a:pt x="506911" y="999469"/>
                </a:cubicBezTo>
                <a:cubicBezTo>
                  <a:pt x="520174" y="1006101"/>
                  <a:pt x="535851" y="1006905"/>
                  <a:pt x="549114" y="1013537"/>
                </a:cubicBezTo>
                <a:cubicBezTo>
                  <a:pt x="564236" y="1021098"/>
                  <a:pt x="574843" y="1037870"/>
                  <a:pt x="591317" y="1041672"/>
                </a:cubicBezTo>
                <a:cubicBezTo>
                  <a:pt x="637236" y="1052269"/>
                  <a:pt x="685102" y="1051051"/>
                  <a:pt x="731994" y="1055740"/>
                </a:cubicBezTo>
                <a:lnTo>
                  <a:pt x="816400" y="1083875"/>
                </a:lnTo>
                <a:cubicBezTo>
                  <a:pt x="830468" y="1088564"/>
                  <a:pt x="843923" y="1095846"/>
                  <a:pt x="858603" y="1097943"/>
                </a:cubicBezTo>
                <a:cubicBezTo>
                  <a:pt x="1036129" y="1123304"/>
                  <a:pt x="923976" y="1110064"/>
                  <a:pt x="1196228" y="1126079"/>
                </a:cubicBezTo>
                <a:cubicBezTo>
                  <a:pt x="1214985" y="1130768"/>
                  <a:pt x="1233979" y="1134590"/>
                  <a:pt x="1252498" y="1140146"/>
                </a:cubicBezTo>
                <a:cubicBezTo>
                  <a:pt x="1280905" y="1148668"/>
                  <a:pt x="1308769" y="1158904"/>
                  <a:pt x="1336905" y="1168282"/>
                </a:cubicBezTo>
                <a:lnTo>
                  <a:pt x="1379108" y="1182349"/>
                </a:lnTo>
                <a:lnTo>
                  <a:pt x="1421311" y="1196417"/>
                </a:lnTo>
                <a:cubicBezTo>
                  <a:pt x="1435379" y="1201106"/>
                  <a:pt x="1448729" y="1209348"/>
                  <a:pt x="1463514" y="1210485"/>
                </a:cubicBezTo>
                <a:lnTo>
                  <a:pt x="1646394" y="1224552"/>
                </a:lnTo>
                <a:cubicBezTo>
                  <a:pt x="1683576" y="1233848"/>
                  <a:pt x="1752579" y="1252688"/>
                  <a:pt x="1787071" y="1252688"/>
                </a:cubicBezTo>
                <a:cubicBezTo>
                  <a:pt x="1834197" y="1252688"/>
                  <a:pt x="1880856" y="1243309"/>
                  <a:pt x="1927748" y="1238620"/>
                </a:cubicBezTo>
                <a:cubicBezTo>
                  <a:pt x="2037629" y="1165367"/>
                  <a:pt x="1916069" y="1258882"/>
                  <a:pt x="1984018" y="1168282"/>
                </a:cubicBezTo>
                <a:cubicBezTo>
                  <a:pt x="2003913" y="1141755"/>
                  <a:pt x="2030911" y="1121389"/>
                  <a:pt x="2054357" y="1097943"/>
                </a:cubicBezTo>
                <a:cubicBezTo>
                  <a:pt x="2107045" y="1045255"/>
                  <a:pt x="2077686" y="1062031"/>
                  <a:pt x="2138763" y="1041672"/>
                </a:cubicBezTo>
                <a:cubicBezTo>
                  <a:pt x="2159655" y="1010333"/>
                  <a:pt x="2166396" y="994244"/>
                  <a:pt x="2195034" y="971334"/>
                </a:cubicBezTo>
                <a:cubicBezTo>
                  <a:pt x="2208236" y="960772"/>
                  <a:pt x="2224400" y="954202"/>
                  <a:pt x="2237237" y="943199"/>
                </a:cubicBezTo>
                <a:cubicBezTo>
                  <a:pt x="2257377" y="925936"/>
                  <a:pt x="2293508" y="886928"/>
                  <a:pt x="2293508" y="886928"/>
                </a:cubicBezTo>
                <a:cubicBezTo>
                  <a:pt x="2287863" y="790959"/>
                  <a:pt x="2280782" y="614973"/>
                  <a:pt x="2265372" y="507100"/>
                </a:cubicBezTo>
                <a:cubicBezTo>
                  <a:pt x="2260955" y="476181"/>
                  <a:pt x="2247260" y="438693"/>
                  <a:pt x="2237237" y="408626"/>
                </a:cubicBezTo>
                <a:cubicBezTo>
                  <a:pt x="2241926" y="324220"/>
                  <a:pt x="2243290" y="239563"/>
                  <a:pt x="2251305" y="155408"/>
                </a:cubicBezTo>
                <a:cubicBezTo>
                  <a:pt x="2262468" y="38194"/>
                  <a:pt x="2285154" y="212121"/>
                  <a:pt x="2251305" y="42866"/>
                </a:cubicBezTo>
                <a:cubicBezTo>
                  <a:pt x="2218480" y="47555"/>
                  <a:pt x="2184591" y="47406"/>
                  <a:pt x="2152831" y="56934"/>
                </a:cubicBezTo>
                <a:cubicBezTo>
                  <a:pt x="2136637" y="61792"/>
                  <a:pt x="2125750" y="77508"/>
                  <a:pt x="2110628" y="85069"/>
                </a:cubicBezTo>
                <a:cubicBezTo>
                  <a:pt x="2097365" y="91701"/>
                  <a:pt x="2082493" y="94448"/>
                  <a:pt x="2068425" y="99137"/>
                </a:cubicBezTo>
                <a:cubicBezTo>
                  <a:pt x="2059046" y="108515"/>
                  <a:pt x="2052480" y="122047"/>
                  <a:pt x="2040289" y="127272"/>
                </a:cubicBezTo>
                <a:cubicBezTo>
                  <a:pt x="2018312" y="136691"/>
                  <a:pt x="1993292" y="136153"/>
                  <a:pt x="1969951" y="141340"/>
                </a:cubicBezTo>
                <a:cubicBezTo>
                  <a:pt x="1748773" y="190492"/>
                  <a:pt x="2139426" y="147883"/>
                  <a:pt x="1491649" y="169475"/>
                </a:cubicBezTo>
                <a:cubicBezTo>
                  <a:pt x="1472892" y="188232"/>
                  <a:pt x="1443766" y="200581"/>
                  <a:pt x="1435378" y="225746"/>
                </a:cubicBezTo>
                <a:cubicBezTo>
                  <a:pt x="1430689" y="239814"/>
                  <a:pt x="1431796" y="257464"/>
                  <a:pt x="1421311" y="267949"/>
                </a:cubicBezTo>
                <a:cubicBezTo>
                  <a:pt x="1410826" y="278435"/>
                  <a:pt x="1393176" y="277328"/>
                  <a:pt x="1379108" y="282017"/>
                </a:cubicBezTo>
                <a:cubicBezTo>
                  <a:pt x="1369729" y="291395"/>
                  <a:pt x="1364154" y="308687"/>
                  <a:pt x="1350972" y="310152"/>
                </a:cubicBezTo>
                <a:cubicBezTo>
                  <a:pt x="1206685" y="326184"/>
                  <a:pt x="1289017" y="306742"/>
                  <a:pt x="1224363" y="267949"/>
                </a:cubicBezTo>
                <a:cubicBezTo>
                  <a:pt x="1211648" y="260320"/>
                  <a:pt x="1196228" y="258571"/>
                  <a:pt x="1182160" y="253882"/>
                </a:cubicBezTo>
                <a:cubicBezTo>
                  <a:pt x="1125889" y="258571"/>
                  <a:pt x="1067317" y="251343"/>
                  <a:pt x="1013348" y="267949"/>
                </a:cubicBezTo>
                <a:cubicBezTo>
                  <a:pt x="999175" y="272310"/>
                  <a:pt x="1011347" y="301533"/>
                  <a:pt x="999280" y="310152"/>
                </a:cubicBezTo>
                <a:cubicBezTo>
                  <a:pt x="975147" y="327390"/>
                  <a:pt x="943009" y="328910"/>
                  <a:pt x="914874" y="338288"/>
                </a:cubicBezTo>
                <a:cubicBezTo>
                  <a:pt x="832393" y="365782"/>
                  <a:pt x="887392" y="350719"/>
                  <a:pt x="746061" y="366423"/>
                </a:cubicBezTo>
                <a:cubicBezTo>
                  <a:pt x="731993" y="371112"/>
                  <a:pt x="718687" y="380491"/>
                  <a:pt x="703858" y="380491"/>
                </a:cubicBezTo>
                <a:cubicBezTo>
                  <a:pt x="566166" y="380491"/>
                  <a:pt x="576561" y="380262"/>
                  <a:pt x="492843" y="352355"/>
                </a:cubicBezTo>
                <a:cubicBezTo>
                  <a:pt x="478775" y="338287"/>
                  <a:pt x="461676" y="326705"/>
                  <a:pt x="450640" y="310152"/>
                </a:cubicBezTo>
                <a:cubicBezTo>
                  <a:pt x="442415" y="297814"/>
                  <a:pt x="445835" y="279528"/>
                  <a:pt x="436572" y="267949"/>
                </a:cubicBezTo>
                <a:cubicBezTo>
                  <a:pt x="426010" y="254747"/>
                  <a:pt x="408437" y="249192"/>
                  <a:pt x="394369" y="239814"/>
                </a:cubicBezTo>
                <a:cubicBezTo>
                  <a:pt x="385102" y="212013"/>
                  <a:pt x="376957" y="175241"/>
                  <a:pt x="352166" y="155408"/>
                </a:cubicBezTo>
                <a:cubicBezTo>
                  <a:pt x="340587" y="146145"/>
                  <a:pt x="324031" y="146029"/>
                  <a:pt x="309963" y="141340"/>
                </a:cubicBezTo>
                <a:cubicBezTo>
                  <a:pt x="300696" y="113539"/>
                  <a:pt x="292551" y="76767"/>
                  <a:pt x="267760" y="56934"/>
                </a:cubicBezTo>
                <a:cubicBezTo>
                  <a:pt x="256181" y="47671"/>
                  <a:pt x="239625" y="47555"/>
                  <a:pt x="225557" y="42866"/>
                </a:cubicBezTo>
                <a:cubicBezTo>
                  <a:pt x="216178" y="33488"/>
                  <a:pt x="210004" y="18925"/>
                  <a:pt x="197421" y="14731"/>
                </a:cubicBezTo>
                <a:cubicBezTo>
                  <a:pt x="153227" y="0"/>
                  <a:pt x="103637" y="26454"/>
                  <a:pt x="84880" y="28799"/>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Volný tvar 13"/>
          <p:cNvSpPr/>
          <p:nvPr/>
        </p:nvSpPr>
        <p:spPr>
          <a:xfrm>
            <a:off x="5430129" y="0"/>
            <a:ext cx="3742006" cy="1899138"/>
          </a:xfrm>
          <a:custGeom>
            <a:avLst/>
            <a:gdLst>
              <a:gd name="connsiteX0" fmla="*/ 1012874 w 3742006"/>
              <a:gd name="connsiteY0" fmla="*/ 1856935 h 1899138"/>
              <a:gd name="connsiteX1" fmla="*/ 1012874 w 3742006"/>
              <a:gd name="connsiteY1" fmla="*/ 1856935 h 1899138"/>
              <a:gd name="connsiteX2" fmla="*/ 886265 w 3742006"/>
              <a:gd name="connsiteY2" fmla="*/ 1800665 h 1899138"/>
              <a:gd name="connsiteX3" fmla="*/ 815926 w 3742006"/>
              <a:gd name="connsiteY3" fmla="*/ 1758462 h 1899138"/>
              <a:gd name="connsiteX4" fmla="*/ 773723 w 3742006"/>
              <a:gd name="connsiteY4" fmla="*/ 1688123 h 1899138"/>
              <a:gd name="connsiteX5" fmla="*/ 731520 w 3742006"/>
              <a:gd name="connsiteY5" fmla="*/ 1603717 h 1899138"/>
              <a:gd name="connsiteX6" fmla="*/ 717453 w 3742006"/>
              <a:gd name="connsiteY6" fmla="*/ 1477108 h 1899138"/>
              <a:gd name="connsiteX7" fmla="*/ 703385 w 3742006"/>
              <a:gd name="connsiteY7" fmla="*/ 1434905 h 1899138"/>
              <a:gd name="connsiteX8" fmla="*/ 661182 w 3742006"/>
              <a:gd name="connsiteY8" fmla="*/ 1420837 h 1899138"/>
              <a:gd name="connsiteX9" fmla="*/ 633046 w 3742006"/>
              <a:gd name="connsiteY9" fmla="*/ 1364566 h 1899138"/>
              <a:gd name="connsiteX10" fmla="*/ 590843 w 3742006"/>
              <a:gd name="connsiteY10" fmla="*/ 1336431 h 1899138"/>
              <a:gd name="connsiteX11" fmla="*/ 562708 w 3742006"/>
              <a:gd name="connsiteY11" fmla="*/ 1294228 h 1899138"/>
              <a:gd name="connsiteX12" fmla="*/ 548640 w 3742006"/>
              <a:gd name="connsiteY12" fmla="*/ 1139483 h 1899138"/>
              <a:gd name="connsiteX13" fmla="*/ 520505 w 3742006"/>
              <a:gd name="connsiteY13" fmla="*/ 1097280 h 1899138"/>
              <a:gd name="connsiteX14" fmla="*/ 506437 w 3742006"/>
              <a:gd name="connsiteY14" fmla="*/ 1055077 h 1899138"/>
              <a:gd name="connsiteX15" fmla="*/ 464234 w 3742006"/>
              <a:gd name="connsiteY15" fmla="*/ 942535 h 1899138"/>
              <a:gd name="connsiteX16" fmla="*/ 422031 w 3742006"/>
              <a:gd name="connsiteY16" fmla="*/ 801858 h 1899138"/>
              <a:gd name="connsiteX17" fmla="*/ 407963 w 3742006"/>
              <a:gd name="connsiteY17" fmla="*/ 492369 h 1899138"/>
              <a:gd name="connsiteX18" fmla="*/ 351693 w 3742006"/>
              <a:gd name="connsiteY18" fmla="*/ 464234 h 1899138"/>
              <a:gd name="connsiteX19" fmla="*/ 337625 w 3742006"/>
              <a:gd name="connsiteY19" fmla="*/ 422031 h 1899138"/>
              <a:gd name="connsiteX20" fmla="*/ 309489 w 3742006"/>
              <a:gd name="connsiteY20" fmla="*/ 393895 h 1899138"/>
              <a:gd name="connsiteX21" fmla="*/ 267286 w 3742006"/>
              <a:gd name="connsiteY21" fmla="*/ 309489 h 1899138"/>
              <a:gd name="connsiteX22" fmla="*/ 253219 w 3742006"/>
              <a:gd name="connsiteY22" fmla="*/ 267286 h 1899138"/>
              <a:gd name="connsiteX23" fmla="*/ 211016 w 3742006"/>
              <a:gd name="connsiteY23" fmla="*/ 253218 h 1899138"/>
              <a:gd name="connsiteX24" fmla="*/ 168813 w 3742006"/>
              <a:gd name="connsiteY24" fmla="*/ 225083 h 1899138"/>
              <a:gd name="connsiteX25" fmla="*/ 140677 w 3742006"/>
              <a:gd name="connsiteY25" fmla="*/ 168812 h 1899138"/>
              <a:gd name="connsiteX26" fmla="*/ 98474 w 3742006"/>
              <a:gd name="connsiteY26" fmla="*/ 154745 h 1899138"/>
              <a:gd name="connsiteX27" fmla="*/ 84406 w 3742006"/>
              <a:gd name="connsiteY27" fmla="*/ 112542 h 1899138"/>
              <a:gd name="connsiteX28" fmla="*/ 56271 w 3742006"/>
              <a:gd name="connsiteY28" fmla="*/ 84406 h 1899138"/>
              <a:gd name="connsiteX29" fmla="*/ 28136 w 3742006"/>
              <a:gd name="connsiteY29" fmla="*/ 42203 h 1899138"/>
              <a:gd name="connsiteX30" fmla="*/ 0 w 3742006"/>
              <a:gd name="connsiteY30" fmla="*/ 14068 h 1899138"/>
              <a:gd name="connsiteX31" fmla="*/ 3699803 w 3742006"/>
              <a:gd name="connsiteY31" fmla="*/ 0 h 1899138"/>
              <a:gd name="connsiteX32" fmla="*/ 3742006 w 3742006"/>
              <a:gd name="connsiteY32" fmla="*/ 1055077 h 1899138"/>
              <a:gd name="connsiteX33" fmla="*/ 3742006 w 3742006"/>
              <a:gd name="connsiteY33" fmla="*/ 1055077 h 1899138"/>
              <a:gd name="connsiteX34" fmla="*/ 3530991 w 3742006"/>
              <a:gd name="connsiteY34" fmla="*/ 1041009 h 1899138"/>
              <a:gd name="connsiteX35" fmla="*/ 3502856 w 3742006"/>
              <a:gd name="connsiteY35" fmla="*/ 998806 h 1899138"/>
              <a:gd name="connsiteX36" fmla="*/ 3432517 w 3742006"/>
              <a:gd name="connsiteY36" fmla="*/ 1012874 h 1899138"/>
              <a:gd name="connsiteX37" fmla="*/ 3277773 w 3742006"/>
              <a:gd name="connsiteY37" fmla="*/ 1055077 h 1899138"/>
              <a:gd name="connsiteX38" fmla="*/ 3080825 w 3742006"/>
              <a:gd name="connsiteY38" fmla="*/ 1069145 h 1899138"/>
              <a:gd name="connsiteX39" fmla="*/ 2982351 w 3742006"/>
              <a:gd name="connsiteY39" fmla="*/ 1139483 h 1899138"/>
              <a:gd name="connsiteX40" fmla="*/ 2940148 w 3742006"/>
              <a:gd name="connsiteY40" fmla="*/ 1153551 h 1899138"/>
              <a:gd name="connsiteX41" fmla="*/ 2897945 w 3742006"/>
              <a:gd name="connsiteY41" fmla="*/ 1167618 h 1899138"/>
              <a:gd name="connsiteX42" fmla="*/ 2855742 w 3742006"/>
              <a:gd name="connsiteY42" fmla="*/ 1195754 h 1899138"/>
              <a:gd name="connsiteX43" fmla="*/ 2785403 w 3742006"/>
              <a:gd name="connsiteY43" fmla="*/ 1209822 h 1899138"/>
              <a:gd name="connsiteX44" fmla="*/ 2743200 w 3742006"/>
              <a:gd name="connsiteY44" fmla="*/ 1223889 h 1899138"/>
              <a:gd name="connsiteX45" fmla="*/ 2715065 w 3742006"/>
              <a:gd name="connsiteY45" fmla="*/ 1252025 h 1899138"/>
              <a:gd name="connsiteX46" fmla="*/ 2672862 w 3742006"/>
              <a:gd name="connsiteY46" fmla="*/ 1266092 h 1899138"/>
              <a:gd name="connsiteX47" fmla="*/ 2644726 w 3742006"/>
              <a:gd name="connsiteY47" fmla="*/ 1308295 h 1899138"/>
              <a:gd name="connsiteX48" fmla="*/ 2574388 w 3742006"/>
              <a:gd name="connsiteY48" fmla="*/ 1378634 h 1899138"/>
              <a:gd name="connsiteX49" fmla="*/ 2546253 w 3742006"/>
              <a:gd name="connsiteY49" fmla="*/ 1420837 h 1899138"/>
              <a:gd name="connsiteX50" fmla="*/ 2461846 w 3742006"/>
              <a:gd name="connsiteY50" fmla="*/ 1448972 h 1899138"/>
              <a:gd name="connsiteX51" fmla="*/ 2236763 w 3742006"/>
              <a:gd name="connsiteY51" fmla="*/ 1448972 h 1899138"/>
              <a:gd name="connsiteX52" fmla="*/ 2208628 w 3742006"/>
              <a:gd name="connsiteY52" fmla="*/ 1477108 h 1899138"/>
              <a:gd name="connsiteX53" fmla="*/ 2124222 w 3742006"/>
              <a:gd name="connsiteY53" fmla="*/ 1575582 h 1899138"/>
              <a:gd name="connsiteX54" fmla="*/ 2082019 w 3742006"/>
              <a:gd name="connsiteY54" fmla="*/ 1603717 h 1899138"/>
              <a:gd name="connsiteX55" fmla="*/ 1997613 w 3742006"/>
              <a:gd name="connsiteY55" fmla="*/ 1631852 h 1899138"/>
              <a:gd name="connsiteX56" fmla="*/ 1674056 w 3742006"/>
              <a:gd name="connsiteY56" fmla="*/ 1631852 h 1899138"/>
              <a:gd name="connsiteX57" fmla="*/ 1631853 w 3742006"/>
              <a:gd name="connsiteY57" fmla="*/ 1645920 h 1899138"/>
              <a:gd name="connsiteX58" fmla="*/ 1575582 w 3742006"/>
              <a:gd name="connsiteY58" fmla="*/ 1702191 h 1899138"/>
              <a:gd name="connsiteX59" fmla="*/ 1547446 w 3742006"/>
              <a:gd name="connsiteY59" fmla="*/ 1730326 h 1899138"/>
              <a:gd name="connsiteX60" fmla="*/ 1406769 w 3742006"/>
              <a:gd name="connsiteY60" fmla="*/ 1772529 h 1899138"/>
              <a:gd name="connsiteX61" fmla="*/ 1336431 w 3742006"/>
              <a:gd name="connsiteY61" fmla="*/ 1828800 h 1899138"/>
              <a:gd name="connsiteX62" fmla="*/ 1280160 w 3742006"/>
              <a:gd name="connsiteY62" fmla="*/ 1814732 h 1899138"/>
              <a:gd name="connsiteX63" fmla="*/ 1266093 w 3742006"/>
              <a:gd name="connsiteY63" fmla="*/ 1772529 h 1899138"/>
              <a:gd name="connsiteX64" fmla="*/ 1153551 w 3742006"/>
              <a:gd name="connsiteY64" fmla="*/ 1842868 h 1899138"/>
              <a:gd name="connsiteX65" fmla="*/ 1069145 w 3742006"/>
              <a:gd name="connsiteY65" fmla="*/ 1899138 h 1899138"/>
              <a:gd name="connsiteX66" fmla="*/ 1012874 w 3742006"/>
              <a:gd name="connsiteY66" fmla="*/ 1856935 h 189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742006" h="1899138">
                <a:moveTo>
                  <a:pt x="1012874" y="1856935"/>
                </a:moveTo>
                <a:lnTo>
                  <a:pt x="1012874" y="1856935"/>
                </a:lnTo>
                <a:cubicBezTo>
                  <a:pt x="970671" y="1838178"/>
                  <a:pt x="926809" y="1822780"/>
                  <a:pt x="886265" y="1800665"/>
                </a:cubicBezTo>
                <a:cubicBezTo>
                  <a:pt x="764888" y="1734460"/>
                  <a:pt x="963232" y="1807562"/>
                  <a:pt x="815926" y="1758462"/>
                </a:cubicBezTo>
                <a:cubicBezTo>
                  <a:pt x="760972" y="1703506"/>
                  <a:pt x="810247" y="1761171"/>
                  <a:pt x="773723" y="1688123"/>
                </a:cubicBezTo>
                <a:cubicBezTo>
                  <a:pt x="719182" y="1579041"/>
                  <a:pt x="766880" y="1709796"/>
                  <a:pt x="731520" y="1603717"/>
                </a:cubicBezTo>
                <a:cubicBezTo>
                  <a:pt x="726831" y="1561514"/>
                  <a:pt x="724434" y="1518993"/>
                  <a:pt x="717453" y="1477108"/>
                </a:cubicBezTo>
                <a:cubicBezTo>
                  <a:pt x="715015" y="1462481"/>
                  <a:pt x="713870" y="1445390"/>
                  <a:pt x="703385" y="1434905"/>
                </a:cubicBezTo>
                <a:cubicBezTo>
                  <a:pt x="692900" y="1424420"/>
                  <a:pt x="675250" y="1425526"/>
                  <a:pt x="661182" y="1420837"/>
                </a:cubicBezTo>
                <a:cubicBezTo>
                  <a:pt x="651803" y="1402080"/>
                  <a:pt x="646471" y="1380676"/>
                  <a:pt x="633046" y="1364566"/>
                </a:cubicBezTo>
                <a:cubicBezTo>
                  <a:pt x="622222" y="1351578"/>
                  <a:pt x="602798" y="1348386"/>
                  <a:pt x="590843" y="1336431"/>
                </a:cubicBezTo>
                <a:cubicBezTo>
                  <a:pt x="578888" y="1324476"/>
                  <a:pt x="572086" y="1308296"/>
                  <a:pt x="562708" y="1294228"/>
                </a:cubicBezTo>
                <a:cubicBezTo>
                  <a:pt x="558019" y="1242646"/>
                  <a:pt x="559492" y="1190128"/>
                  <a:pt x="548640" y="1139483"/>
                </a:cubicBezTo>
                <a:cubicBezTo>
                  <a:pt x="545097" y="1122951"/>
                  <a:pt x="528066" y="1112402"/>
                  <a:pt x="520505" y="1097280"/>
                </a:cubicBezTo>
                <a:cubicBezTo>
                  <a:pt x="513873" y="1084017"/>
                  <a:pt x="509654" y="1069553"/>
                  <a:pt x="506437" y="1055077"/>
                </a:cubicBezTo>
                <a:cubicBezTo>
                  <a:pt x="483225" y="950624"/>
                  <a:pt x="515776" y="994079"/>
                  <a:pt x="464234" y="942535"/>
                </a:cubicBezTo>
                <a:cubicBezTo>
                  <a:pt x="429985" y="839787"/>
                  <a:pt x="443292" y="886901"/>
                  <a:pt x="422031" y="801858"/>
                </a:cubicBezTo>
                <a:cubicBezTo>
                  <a:pt x="417342" y="698695"/>
                  <a:pt x="429025" y="593468"/>
                  <a:pt x="407963" y="492369"/>
                </a:cubicBezTo>
                <a:cubicBezTo>
                  <a:pt x="403686" y="471839"/>
                  <a:pt x="366521" y="479062"/>
                  <a:pt x="351693" y="464234"/>
                </a:cubicBezTo>
                <a:cubicBezTo>
                  <a:pt x="341208" y="453749"/>
                  <a:pt x="345254" y="434746"/>
                  <a:pt x="337625" y="422031"/>
                </a:cubicBezTo>
                <a:cubicBezTo>
                  <a:pt x="330801" y="410658"/>
                  <a:pt x="318868" y="403274"/>
                  <a:pt x="309489" y="393895"/>
                </a:cubicBezTo>
                <a:cubicBezTo>
                  <a:pt x="274131" y="287817"/>
                  <a:pt x="321827" y="418571"/>
                  <a:pt x="267286" y="309489"/>
                </a:cubicBezTo>
                <a:cubicBezTo>
                  <a:pt x="260654" y="296226"/>
                  <a:pt x="263704" y="277771"/>
                  <a:pt x="253219" y="267286"/>
                </a:cubicBezTo>
                <a:cubicBezTo>
                  <a:pt x="242734" y="256800"/>
                  <a:pt x="224279" y="259850"/>
                  <a:pt x="211016" y="253218"/>
                </a:cubicBezTo>
                <a:cubicBezTo>
                  <a:pt x="195894" y="245657"/>
                  <a:pt x="182881" y="234461"/>
                  <a:pt x="168813" y="225083"/>
                </a:cubicBezTo>
                <a:cubicBezTo>
                  <a:pt x="159434" y="206326"/>
                  <a:pt x="155506" y="183641"/>
                  <a:pt x="140677" y="168812"/>
                </a:cubicBezTo>
                <a:cubicBezTo>
                  <a:pt x="130192" y="158327"/>
                  <a:pt x="108959" y="165230"/>
                  <a:pt x="98474" y="154745"/>
                </a:cubicBezTo>
                <a:cubicBezTo>
                  <a:pt x="87988" y="144260"/>
                  <a:pt x="92035" y="125258"/>
                  <a:pt x="84406" y="112542"/>
                </a:cubicBezTo>
                <a:cubicBezTo>
                  <a:pt x="77582" y="101169"/>
                  <a:pt x="64556" y="94763"/>
                  <a:pt x="56271" y="84406"/>
                </a:cubicBezTo>
                <a:cubicBezTo>
                  <a:pt x="45709" y="71204"/>
                  <a:pt x="38698" y="55405"/>
                  <a:pt x="28136" y="42203"/>
                </a:cubicBezTo>
                <a:cubicBezTo>
                  <a:pt x="19850" y="31846"/>
                  <a:pt x="0" y="14068"/>
                  <a:pt x="0" y="14068"/>
                </a:cubicBezTo>
                <a:lnTo>
                  <a:pt x="3699803" y="0"/>
                </a:lnTo>
                <a:lnTo>
                  <a:pt x="3742006" y="1055077"/>
                </a:lnTo>
                <a:lnTo>
                  <a:pt x="3742006" y="1055077"/>
                </a:lnTo>
                <a:cubicBezTo>
                  <a:pt x="3671668" y="1050388"/>
                  <a:pt x="3599612" y="1057155"/>
                  <a:pt x="3530991" y="1041009"/>
                </a:cubicBezTo>
                <a:cubicBezTo>
                  <a:pt x="3514533" y="1037137"/>
                  <a:pt x="3519113" y="1003451"/>
                  <a:pt x="3502856" y="998806"/>
                </a:cubicBezTo>
                <a:cubicBezTo>
                  <a:pt x="3479865" y="992237"/>
                  <a:pt x="3455585" y="1006583"/>
                  <a:pt x="3432517" y="1012874"/>
                </a:cubicBezTo>
                <a:cubicBezTo>
                  <a:pt x="3356437" y="1033623"/>
                  <a:pt x="3352192" y="1047243"/>
                  <a:pt x="3277773" y="1055077"/>
                </a:cubicBezTo>
                <a:cubicBezTo>
                  <a:pt x="3212318" y="1061967"/>
                  <a:pt x="3146474" y="1064456"/>
                  <a:pt x="3080825" y="1069145"/>
                </a:cubicBezTo>
                <a:cubicBezTo>
                  <a:pt x="3057378" y="1139483"/>
                  <a:pt x="3080825" y="1106658"/>
                  <a:pt x="2982351" y="1139483"/>
                </a:cubicBezTo>
                <a:lnTo>
                  <a:pt x="2940148" y="1153551"/>
                </a:lnTo>
                <a:lnTo>
                  <a:pt x="2897945" y="1167618"/>
                </a:lnTo>
                <a:cubicBezTo>
                  <a:pt x="2883877" y="1176997"/>
                  <a:pt x="2871573" y="1189817"/>
                  <a:pt x="2855742" y="1195754"/>
                </a:cubicBezTo>
                <a:cubicBezTo>
                  <a:pt x="2833354" y="1204150"/>
                  <a:pt x="2808600" y="1204023"/>
                  <a:pt x="2785403" y="1209822"/>
                </a:cubicBezTo>
                <a:cubicBezTo>
                  <a:pt x="2771017" y="1213418"/>
                  <a:pt x="2757268" y="1219200"/>
                  <a:pt x="2743200" y="1223889"/>
                </a:cubicBezTo>
                <a:cubicBezTo>
                  <a:pt x="2733822" y="1233268"/>
                  <a:pt x="2726438" y="1245201"/>
                  <a:pt x="2715065" y="1252025"/>
                </a:cubicBezTo>
                <a:cubicBezTo>
                  <a:pt x="2702350" y="1259654"/>
                  <a:pt x="2684441" y="1256829"/>
                  <a:pt x="2672862" y="1266092"/>
                </a:cubicBezTo>
                <a:cubicBezTo>
                  <a:pt x="2659659" y="1276654"/>
                  <a:pt x="2655860" y="1295571"/>
                  <a:pt x="2644726" y="1308295"/>
                </a:cubicBezTo>
                <a:cubicBezTo>
                  <a:pt x="2622891" y="1333249"/>
                  <a:pt x="2592781" y="1351045"/>
                  <a:pt x="2574388" y="1378634"/>
                </a:cubicBezTo>
                <a:cubicBezTo>
                  <a:pt x="2565010" y="1392702"/>
                  <a:pt x="2560590" y="1411876"/>
                  <a:pt x="2546253" y="1420837"/>
                </a:cubicBezTo>
                <a:cubicBezTo>
                  <a:pt x="2521103" y="1436555"/>
                  <a:pt x="2461846" y="1448972"/>
                  <a:pt x="2461846" y="1448972"/>
                </a:cubicBezTo>
                <a:cubicBezTo>
                  <a:pt x="2373581" y="1437939"/>
                  <a:pt x="2325028" y="1422493"/>
                  <a:pt x="2236763" y="1448972"/>
                </a:cubicBezTo>
                <a:cubicBezTo>
                  <a:pt x="2224059" y="1452783"/>
                  <a:pt x="2216913" y="1466751"/>
                  <a:pt x="2208628" y="1477108"/>
                </a:cubicBezTo>
                <a:cubicBezTo>
                  <a:pt x="2172265" y="1522563"/>
                  <a:pt x="2182272" y="1536882"/>
                  <a:pt x="2124222" y="1575582"/>
                </a:cubicBezTo>
                <a:cubicBezTo>
                  <a:pt x="2110154" y="1584960"/>
                  <a:pt x="2097469" y="1596850"/>
                  <a:pt x="2082019" y="1603717"/>
                </a:cubicBezTo>
                <a:cubicBezTo>
                  <a:pt x="2054918" y="1615762"/>
                  <a:pt x="1997613" y="1631852"/>
                  <a:pt x="1997613" y="1631852"/>
                </a:cubicBezTo>
                <a:cubicBezTo>
                  <a:pt x="1830014" y="1617886"/>
                  <a:pt x="1836576" y="1608635"/>
                  <a:pt x="1674056" y="1631852"/>
                </a:cubicBezTo>
                <a:cubicBezTo>
                  <a:pt x="1659376" y="1633949"/>
                  <a:pt x="1645921" y="1641231"/>
                  <a:pt x="1631853" y="1645920"/>
                </a:cubicBezTo>
                <a:lnTo>
                  <a:pt x="1575582" y="1702191"/>
                </a:lnTo>
                <a:cubicBezTo>
                  <a:pt x="1566203" y="1711569"/>
                  <a:pt x="1560029" y="1726132"/>
                  <a:pt x="1547446" y="1730326"/>
                </a:cubicBezTo>
                <a:cubicBezTo>
                  <a:pt x="1444698" y="1764576"/>
                  <a:pt x="1491812" y="1751269"/>
                  <a:pt x="1406769" y="1772529"/>
                </a:cubicBezTo>
                <a:cubicBezTo>
                  <a:pt x="1392200" y="1787098"/>
                  <a:pt x="1357137" y="1825842"/>
                  <a:pt x="1336431" y="1828800"/>
                </a:cubicBezTo>
                <a:cubicBezTo>
                  <a:pt x="1317291" y="1831534"/>
                  <a:pt x="1298917" y="1819421"/>
                  <a:pt x="1280160" y="1814732"/>
                </a:cubicBezTo>
                <a:cubicBezTo>
                  <a:pt x="1275471" y="1800664"/>
                  <a:pt x="1279861" y="1778036"/>
                  <a:pt x="1266093" y="1772529"/>
                </a:cubicBezTo>
                <a:cubicBezTo>
                  <a:pt x="1218129" y="1753343"/>
                  <a:pt x="1176789" y="1827376"/>
                  <a:pt x="1153551" y="1842868"/>
                </a:cubicBezTo>
                <a:lnTo>
                  <a:pt x="1069145" y="1899138"/>
                </a:lnTo>
                <a:cubicBezTo>
                  <a:pt x="1052980" y="1850644"/>
                  <a:pt x="1022253" y="1863969"/>
                  <a:pt x="1012874" y="1856935"/>
                </a:cubicBez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14"/>
          <p:cNvSpPr/>
          <p:nvPr/>
        </p:nvSpPr>
        <p:spPr>
          <a:xfrm>
            <a:off x="4067609" y="1909171"/>
            <a:ext cx="253241" cy="308354"/>
          </a:xfrm>
          <a:custGeom>
            <a:avLst/>
            <a:gdLst>
              <a:gd name="connsiteX0" fmla="*/ 223037 w 253241"/>
              <a:gd name="connsiteY0" fmla="*/ 285389 h 308354"/>
              <a:gd name="connsiteX1" fmla="*/ 223037 w 253241"/>
              <a:gd name="connsiteY1" fmla="*/ 285389 h 308354"/>
              <a:gd name="connsiteX2" fmla="*/ 251173 w 253241"/>
              <a:gd name="connsiteY2" fmla="*/ 158780 h 308354"/>
              <a:gd name="connsiteX3" fmla="*/ 237105 w 253241"/>
              <a:gd name="connsiteY3" fmla="*/ 60306 h 308354"/>
              <a:gd name="connsiteX4" fmla="*/ 124563 w 253241"/>
              <a:gd name="connsiteY4" fmla="*/ 18103 h 308354"/>
              <a:gd name="connsiteX5" fmla="*/ 82360 w 253241"/>
              <a:gd name="connsiteY5" fmla="*/ 4035 h 308354"/>
              <a:gd name="connsiteX6" fmla="*/ 26089 w 253241"/>
              <a:gd name="connsiteY6" fmla="*/ 18103 h 308354"/>
              <a:gd name="connsiteX7" fmla="*/ 68293 w 253241"/>
              <a:gd name="connsiteY7" fmla="*/ 144712 h 308354"/>
              <a:gd name="connsiteX8" fmla="*/ 110496 w 253241"/>
              <a:gd name="connsiteY8" fmla="*/ 229118 h 308354"/>
              <a:gd name="connsiteX9" fmla="*/ 152699 w 253241"/>
              <a:gd name="connsiteY9" fmla="*/ 257254 h 308354"/>
              <a:gd name="connsiteX10" fmla="*/ 223037 w 253241"/>
              <a:gd name="connsiteY10" fmla="*/ 285389 h 30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241" h="308354">
                <a:moveTo>
                  <a:pt x="223037" y="285389"/>
                </a:moveTo>
                <a:lnTo>
                  <a:pt x="223037" y="285389"/>
                </a:lnTo>
                <a:cubicBezTo>
                  <a:pt x="232416" y="243186"/>
                  <a:pt x="248476" y="201928"/>
                  <a:pt x="251173" y="158780"/>
                </a:cubicBezTo>
                <a:cubicBezTo>
                  <a:pt x="253241" y="125687"/>
                  <a:pt x="247591" y="91762"/>
                  <a:pt x="237105" y="60306"/>
                </a:cubicBezTo>
                <a:cubicBezTo>
                  <a:pt x="222673" y="17011"/>
                  <a:pt x="149204" y="23579"/>
                  <a:pt x="124563" y="18103"/>
                </a:cubicBezTo>
                <a:cubicBezTo>
                  <a:pt x="110087" y="14886"/>
                  <a:pt x="96428" y="8724"/>
                  <a:pt x="82360" y="4035"/>
                </a:cubicBezTo>
                <a:cubicBezTo>
                  <a:pt x="63603" y="8724"/>
                  <a:pt x="32878" y="0"/>
                  <a:pt x="26089" y="18103"/>
                </a:cubicBezTo>
                <a:cubicBezTo>
                  <a:pt x="0" y="87675"/>
                  <a:pt x="33524" y="109944"/>
                  <a:pt x="68293" y="144712"/>
                </a:cubicBezTo>
                <a:cubicBezTo>
                  <a:pt x="79735" y="179039"/>
                  <a:pt x="83224" y="201846"/>
                  <a:pt x="110496" y="229118"/>
                </a:cubicBezTo>
                <a:cubicBezTo>
                  <a:pt x="122451" y="241073"/>
                  <a:pt x="138631" y="247875"/>
                  <a:pt x="152699" y="257254"/>
                </a:cubicBezTo>
                <a:cubicBezTo>
                  <a:pt x="169732" y="308354"/>
                  <a:pt x="211314" y="280700"/>
                  <a:pt x="223037" y="285389"/>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15"/>
          <p:cNvSpPr/>
          <p:nvPr/>
        </p:nvSpPr>
        <p:spPr>
          <a:xfrm>
            <a:off x="4487594" y="3883711"/>
            <a:ext cx="195917" cy="264814"/>
          </a:xfrm>
          <a:custGeom>
            <a:avLst/>
            <a:gdLst>
              <a:gd name="connsiteX0" fmla="*/ 70338 w 195917"/>
              <a:gd name="connsiteY0" fmla="*/ 224055 h 264814"/>
              <a:gd name="connsiteX1" fmla="*/ 70338 w 195917"/>
              <a:gd name="connsiteY1" fmla="*/ 224055 h 264814"/>
              <a:gd name="connsiteX2" fmla="*/ 154744 w 195917"/>
              <a:gd name="connsiteY2" fmla="*/ 27107 h 264814"/>
              <a:gd name="connsiteX3" fmla="*/ 70338 w 195917"/>
              <a:gd name="connsiteY3" fmla="*/ 125581 h 264814"/>
              <a:gd name="connsiteX4" fmla="*/ 0 w 195917"/>
              <a:gd name="connsiteY4" fmla="*/ 195920 h 264814"/>
              <a:gd name="connsiteX5" fmla="*/ 70338 w 195917"/>
              <a:gd name="connsiteY5" fmla="*/ 224055 h 2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917" h="264814">
                <a:moveTo>
                  <a:pt x="70338" y="224055"/>
                </a:moveTo>
                <a:lnTo>
                  <a:pt x="70338" y="224055"/>
                </a:lnTo>
                <a:cubicBezTo>
                  <a:pt x="179899" y="67539"/>
                  <a:pt x="182695" y="138908"/>
                  <a:pt x="154744" y="27107"/>
                </a:cubicBezTo>
                <a:cubicBezTo>
                  <a:pt x="10164" y="63253"/>
                  <a:pt x="195917" y="0"/>
                  <a:pt x="70338" y="125581"/>
                </a:cubicBezTo>
                <a:lnTo>
                  <a:pt x="0" y="195920"/>
                </a:lnTo>
                <a:cubicBezTo>
                  <a:pt x="22965" y="264814"/>
                  <a:pt x="58615" y="219366"/>
                  <a:pt x="70338" y="22405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16"/>
          <p:cNvSpPr/>
          <p:nvPr/>
        </p:nvSpPr>
        <p:spPr>
          <a:xfrm>
            <a:off x="3894777" y="4515729"/>
            <a:ext cx="213737" cy="675249"/>
          </a:xfrm>
          <a:custGeom>
            <a:avLst/>
            <a:gdLst>
              <a:gd name="connsiteX0" fmla="*/ 198921 w 213737"/>
              <a:gd name="connsiteY0" fmla="*/ 618979 h 675249"/>
              <a:gd name="connsiteX1" fmla="*/ 198921 w 213737"/>
              <a:gd name="connsiteY1" fmla="*/ 618979 h 675249"/>
              <a:gd name="connsiteX2" fmla="*/ 156718 w 213737"/>
              <a:gd name="connsiteY2" fmla="*/ 506437 h 675249"/>
              <a:gd name="connsiteX3" fmla="*/ 198921 w 213737"/>
              <a:gd name="connsiteY3" fmla="*/ 492369 h 675249"/>
              <a:gd name="connsiteX4" fmla="*/ 156718 w 213737"/>
              <a:gd name="connsiteY4" fmla="*/ 407963 h 675249"/>
              <a:gd name="connsiteX5" fmla="*/ 128583 w 213737"/>
              <a:gd name="connsiteY5" fmla="*/ 126609 h 675249"/>
              <a:gd name="connsiteX6" fmla="*/ 100448 w 213737"/>
              <a:gd name="connsiteY6" fmla="*/ 42203 h 675249"/>
              <a:gd name="connsiteX7" fmla="*/ 86380 w 213737"/>
              <a:gd name="connsiteY7" fmla="*/ 0 h 675249"/>
              <a:gd name="connsiteX8" fmla="*/ 58245 w 213737"/>
              <a:gd name="connsiteY8" fmla="*/ 28136 h 675249"/>
              <a:gd name="connsiteX9" fmla="*/ 16041 w 213737"/>
              <a:gd name="connsiteY9" fmla="*/ 42203 h 675249"/>
              <a:gd name="connsiteX10" fmla="*/ 1974 w 213737"/>
              <a:gd name="connsiteY10" fmla="*/ 84406 h 675249"/>
              <a:gd name="connsiteX11" fmla="*/ 30109 w 213737"/>
              <a:gd name="connsiteY11" fmla="*/ 337625 h 675249"/>
              <a:gd name="connsiteX12" fmla="*/ 44177 w 213737"/>
              <a:gd name="connsiteY12" fmla="*/ 379828 h 675249"/>
              <a:gd name="connsiteX13" fmla="*/ 86380 w 213737"/>
              <a:gd name="connsiteY13" fmla="*/ 576776 h 675249"/>
              <a:gd name="connsiteX14" fmla="*/ 100448 w 213737"/>
              <a:gd name="connsiteY14" fmla="*/ 618979 h 675249"/>
              <a:gd name="connsiteX15" fmla="*/ 184854 w 213737"/>
              <a:gd name="connsiteY15" fmla="*/ 675249 h 675249"/>
              <a:gd name="connsiteX16" fmla="*/ 198921 w 213737"/>
              <a:gd name="connsiteY16" fmla="*/ 618979 h 67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737" h="675249">
                <a:moveTo>
                  <a:pt x="198921" y="618979"/>
                </a:moveTo>
                <a:lnTo>
                  <a:pt x="198921" y="618979"/>
                </a:lnTo>
                <a:cubicBezTo>
                  <a:pt x="184853" y="581465"/>
                  <a:pt x="156718" y="546502"/>
                  <a:pt x="156718" y="506437"/>
                </a:cubicBezTo>
                <a:cubicBezTo>
                  <a:pt x="156718" y="491608"/>
                  <a:pt x="193414" y="506137"/>
                  <a:pt x="198921" y="492369"/>
                </a:cubicBezTo>
                <a:cubicBezTo>
                  <a:pt x="213737" y="455331"/>
                  <a:pt x="176504" y="427749"/>
                  <a:pt x="156718" y="407963"/>
                </a:cubicBezTo>
                <a:cubicBezTo>
                  <a:pt x="111852" y="273358"/>
                  <a:pt x="173399" y="470199"/>
                  <a:pt x="128583" y="126609"/>
                </a:cubicBezTo>
                <a:cubicBezTo>
                  <a:pt x="124747" y="97201"/>
                  <a:pt x="109826" y="70338"/>
                  <a:pt x="100448" y="42203"/>
                </a:cubicBezTo>
                <a:lnTo>
                  <a:pt x="86380" y="0"/>
                </a:lnTo>
                <a:cubicBezTo>
                  <a:pt x="77002" y="9379"/>
                  <a:pt x="69618" y="21312"/>
                  <a:pt x="58245" y="28136"/>
                </a:cubicBezTo>
                <a:cubicBezTo>
                  <a:pt x="45529" y="35765"/>
                  <a:pt x="26527" y="31717"/>
                  <a:pt x="16041" y="42203"/>
                </a:cubicBezTo>
                <a:cubicBezTo>
                  <a:pt x="5556" y="52688"/>
                  <a:pt x="6663" y="70338"/>
                  <a:pt x="1974" y="84406"/>
                </a:cubicBezTo>
                <a:cubicBezTo>
                  <a:pt x="41499" y="202987"/>
                  <a:pt x="0" y="66646"/>
                  <a:pt x="30109" y="337625"/>
                </a:cubicBezTo>
                <a:cubicBezTo>
                  <a:pt x="31747" y="352363"/>
                  <a:pt x="39488" y="365760"/>
                  <a:pt x="44177" y="379828"/>
                </a:cubicBezTo>
                <a:cubicBezTo>
                  <a:pt x="69454" y="657865"/>
                  <a:pt x="26356" y="456727"/>
                  <a:pt x="86380" y="576776"/>
                </a:cubicBezTo>
                <a:cubicBezTo>
                  <a:pt x="93012" y="590039"/>
                  <a:pt x="89963" y="608494"/>
                  <a:pt x="100448" y="618979"/>
                </a:cubicBezTo>
                <a:cubicBezTo>
                  <a:pt x="124358" y="642889"/>
                  <a:pt x="184854" y="675249"/>
                  <a:pt x="184854" y="675249"/>
                </a:cubicBezTo>
                <a:lnTo>
                  <a:pt x="198921" y="61897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p:cNvSpPr txBox="1"/>
          <p:nvPr/>
        </p:nvSpPr>
        <p:spPr>
          <a:xfrm>
            <a:off x="3635896" y="5805264"/>
            <a:ext cx="1440160" cy="369332"/>
          </a:xfrm>
          <a:prstGeom prst="rect">
            <a:avLst/>
          </a:prstGeom>
          <a:noFill/>
        </p:spPr>
        <p:txBody>
          <a:bodyPr wrap="square" rtlCol="0">
            <a:spAutoFit/>
          </a:bodyPr>
          <a:lstStyle/>
          <a:p>
            <a:r>
              <a:rPr lang="cs-CZ" b="1" dirty="0" smtClean="0"/>
              <a:t>K E Ň A</a:t>
            </a:r>
            <a:endParaRPr lang="cs-CZ" b="1" dirty="0"/>
          </a:p>
        </p:txBody>
      </p:sp>
      <p:sp>
        <p:nvSpPr>
          <p:cNvPr id="20" name="TextovéPole 19"/>
          <p:cNvSpPr txBox="1"/>
          <p:nvPr/>
        </p:nvSpPr>
        <p:spPr>
          <a:xfrm rot="19462362">
            <a:off x="6142813" y="4227046"/>
            <a:ext cx="3600400" cy="369332"/>
          </a:xfrm>
          <a:prstGeom prst="rect">
            <a:avLst/>
          </a:prstGeom>
          <a:noFill/>
        </p:spPr>
        <p:txBody>
          <a:bodyPr wrap="square" rtlCol="0">
            <a:spAutoFit/>
          </a:bodyPr>
          <a:lstStyle/>
          <a:p>
            <a:r>
              <a:rPr lang="cs-CZ" b="1" dirty="0" smtClean="0">
                <a:solidFill>
                  <a:schemeClr val="bg1"/>
                </a:solidFill>
                <a:effectLst>
                  <a:outerShdw blurRad="38100" dist="38100" dir="2700000" algn="tl">
                    <a:srgbClr val="000000">
                      <a:alpha val="43137"/>
                    </a:srgbClr>
                  </a:outerShdw>
                </a:effectLst>
              </a:rPr>
              <a:t>ITALSKÉ SOMÁLSKO</a:t>
            </a:r>
            <a:endParaRPr lang="cs-CZ" b="1" dirty="0">
              <a:solidFill>
                <a:schemeClr val="bg1"/>
              </a:solidFill>
              <a:effectLst>
                <a:outerShdw blurRad="38100" dist="38100" dir="2700000" algn="tl">
                  <a:srgbClr val="000000">
                    <a:alpha val="43137"/>
                  </a:srgbClr>
                </a:outerShdw>
              </a:effectLst>
            </a:endParaRPr>
          </a:p>
        </p:txBody>
      </p:sp>
      <p:sp>
        <p:nvSpPr>
          <p:cNvPr id="21" name="TextovéPole 20"/>
          <p:cNvSpPr txBox="1"/>
          <p:nvPr/>
        </p:nvSpPr>
        <p:spPr>
          <a:xfrm>
            <a:off x="6876256" y="2636912"/>
            <a:ext cx="1440160" cy="646331"/>
          </a:xfrm>
          <a:prstGeom prst="rect">
            <a:avLst/>
          </a:prstGeom>
          <a:noFill/>
        </p:spPr>
        <p:txBody>
          <a:bodyPr wrap="square" rtlCol="0">
            <a:spAutoFit/>
          </a:bodyPr>
          <a:lstStyle/>
          <a:p>
            <a:pPr algn="ctr"/>
            <a:r>
              <a:rPr lang="cs-CZ" b="1" dirty="0" smtClean="0">
                <a:effectLst>
                  <a:outerShdw blurRad="38100" dist="38100" dir="2700000" algn="tl">
                    <a:srgbClr val="000000">
                      <a:alpha val="43137"/>
                    </a:srgbClr>
                  </a:outerShdw>
                </a:effectLst>
              </a:rPr>
              <a:t>BRITSKÉ SOMÁLSKO</a:t>
            </a:r>
            <a:endParaRPr lang="cs-CZ" b="1" dirty="0">
              <a:effectLst>
                <a:outerShdw blurRad="38100" dist="38100" dir="2700000" algn="tl">
                  <a:srgbClr val="000000">
                    <a:alpha val="43137"/>
                  </a:srgbClr>
                </a:outerShdw>
              </a:effectLst>
            </a:endParaRPr>
          </a:p>
        </p:txBody>
      </p:sp>
      <p:sp>
        <p:nvSpPr>
          <p:cNvPr id="22" name="TextovéPole 21"/>
          <p:cNvSpPr txBox="1"/>
          <p:nvPr/>
        </p:nvSpPr>
        <p:spPr>
          <a:xfrm>
            <a:off x="3563888" y="3068960"/>
            <a:ext cx="2592288" cy="369332"/>
          </a:xfrm>
          <a:prstGeom prst="rect">
            <a:avLst/>
          </a:prstGeom>
          <a:noFill/>
        </p:spPr>
        <p:txBody>
          <a:bodyPr wrap="square" rtlCol="0">
            <a:spAutoFit/>
          </a:bodyPr>
          <a:lstStyle/>
          <a:p>
            <a:r>
              <a:rPr lang="cs-CZ" b="1" dirty="0" smtClean="0">
                <a:solidFill>
                  <a:schemeClr val="bg1"/>
                </a:solidFill>
                <a:effectLst>
                  <a:outerShdw blurRad="38100" dist="38100" dir="2700000" algn="tl">
                    <a:srgbClr val="000000">
                      <a:alpha val="43137"/>
                    </a:srgbClr>
                  </a:outerShdw>
                </a:effectLst>
              </a:rPr>
              <a:t>E T I O P I E</a:t>
            </a:r>
            <a:endParaRPr lang="cs-CZ" b="1" dirty="0">
              <a:solidFill>
                <a:schemeClr val="bg1"/>
              </a:solidFill>
              <a:effectLst>
                <a:outerShdw blurRad="38100" dist="38100" dir="2700000" algn="tl">
                  <a:srgbClr val="000000">
                    <a:alpha val="43137"/>
                  </a:srgbClr>
                </a:outerShdw>
              </a:effectLst>
            </a:endParaRPr>
          </a:p>
        </p:txBody>
      </p:sp>
      <p:pic>
        <p:nvPicPr>
          <p:cNvPr id="1032" name="Picture 8" descr="Soubor:Flag of Italy (1861-1946).svg">
            <a:hlinkClick r:id="rId4"/>
          </p:cNvPr>
          <p:cNvPicPr>
            <a:picLocks noChangeAspect="1" noChangeArrowheads="1"/>
          </p:cNvPicPr>
          <p:nvPr/>
        </p:nvPicPr>
        <p:blipFill>
          <a:blip r:embed="rId5" cstate="print"/>
          <a:srcRect/>
          <a:stretch>
            <a:fillRect/>
          </a:stretch>
        </p:blipFill>
        <p:spPr bwMode="auto">
          <a:xfrm>
            <a:off x="7812360" y="3789040"/>
            <a:ext cx="539992" cy="359770"/>
          </a:xfrm>
          <a:prstGeom prst="rect">
            <a:avLst/>
          </a:prstGeom>
          <a:noFill/>
        </p:spPr>
      </p:pic>
      <p:pic>
        <p:nvPicPr>
          <p:cNvPr id="24" name="Picture 8" descr="Soubor:Flag of Italy (1861-1946).svg">
            <a:hlinkClick r:id="rId4"/>
          </p:cNvPr>
          <p:cNvPicPr>
            <a:picLocks noChangeAspect="1" noChangeArrowheads="1"/>
          </p:cNvPicPr>
          <p:nvPr/>
        </p:nvPicPr>
        <p:blipFill>
          <a:blip r:embed="rId5" cstate="print"/>
          <a:srcRect/>
          <a:stretch>
            <a:fillRect/>
          </a:stretch>
        </p:blipFill>
        <p:spPr bwMode="auto">
          <a:xfrm>
            <a:off x="4427984" y="3429000"/>
            <a:ext cx="539992" cy="359770"/>
          </a:xfrm>
          <a:prstGeom prst="rect">
            <a:avLst/>
          </a:prstGeom>
          <a:noFill/>
        </p:spPr>
      </p:pic>
      <p:sp>
        <p:nvSpPr>
          <p:cNvPr id="25" name="TextovéPole 24"/>
          <p:cNvSpPr txBox="1"/>
          <p:nvPr/>
        </p:nvSpPr>
        <p:spPr>
          <a:xfrm rot="1895739">
            <a:off x="3975273" y="792282"/>
            <a:ext cx="1584176" cy="369332"/>
          </a:xfrm>
          <a:prstGeom prst="rect">
            <a:avLst/>
          </a:prstGeom>
          <a:noFill/>
        </p:spPr>
        <p:txBody>
          <a:bodyPr wrap="square" rtlCol="0">
            <a:spAutoFit/>
          </a:bodyPr>
          <a:lstStyle/>
          <a:p>
            <a:r>
              <a:rPr lang="cs-CZ" b="1" dirty="0" smtClean="0">
                <a:solidFill>
                  <a:schemeClr val="bg1"/>
                </a:solidFill>
                <a:effectLst>
                  <a:outerShdw blurRad="38100" dist="38100" dir="2700000" algn="tl">
                    <a:srgbClr val="000000">
                      <a:alpha val="43137"/>
                    </a:srgbClr>
                  </a:outerShdw>
                </a:effectLst>
              </a:rPr>
              <a:t>ERITREA</a:t>
            </a:r>
            <a:endParaRPr lang="cs-CZ" b="1" dirty="0">
              <a:solidFill>
                <a:schemeClr val="bg1"/>
              </a:solidFill>
              <a:effectLst>
                <a:outerShdw blurRad="38100" dist="38100" dir="2700000" algn="tl">
                  <a:srgbClr val="000000">
                    <a:alpha val="43137"/>
                  </a:srgbClr>
                </a:outerShdw>
              </a:effectLst>
            </a:endParaRPr>
          </a:p>
        </p:txBody>
      </p:sp>
      <p:pic>
        <p:nvPicPr>
          <p:cNvPr id="26" name="Picture 8" descr="Soubor:Flag of Italy (1861-1946).svg">
            <a:hlinkClick r:id="rId4"/>
          </p:cNvPr>
          <p:cNvPicPr>
            <a:picLocks noChangeAspect="1" noChangeArrowheads="1"/>
          </p:cNvPicPr>
          <p:nvPr/>
        </p:nvPicPr>
        <p:blipFill>
          <a:blip r:embed="rId6" cstate="print"/>
          <a:srcRect/>
          <a:stretch>
            <a:fillRect/>
          </a:stretch>
        </p:blipFill>
        <p:spPr bwMode="auto">
          <a:xfrm>
            <a:off x="5292080" y="1268760"/>
            <a:ext cx="323833" cy="215754"/>
          </a:xfrm>
          <a:prstGeom prst="rect">
            <a:avLst/>
          </a:prstGeom>
          <a:noFill/>
        </p:spPr>
      </p:pic>
      <p:sp>
        <p:nvSpPr>
          <p:cNvPr id="27" name="TextovéPole 26"/>
          <p:cNvSpPr txBox="1"/>
          <p:nvPr/>
        </p:nvSpPr>
        <p:spPr>
          <a:xfrm>
            <a:off x="4427984" y="2060848"/>
            <a:ext cx="2088232" cy="461665"/>
          </a:xfrm>
          <a:prstGeom prst="rect">
            <a:avLst/>
          </a:prstGeom>
          <a:noFill/>
        </p:spPr>
        <p:txBody>
          <a:bodyPr wrap="square" rtlCol="0">
            <a:spAutoFit/>
          </a:bodyPr>
          <a:lstStyle/>
          <a:p>
            <a:pPr algn="ctr"/>
            <a:r>
              <a:rPr lang="cs-CZ" sz="1200" b="1" dirty="0" smtClean="0">
                <a:solidFill>
                  <a:schemeClr val="bg1"/>
                </a:solidFill>
                <a:effectLst>
                  <a:outerShdw blurRad="38100" dist="38100" dir="2700000" algn="tl">
                    <a:srgbClr val="000000">
                      <a:alpha val="43137"/>
                    </a:srgbClr>
                  </a:outerShdw>
                </a:effectLst>
              </a:rPr>
              <a:t>FRANCOUZSKÉ</a:t>
            </a:r>
          </a:p>
          <a:p>
            <a:pPr algn="ctr"/>
            <a:r>
              <a:rPr lang="cs-CZ" sz="1200" b="1" dirty="0" smtClean="0">
                <a:solidFill>
                  <a:schemeClr val="bg1"/>
                </a:solidFill>
                <a:effectLst>
                  <a:outerShdw blurRad="38100" dist="38100" dir="2700000" algn="tl">
                    <a:srgbClr val="000000">
                      <a:alpha val="43137"/>
                    </a:srgbClr>
                  </a:outerShdw>
                </a:effectLst>
              </a:rPr>
              <a:t>SOMÁLSKO</a:t>
            </a:r>
            <a:endParaRPr lang="cs-CZ" sz="1200" b="1" dirty="0">
              <a:solidFill>
                <a:schemeClr val="bg1"/>
              </a:solidFill>
              <a:effectLst>
                <a:outerShdw blurRad="38100" dist="38100" dir="2700000" algn="tl">
                  <a:srgbClr val="000000">
                    <a:alpha val="43137"/>
                  </a:srgbClr>
                </a:outerShdw>
              </a:effectLst>
            </a:endParaRPr>
          </a:p>
        </p:txBody>
      </p:sp>
      <p:pic>
        <p:nvPicPr>
          <p:cNvPr id="1034" name="Picture 10" descr="Soubor:Flag of France.svg">
            <a:hlinkClick r:id="rId7"/>
          </p:cNvPr>
          <p:cNvPicPr>
            <a:picLocks noChangeAspect="1" noChangeArrowheads="1"/>
          </p:cNvPicPr>
          <p:nvPr/>
        </p:nvPicPr>
        <p:blipFill>
          <a:blip r:embed="rId8" cstate="print"/>
          <a:srcRect/>
          <a:stretch>
            <a:fillRect/>
          </a:stretch>
        </p:blipFill>
        <p:spPr bwMode="auto">
          <a:xfrm>
            <a:off x="5940152" y="1988840"/>
            <a:ext cx="288032" cy="191901"/>
          </a:xfrm>
          <a:prstGeom prst="rect">
            <a:avLst/>
          </a:prstGeom>
          <a:noFill/>
        </p:spPr>
      </p:pic>
      <p:pic>
        <p:nvPicPr>
          <p:cNvPr id="1036" name="Picture 12" descr="Soubor:Flag of the United Kingdom.svg">
            <a:hlinkClick r:id="rId9"/>
          </p:cNvPr>
          <p:cNvPicPr>
            <a:picLocks noChangeAspect="1" noChangeArrowheads="1"/>
          </p:cNvPicPr>
          <p:nvPr/>
        </p:nvPicPr>
        <p:blipFill>
          <a:blip r:embed="rId10" cstate="print"/>
          <a:srcRect/>
          <a:stretch>
            <a:fillRect/>
          </a:stretch>
        </p:blipFill>
        <p:spPr bwMode="auto">
          <a:xfrm>
            <a:off x="7524328" y="3212976"/>
            <a:ext cx="432048" cy="216024"/>
          </a:xfrm>
          <a:prstGeom prst="rect">
            <a:avLst/>
          </a:prstGeom>
          <a:noFill/>
        </p:spPr>
      </p:pic>
      <p:pic>
        <p:nvPicPr>
          <p:cNvPr id="30" name="Picture 12" descr="Soubor:Flag of the United Kingdom.svg">
            <a:hlinkClick r:id="rId9"/>
          </p:cNvPr>
          <p:cNvPicPr>
            <a:picLocks noChangeAspect="1" noChangeArrowheads="1"/>
          </p:cNvPicPr>
          <p:nvPr/>
        </p:nvPicPr>
        <p:blipFill>
          <a:blip r:embed="rId11" cstate="print"/>
          <a:srcRect/>
          <a:stretch>
            <a:fillRect/>
          </a:stretch>
        </p:blipFill>
        <p:spPr bwMode="auto">
          <a:xfrm>
            <a:off x="3635896" y="5445224"/>
            <a:ext cx="720080" cy="360040"/>
          </a:xfrm>
          <a:prstGeom prst="rect">
            <a:avLst/>
          </a:prstGeom>
          <a:noFill/>
        </p:spPr>
      </p:pic>
      <p:pic>
        <p:nvPicPr>
          <p:cNvPr id="31" name="Picture 12" descr="Soubor:Flag of the United Kingdom.svg">
            <a:hlinkClick r:id="rId9"/>
          </p:cNvPr>
          <p:cNvPicPr>
            <a:picLocks noChangeAspect="1" noChangeArrowheads="1"/>
          </p:cNvPicPr>
          <p:nvPr/>
        </p:nvPicPr>
        <p:blipFill>
          <a:blip r:embed="rId12" cstate="print"/>
          <a:srcRect/>
          <a:stretch>
            <a:fillRect/>
          </a:stretch>
        </p:blipFill>
        <p:spPr bwMode="auto">
          <a:xfrm>
            <a:off x="2699792" y="764704"/>
            <a:ext cx="1008112" cy="504056"/>
          </a:xfrm>
          <a:prstGeom prst="rect">
            <a:avLst/>
          </a:prstGeom>
          <a:noFill/>
        </p:spPr>
      </p:pic>
      <p:sp>
        <p:nvSpPr>
          <p:cNvPr id="32" name="TextovéPole 31"/>
          <p:cNvSpPr txBox="1"/>
          <p:nvPr/>
        </p:nvSpPr>
        <p:spPr>
          <a:xfrm>
            <a:off x="2195736" y="1340768"/>
            <a:ext cx="1872208" cy="923330"/>
          </a:xfrm>
          <a:prstGeom prst="rect">
            <a:avLst/>
          </a:prstGeom>
          <a:noFill/>
        </p:spPr>
        <p:txBody>
          <a:bodyPr wrap="square" rtlCol="0">
            <a:spAutoFit/>
          </a:bodyPr>
          <a:lstStyle/>
          <a:p>
            <a:pPr algn="ctr"/>
            <a:r>
              <a:rPr lang="cs-CZ" b="1" dirty="0" smtClean="0"/>
              <a:t>BRITSKO-EGYPTSKÝ SÚDÁN</a:t>
            </a:r>
            <a:endParaRPr lang="cs-CZ" b="1" dirty="0"/>
          </a:p>
        </p:txBody>
      </p:sp>
      <p:sp>
        <p:nvSpPr>
          <p:cNvPr id="33" name="Volný tvar 32"/>
          <p:cNvSpPr/>
          <p:nvPr/>
        </p:nvSpPr>
        <p:spPr>
          <a:xfrm>
            <a:off x="3179298" y="4557932"/>
            <a:ext cx="759656" cy="1659988"/>
          </a:xfrm>
          <a:custGeom>
            <a:avLst/>
            <a:gdLst>
              <a:gd name="connsiteX0" fmla="*/ 56271 w 759656"/>
              <a:gd name="connsiteY0" fmla="*/ 1659988 h 1659988"/>
              <a:gd name="connsiteX1" fmla="*/ 56271 w 759656"/>
              <a:gd name="connsiteY1" fmla="*/ 1659988 h 1659988"/>
              <a:gd name="connsiteX2" fmla="*/ 84407 w 759656"/>
              <a:gd name="connsiteY2" fmla="*/ 1533379 h 1659988"/>
              <a:gd name="connsiteX3" fmla="*/ 98474 w 759656"/>
              <a:gd name="connsiteY3" fmla="*/ 1491176 h 1659988"/>
              <a:gd name="connsiteX4" fmla="*/ 126610 w 759656"/>
              <a:gd name="connsiteY4" fmla="*/ 1463040 h 1659988"/>
              <a:gd name="connsiteX5" fmla="*/ 140677 w 759656"/>
              <a:gd name="connsiteY5" fmla="*/ 1420837 h 1659988"/>
              <a:gd name="connsiteX6" fmla="*/ 196948 w 759656"/>
              <a:gd name="connsiteY6" fmla="*/ 1336431 h 1659988"/>
              <a:gd name="connsiteX7" fmla="*/ 253219 w 759656"/>
              <a:gd name="connsiteY7" fmla="*/ 1252025 h 1659988"/>
              <a:gd name="connsiteX8" fmla="*/ 295422 w 759656"/>
              <a:gd name="connsiteY8" fmla="*/ 1125416 h 1659988"/>
              <a:gd name="connsiteX9" fmla="*/ 309490 w 759656"/>
              <a:gd name="connsiteY9" fmla="*/ 1083213 h 1659988"/>
              <a:gd name="connsiteX10" fmla="*/ 0 w 759656"/>
              <a:gd name="connsiteY10" fmla="*/ 253219 h 1659988"/>
              <a:gd name="connsiteX11" fmla="*/ 196948 w 759656"/>
              <a:gd name="connsiteY11" fmla="*/ 154745 h 1659988"/>
              <a:gd name="connsiteX12" fmla="*/ 239151 w 759656"/>
              <a:gd name="connsiteY12" fmla="*/ 140677 h 1659988"/>
              <a:gd name="connsiteX13" fmla="*/ 337625 w 759656"/>
              <a:gd name="connsiteY13" fmla="*/ 126610 h 1659988"/>
              <a:gd name="connsiteX14" fmla="*/ 548640 w 759656"/>
              <a:gd name="connsiteY14" fmla="*/ 98474 h 1659988"/>
              <a:gd name="connsiteX15" fmla="*/ 633047 w 759656"/>
              <a:gd name="connsiteY15" fmla="*/ 70339 h 1659988"/>
              <a:gd name="connsiteX16" fmla="*/ 675250 w 759656"/>
              <a:gd name="connsiteY16" fmla="*/ 56271 h 1659988"/>
              <a:gd name="connsiteX17" fmla="*/ 759656 w 759656"/>
              <a:gd name="connsiteY17" fmla="*/ 14068 h 1659988"/>
              <a:gd name="connsiteX18" fmla="*/ 759656 w 759656"/>
              <a:gd name="connsiteY18" fmla="*/ 0 h 1659988"/>
              <a:gd name="connsiteX19" fmla="*/ 759656 w 759656"/>
              <a:gd name="connsiteY19" fmla="*/ 0 h 16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9656" h="1659988">
                <a:moveTo>
                  <a:pt x="56271" y="1659988"/>
                </a:moveTo>
                <a:lnTo>
                  <a:pt x="56271" y="1659988"/>
                </a:lnTo>
                <a:cubicBezTo>
                  <a:pt x="65650" y="1617785"/>
                  <a:pt x="73922" y="1575321"/>
                  <a:pt x="84407" y="1533379"/>
                </a:cubicBezTo>
                <a:cubicBezTo>
                  <a:pt x="88003" y="1518993"/>
                  <a:pt x="90845" y="1503891"/>
                  <a:pt x="98474" y="1491176"/>
                </a:cubicBezTo>
                <a:cubicBezTo>
                  <a:pt x="105298" y="1479803"/>
                  <a:pt x="117231" y="1472419"/>
                  <a:pt x="126610" y="1463040"/>
                </a:cubicBezTo>
                <a:cubicBezTo>
                  <a:pt x="131299" y="1448972"/>
                  <a:pt x="133476" y="1433800"/>
                  <a:pt x="140677" y="1420837"/>
                </a:cubicBezTo>
                <a:cubicBezTo>
                  <a:pt x="157099" y="1391278"/>
                  <a:pt x="186255" y="1368510"/>
                  <a:pt x="196948" y="1336431"/>
                </a:cubicBezTo>
                <a:cubicBezTo>
                  <a:pt x="217307" y="1275354"/>
                  <a:pt x="200531" y="1304713"/>
                  <a:pt x="253219" y="1252025"/>
                </a:cubicBezTo>
                <a:lnTo>
                  <a:pt x="295422" y="1125416"/>
                </a:lnTo>
                <a:lnTo>
                  <a:pt x="309490" y="1083213"/>
                </a:lnTo>
                <a:lnTo>
                  <a:pt x="0" y="253219"/>
                </a:lnTo>
                <a:cubicBezTo>
                  <a:pt x="137694" y="167160"/>
                  <a:pt x="70572" y="196870"/>
                  <a:pt x="196948" y="154745"/>
                </a:cubicBezTo>
                <a:cubicBezTo>
                  <a:pt x="211016" y="150056"/>
                  <a:pt x="224471" y="142774"/>
                  <a:pt x="239151" y="140677"/>
                </a:cubicBezTo>
                <a:lnTo>
                  <a:pt x="337625" y="126610"/>
                </a:lnTo>
                <a:cubicBezTo>
                  <a:pt x="384464" y="120755"/>
                  <a:pt x="494975" y="111890"/>
                  <a:pt x="548640" y="98474"/>
                </a:cubicBezTo>
                <a:cubicBezTo>
                  <a:pt x="577412" y="91281"/>
                  <a:pt x="604911" y="79717"/>
                  <a:pt x="633047" y="70339"/>
                </a:cubicBezTo>
                <a:lnTo>
                  <a:pt x="675250" y="56271"/>
                </a:lnTo>
                <a:cubicBezTo>
                  <a:pt x="709574" y="44830"/>
                  <a:pt x="732386" y="41338"/>
                  <a:pt x="759656" y="14068"/>
                </a:cubicBezTo>
                <a:lnTo>
                  <a:pt x="759656" y="0"/>
                </a:lnTo>
                <a:lnTo>
                  <a:pt x="759656" y="0"/>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4" name="Volný tvar 33"/>
          <p:cNvSpPr/>
          <p:nvPr/>
        </p:nvSpPr>
        <p:spPr>
          <a:xfrm>
            <a:off x="2504049" y="4839286"/>
            <a:ext cx="647114" cy="302456"/>
          </a:xfrm>
          <a:custGeom>
            <a:avLst/>
            <a:gdLst>
              <a:gd name="connsiteX0" fmla="*/ 647114 w 647114"/>
              <a:gd name="connsiteY0" fmla="*/ 0 h 302456"/>
              <a:gd name="connsiteX1" fmla="*/ 450166 w 647114"/>
              <a:gd name="connsiteY1" fmla="*/ 253219 h 302456"/>
              <a:gd name="connsiteX2" fmla="*/ 0 w 647114"/>
              <a:gd name="connsiteY2" fmla="*/ 295422 h 302456"/>
            </a:gdLst>
            <a:ahLst/>
            <a:cxnLst>
              <a:cxn ang="0">
                <a:pos x="connsiteX0" y="connsiteY0"/>
              </a:cxn>
              <a:cxn ang="0">
                <a:pos x="connsiteX1" y="connsiteY1"/>
              </a:cxn>
              <a:cxn ang="0">
                <a:pos x="connsiteX2" y="connsiteY2"/>
              </a:cxn>
            </a:cxnLst>
            <a:rect l="l" t="t" r="r" b="b"/>
            <a:pathLst>
              <a:path w="647114" h="302456">
                <a:moveTo>
                  <a:pt x="647114" y="0"/>
                </a:moveTo>
                <a:cubicBezTo>
                  <a:pt x="602566" y="101991"/>
                  <a:pt x="558018" y="203982"/>
                  <a:pt x="450166" y="253219"/>
                </a:cubicBezTo>
                <a:cubicBezTo>
                  <a:pt x="342314" y="302456"/>
                  <a:pt x="171157" y="298939"/>
                  <a:pt x="0" y="295422"/>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5" name="TextovéPole 34"/>
          <p:cNvSpPr txBox="1"/>
          <p:nvPr/>
        </p:nvSpPr>
        <p:spPr>
          <a:xfrm>
            <a:off x="2483768" y="5301208"/>
            <a:ext cx="1152128" cy="369332"/>
          </a:xfrm>
          <a:prstGeom prst="rect">
            <a:avLst/>
          </a:prstGeom>
          <a:noFill/>
        </p:spPr>
        <p:txBody>
          <a:bodyPr wrap="square" rtlCol="0">
            <a:spAutoFit/>
          </a:bodyPr>
          <a:lstStyle/>
          <a:p>
            <a:r>
              <a:rPr lang="cs-CZ" b="1" dirty="0" smtClean="0"/>
              <a:t>UGANDA</a:t>
            </a:r>
            <a:endParaRPr lang="cs-CZ" b="1" dirty="0"/>
          </a:p>
        </p:txBody>
      </p:sp>
      <p:sp>
        <p:nvSpPr>
          <p:cNvPr id="36" name="TextovéPole 35"/>
          <p:cNvSpPr txBox="1"/>
          <p:nvPr/>
        </p:nvSpPr>
        <p:spPr>
          <a:xfrm>
            <a:off x="3491880" y="2636912"/>
            <a:ext cx="1440160" cy="369332"/>
          </a:xfrm>
          <a:prstGeom prst="rect">
            <a:avLst/>
          </a:prstGeom>
          <a:noFill/>
        </p:spPr>
        <p:txBody>
          <a:bodyPr wrap="square" rtlCol="0">
            <a:spAutoFit/>
          </a:bodyPr>
          <a:lstStyle/>
          <a:p>
            <a:r>
              <a:rPr lang="cs-CZ" dirty="0" err="1" smtClean="0">
                <a:solidFill>
                  <a:schemeClr val="bg1"/>
                </a:solidFill>
              </a:rPr>
              <a:t>Adis</a:t>
            </a:r>
            <a:r>
              <a:rPr lang="cs-CZ" dirty="0" smtClean="0">
                <a:solidFill>
                  <a:schemeClr val="bg1"/>
                </a:solidFill>
              </a:rPr>
              <a:t> </a:t>
            </a:r>
            <a:r>
              <a:rPr lang="cs-CZ" dirty="0" err="1" smtClean="0">
                <a:solidFill>
                  <a:schemeClr val="bg1"/>
                </a:solidFill>
              </a:rPr>
              <a:t>Abeba</a:t>
            </a:r>
            <a:endParaRPr lang="cs-CZ" dirty="0">
              <a:solidFill>
                <a:schemeClr val="bg1"/>
              </a:solidFill>
            </a:endParaRPr>
          </a:p>
        </p:txBody>
      </p:sp>
      <p:sp>
        <p:nvSpPr>
          <p:cNvPr id="37" name="Obdélník 36"/>
          <p:cNvSpPr/>
          <p:nvPr/>
        </p:nvSpPr>
        <p:spPr>
          <a:xfrm>
            <a:off x="4788024" y="2780928"/>
            <a:ext cx="7200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bdélník 37"/>
          <p:cNvSpPr/>
          <p:nvPr/>
        </p:nvSpPr>
        <p:spPr>
          <a:xfrm>
            <a:off x="4572000" y="6597352"/>
            <a:ext cx="7200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9" name="TextovéPole 38"/>
          <p:cNvSpPr txBox="1"/>
          <p:nvPr/>
        </p:nvSpPr>
        <p:spPr>
          <a:xfrm>
            <a:off x="4211960" y="6237312"/>
            <a:ext cx="1008112" cy="369332"/>
          </a:xfrm>
          <a:prstGeom prst="rect">
            <a:avLst/>
          </a:prstGeom>
          <a:noFill/>
        </p:spPr>
        <p:txBody>
          <a:bodyPr wrap="square" rtlCol="0">
            <a:spAutoFit/>
          </a:bodyPr>
          <a:lstStyle/>
          <a:p>
            <a:r>
              <a:rPr lang="cs-CZ" dirty="0" smtClean="0"/>
              <a:t>Nairobi</a:t>
            </a:r>
            <a:endParaRPr lang="cs-CZ" dirty="0"/>
          </a:p>
        </p:txBody>
      </p:sp>
      <p:sp>
        <p:nvSpPr>
          <p:cNvPr id="40" name="Obdélník 39"/>
          <p:cNvSpPr/>
          <p:nvPr/>
        </p:nvSpPr>
        <p:spPr>
          <a:xfrm>
            <a:off x="6228184" y="2276872"/>
            <a:ext cx="7200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Obdélník 40"/>
          <p:cNvSpPr/>
          <p:nvPr/>
        </p:nvSpPr>
        <p:spPr>
          <a:xfrm>
            <a:off x="7092280" y="5589240"/>
            <a:ext cx="7200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TextovéPole 41"/>
          <p:cNvSpPr txBox="1"/>
          <p:nvPr/>
        </p:nvSpPr>
        <p:spPr>
          <a:xfrm>
            <a:off x="6300192" y="2060848"/>
            <a:ext cx="1008112" cy="369332"/>
          </a:xfrm>
          <a:prstGeom prst="rect">
            <a:avLst/>
          </a:prstGeom>
          <a:noFill/>
        </p:spPr>
        <p:txBody>
          <a:bodyPr wrap="square" rtlCol="0">
            <a:spAutoFit/>
          </a:bodyPr>
          <a:lstStyle/>
          <a:p>
            <a:r>
              <a:rPr lang="cs-CZ" dirty="0" smtClean="0"/>
              <a:t>Džibuti</a:t>
            </a:r>
            <a:endParaRPr lang="cs-CZ" dirty="0"/>
          </a:p>
        </p:txBody>
      </p:sp>
      <p:sp>
        <p:nvSpPr>
          <p:cNvPr id="43" name="TextovéPole 42"/>
          <p:cNvSpPr txBox="1"/>
          <p:nvPr/>
        </p:nvSpPr>
        <p:spPr>
          <a:xfrm>
            <a:off x="6948264" y="5661248"/>
            <a:ext cx="1224136" cy="369332"/>
          </a:xfrm>
          <a:prstGeom prst="rect">
            <a:avLst/>
          </a:prstGeom>
          <a:noFill/>
        </p:spPr>
        <p:txBody>
          <a:bodyPr wrap="square" rtlCol="0">
            <a:spAutoFit/>
          </a:bodyPr>
          <a:lstStyle/>
          <a:p>
            <a:r>
              <a:rPr lang="cs-CZ" dirty="0" smtClean="0"/>
              <a:t>Mogadišo</a:t>
            </a:r>
            <a:endParaRPr lang="cs-CZ" dirty="0"/>
          </a:p>
        </p:txBody>
      </p:sp>
      <p:sp>
        <p:nvSpPr>
          <p:cNvPr id="44" name="Volný tvar 43"/>
          <p:cNvSpPr/>
          <p:nvPr/>
        </p:nvSpPr>
        <p:spPr>
          <a:xfrm>
            <a:off x="5781822" y="2518117"/>
            <a:ext cx="534572" cy="464234"/>
          </a:xfrm>
          <a:custGeom>
            <a:avLst/>
            <a:gdLst>
              <a:gd name="connsiteX0" fmla="*/ 0 w 534572"/>
              <a:gd name="connsiteY0" fmla="*/ 464234 h 464234"/>
              <a:gd name="connsiteX1" fmla="*/ 379827 w 534572"/>
              <a:gd name="connsiteY1" fmla="*/ 323557 h 464234"/>
              <a:gd name="connsiteX2" fmla="*/ 534572 w 534572"/>
              <a:gd name="connsiteY2" fmla="*/ 0 h 464234"/>
            </a:gdLst>
            <a:ahLst/>
            <a:cxnLst>
              <a:cxn ang="0">
                <a:pos x="connsiteX0" y="connsiteY0"/>
              </a:cxn>
              <a:cxn ang="0">
                <a:pos x="connsiteX1" y="connsiteY1"/>
              </a:cxn>
              <a:cxn ang="0">
                <a:pos x="connsiteX2" y="connsiteY2"/>
              </a:cxn>
            </a:cxnLst>
            <a:rect l="l" t="t" r="r" b="b"/>
            <a:pathLst>
              <a:path w="534572" h="464234">
                <a:moveTo>
                  <a:pt x="0" y="464234"/>
                </a:moveTo>
                <a:cubicBezTo>
                  <a:pt x="145366" y="432581"/>
                  <a:pt x="290732" y="400929"/>
                  <a:pt x="379827" y="323557"/>
                </a:cubicBezTo>
                <a:cubicBezTo>
                  <a:pt x="468922" y="246185"/>
                  <a:pt x="501747" y="123092"/>
                  <a:pt x="534572" y="0"/>
                </a:cubicBezTo>
              </a:path>
            </a:pathLst>
          </a:cu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5" name="Volný tvar 44"/>
          <p:cNvSpPr/>
          <p:nvPr/>
        </p:nvSpPr>
        <p:spPr>
          <a:xfrm>
            <a:off x="5796136" y="2636913"/>
            <a:ext cx="1296144" cy="360040"/>
          </a:xfrm>
          <a:custGeom>
            <a:avLst/>
            <a:gdLst>
              <a:gd name="connsiteX0" fmla="*/ 0 w 1209821"/>
              <a:gd name="connsiteY0" fmla="*/ 267286 h 311834"/>
              <a:gd name="connsiteX1" fmla="*/ 379827 w 1209821"/>
              <a:gd name="connsiteY1" fmla="*/ 267286 h 311834"/>
              <a:gd name="connsiteX2" fmla="*/ 1209821 w 1209821"/>
              <a:gd name="connsiteY2" fmla="*/ 0 h 311834"/>
            </a:gdLst>
            <a:ahLst/>
            <a:cxnLst>
              <a:cxn ang="0">
                <a:pos x="connsiteX0" y="connsiteY0"/>
              </a:cxn>
              <a:cxn ang="0">
                <a:pos x="connsiteX1" y="connsiteY1"/>
              </a:cxn>
              <a:cxn ang="0">
                <a:pos x="connsiteX2" y="connsiteY2"/>
              </a:cxn>
            </a:cxnLst>
            <a:rect l="l" t="t" r="r" b="b"/>
            <a:pathLst>
              <a:path w="1209821" h="311834">
                <a:moveTo>
                  <a:pt x="0" y="267286"/>
                </a:moveTo>
                <a:cubicBezTo>
                  <a:pt x="89095" y="289560"/>
                  <a:pt x="178190" y="311834"/>
                  <a:pt x="379827" y="267286"/>
                </a:cubicBezTo>
                <a:cubicBezTo>
                  <a:pt x="581464" y="222738"/>
                  <a:pt x="895642" y="111369"/>
                  <a:pt x="1209821" y="0"/>
                </a:cubicBezTo>
              </a:path>
            </a:pathLst>
          </a:cu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6" name="Volný tvar 45"/>
          <p:cNvSpPr/>
          <p:nvPr/>
        </p:nvSpPr>
        <p:spPr>
          <a:xfrm>
            <a:off x="11380763" y="6330462"/>
            <a:ext cx="56271" cy="42203"/>
          </a:xfrm>
          <a:custGeom>
            <a:avLst/>
            <a:gdLst>
              <a:gd name="connsiteX0" fmla="*/ 0 w 56271"/>
              <a:gd name="connsiteY0" fmla="*/ 0 h 42203"/>
              <a:gd name="connsiteX1" fmla="*/ 56271 w 56271"/>
              <a:gd name="connsiteY1" fmla="*/ 42203 h 42203"/>
            </a:gdLst>
            <a:ahLst/>
            <a:cxnLst>
              <a:cxn ang="0">
                <a:pos x="connsiteX0" y="connsiteY0"/>
              </a:cxn>
              <a:cxn ang="0">
                <a:pos x="connsiteX1" y="connsiteY1"/>
              </a:cxn>
            </a:cxnLst>
            <a:rect l="l" t="t" r="r" b="b"/>
            <a:pathLst>
              <a:path w="56271" h="42203">
                <a:moveTo>
                  <a:pt x="0" y="0"/>
                </a:moveTo>
                <a:lnTo>
                  <a:pt x="56271" y="4220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7" name="Volný tvar 46"/>
          <p:cNvSpPr/>
          <p:nvPr/>
        </p:nvSpPr>
        <p:spPr>
          <a:xfrm>
            <a:off x="3896751" y="872197"/>
            <a:ext cx="506437" cy="196948"/>
          </a:xfrm>
          <a:custGeom>
            <a:avLst/>
            <a:gdLst>
              <a:gd name="connsiteX0" fmla="*/ 506437 w 506437"/>
              <a:gd name="connsiteY0" fmla="*/ 196948 h 196948"/>
              <a:gd name="connsiteX1" fmla="*/ 0 w 506437"/>
              <a:gd name="connsiteY1" fmla="*/ 0 h 196948"/>
            </a:gdLst>
            <a:ahLst/>
            <a:cxnLst>
              <a:cxn ang="0">
                <a:pos x="connsiteX0" y="connsiteY0"/>
              </a:cxn>
              <a:cxn ang="0">
                <a:pos x="connsiteX1" y="connsiteY1"/>
              </a:cxn>
            </a:cxnLst>
            <a:rect l="l" t="t" r="r" b="b"/>
            <a:pathLst>
              <a:path w="506437" h="196948">
                <a:moveTo>
                  <a:pt x="506437" y="196948"/>
                </a:moveTo>
                <a:lnTo>
                  <a:pt x="0" y="0"/>
                </a:lnTo>
              </a:path>
            </a:pathLst>
          </a:cu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48" name="Obdélník 47"/>
          <p:cNvSpPr/>
          <p:nvPr/>
        </p:nvSpPr>
        <p:spPr>
          <a:xfrm>
            <a:off x="5148064" y="3284984"/>
            <a:ext cx="1224136" cy="79208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effectLst>
                  <a:outerShdw blurRad="38100" dist="38100" dir="2700000" algn="tl">
                    <a:srgbClr val="000000">
                      <a:alpha val="43137"/>
                    </a:srgbClr>
                  </a:outerShdw>
                </a:effectLst>
              </a:rPr>
              <a:t>ITALSKÝ ÚTOK</a:t>
            </a:r>
          </a:p>
          <a:p>
            <a:pPr algn="ctr"/>
            <a:r>
              <a:rPr lang="cs-CZ" b="1" dirty="0" smtClean="0">
                <a:effectLst>
                  <a:outerShdw blurRad="38100" dist="38100" dir="2700000" algn="tl">
                    <a:srgbClr val="000000">
                      <a:alpha val="43137"/>
                    </a:srgbClr>
                  </a:outerShdw>
                </a:effectLst>
              </a:rPr>
              <a:t>3.8.1940</a:t>
            </a:r>
            <a:endParaRPr lang="cs-CZ" b="1" dirty="0">
              <a:effectLst>
                <a:outerShdw blurRad="38100" dist="38100" dir="2700000" algn="tl">
                  <a:srgbClr val="000000">
                    <a:alpha val="43137"/>
                  </a:srgbClr>
                </a:outerShdw>
              </a:effectLst>
            </a:endParaRPr>
          </a:p>
        </p:txBody>
      </p:sp>
      <p:sp>
        <p:nvSpPr>
          <p:cNvPr id="49" name="Rovnoramenný trojúhelník 48"/>
          <p:cNvSpPr/>
          <p:nvPr/>
        </p:nvSpPr>
        <p:spPr>
          <a:xfrm>
            <a:off x="5652120" y="2996952"/>
            <a:ext cx="216024" cy="28803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Volný tvar 49"/>
          <p:cNvSpPr/>
          <p:nvPr/>
        </p:nvSpPr>
        <p:spPr>
          <a:xfrm>
            <a:off x="4932041" y="5285936"/>
            <a:ext cx="906052" cy="45719"/>
          </a:xfrm>
          <a:custGeom>
            <a:avLst/>
            <a:gdLst>
              <a:gd name="connsiteX0" fmla="*/ 0 w 407963"/>
              <a:gd name="connsiteY0" fmla="*/ 0 h 0"/>
              <a:gd name="connsiteX1" fmla="*/ 407963 w 407963"/>
              <a:gd name="connsiteY1" fmla="*/ 0 h 0"/>
              <a:gd name="connsiteX2" fmla="*/ 407963 w 407963"/>
              <a:gd name="connsiteY2" fmla="*/ 0 h 0"/>
            </a:gdLst>
            <a:ahLst/>
            <a:cxnLst>
              <a:cxn ang="0">
                <a:pos x="connsiteX0" y="connsiteY0"/>
              </a:cxn>
              <a:cxn ang="0">
                <a:pos x="connsiteX1" y="connsiteY1"/>
              </a:cxn>
              <a:cxn ang="0">
                <a:pos x="connsiteX2" y="connsiteY2"/>
              </a:cxn>
            </a:cxnLst>
            <a:rect l="l" t="t" r="r" b="b"/>
            <a:pathLst>
              <a:path w="407963">
                <a:moveTo>
                  <a:pt x="0" y="0"/>
                </a:moveTo>
                <a:lnTo>
                  <a:pt x="407963" y="0"/>
                </a:lnTo>
                <a:lnTo>
                  <a:pt x="407963" y="0"/>
                </a:lnTo>
              </a:path>
            </a:pathLst>
          </a:cu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1" name="Volný tvar 50"/>
          <p:cNvSpPr/>
          <p:nvPr/>
        </p:nvSpPr>
        <p:spPr>
          <a:xfrm>
            <a:off x="5190978" y="5641145"/>
            <a:ext cx="1786597" cy="579120"/>
          </a:xfrm>
          <a:custGeom>
            <a:avLst/>
            <a:gdLst>
              <a:gd name="connsiteX0" fmla="*/ 0 w 1786597"/>
              <a:gd name="connsiteY0" fmla="*/ 436098 h 579120"/>
              <a:gd name="connsiteX1" fmla="*/ 829994 w 1786597"/>
              <a:gd name="connsiteY1" fmla="*/ 506437 h 579120"/>
              <a:gd name="connsiteX2" fmla="*/ 1786597 w 1786597"/>
              <a:gd name="connsiteY2" fmla="*/ 0 h 579120"/>
            </a:gdLst>
            <a:ahLst/>
            <a:cxnLst>
              <a:cxn ang="0">
                <a:pos x="connsiteX0" y="connsiteY0"/>
              </a:cxn>
              <a:cxn ang="0">
                <a:pos x="connsiteX1" y="connsiteY1"/>
              </a:cxn>
              <a:cxn ang="0">
                <a:pos x="connsiteX2" y="connsiteY2"/>
              </a:cxn>
            </a:cxnLst>
            <a:rect l="l" t="t" r="r" b="b"/>
            <a:pathLst>
              <a:path w="1786597" h="579120">
                <a:moveTo>
                  <a:pt x="0" y="436098"/>
                </a:moveTo>
                <a:cubicBezTo>
                  <a:pt x="266114" y="507609"/>
                  <a:pt x="532228" y="579120"/>
                  <a:pt x="829994" y="506437"/>
                </a:cubicBezTo>
                <a:cubicBezTo>
                  <a:pt x="1127760" y="433754"/>
                  <a:pt x="1457178" y="216877"/>
                  <a:pt x="1786597" y="0"/>
                </a:cubicBezTo>
              </a:path>
            </a:pathLst>
          </a:cu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2" name="Volný tvar 51"/>
          <p:cNvSpPr/>
          <p:nvPr/>
        </p:nvSpPr>
        <p:spPr>
          <a:xfrm>
            <a:off x="5824025" y="6217920"/>
            <a:ext cx="492369" cy="211015"/>
          </a:xfrm>
          <a:custGeom>
            <a:avLst/>
            <a:gdLst>
              <a:gd name="connsiteX0" fmla="*/ 0 w 492369"/>
              <a:gd name="connsiteY0" fmla="*/ 0 h 211015"/>
              <a:gd name="connsiteX1" fmla="*/ 267286 w 492369"/>
              <a:gd name="connsiteY1" fmla="*/ 56271 h 211015"/>
              <a:gd name="connsiteX2" fmla="*/ 492369 w 492369"/>
              <a:gd name="connsiteY2" fmla="*/ 211015 h 211015"/>
            </a:gdLst>
            <a:ahLst/>
            <a:cxnLst>
              <a:cxn ang="0">
                <a:pos x="connsiteX0" y="connsiteY0"/>
              </a:cxn>
              <a:cxn ang="0">
                <a:pos x="connsiteX1" y="connsiteY1"/>
              </a:cxn>
              <a:cxn ang="0">
                <a:pos x="connsiteX2" y="connsiteY2"/>
              </a:cxn>
            </a:cxnLst>
            <a:rect l="l" t="t" r="r" b="b"/>
            <a:pathLst>
              <a:path w="492369" h="211015">
                <a:moveTo>
                  <a:pt x="0" y="0"/>
                </a:moveTo>
                <a:cubicBezTo>
                  <a:pt x="92612" y="10551"/>
                  <a:pt x="185225" y="21102"/>
                  <a:pt x="267286" y="56271"/>
                </a:cubicBezTo>
                <a:cubicBezTo>
                  <a:pt x="349347" y="91440"/>
                  <a:pt x="420858" y="151227"/>
                  <a:pt x="492369" y="211015"/>
                </a:cubicBezTo>
              </a:path>
            </a:pathLst>
          </a:cu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3" name="TextovéPole 52"/>
          <p:cNvSpPr txBox="1"/>
          <p:nvPr/>
        </p:nvSpPr>
        <p:spPr>
          <a:xfrm>
            <a:off x="7740352" y="1340768"/>
            <a:ext cx="1152128" cy="646331"/>
          </a:xfrm>
          <a:prstGeom prst="rect">
            <a:avLst/>
          </a:prstGeom>
          <a:noFill/>
        </p:spPr>
        <p:txBody>
          <a:bodyPr wrap="square" rtlCol="0">
            <a:spAutoFit/>
          </a:bodyPr>
          <a:lstStyle/>
          <a:p>
            <a:pPr algn="ctr"/>
            <a:r>
              <a:rPr lang="cs-CZ" b="1" dirty="0" smtClean="0">
                <a:solidFill>
                  <a:srgbClr val="005DA2"/>
                </a:solidFill>
              </a:rPr>
              <a:t>Adenský záliv</a:t>
            </a:r>
            <a:endParaRPr lang="cs-CZ" b="1" dirty="0">
              <a:solidFill>
                <a:srgbClr val="005DA2"/>
              </a:solidFill>
            </a:endParaRPr>
          </a:p>
        </p:txBody>
      </p:sp>
      <p:sp>
        <p:nvSpPr>
          <p:cNvPr id="54" name="TextovéPole 53"/>
          <p:cNvSpPr txBox="1"/>
          <p:nvPr/>
        </p:nvSpPr>
        <p:spPr>
          <a:xfrm>
            <a:off x="4644008" y="188640"/>
            <a:ext cx="1152128" cy="646331"/>
          </a:xfrm>
          <a:prstGeom prst="rect">
            <a:avLst/>
          </a:prstGeom>
          <a:noFill/>
        </p:spPr>
        <p:txBody>
          <a:bodyPr wrap="square" rtlCol="0">
            <a:spAutoFit/>
          </a:bodyPr>
          <a:lstStyle/>
          <a:p>
            <a:pPr algn="ctr"/>
            <a:r>
              <a:rPr lang="cs-CZ" b="1" dirty="0" smtClean="0">
                <a:solidFill>
                  <a:srgbClr val="005DA2"/>
                </a:solidFill>
              </a:rPr>
              <a:t>Rudé</a:t>
            </a:r>
          </a:p>
          <a:p>
            <a:pPr algn="ctr"/>
            <a:r>
              <a:rPr lang="cs-CZ" b="1" dirty="0" smtClean="0">
                <a:solidFill>
                  <a:srgbClr val="005DA2"/>
                </a:solidFill>
              </a:rPr>
              <a:t>moře</a:t>
            </a:r>
            <a:endParaRPr lang="cs-CZ" b="1" dirty="0">
              <a:solidFill>
                <a:srgbClr val="005DA2"/>
              </a:solidFill>
            </a:endParaRPr>
          </a:p>
        </p:txBody>
      </p:sp>
      <p:sp>
        <p:nvSpPr>
          <p:cNvPr id="55" name="TextovéPole 54"/>
          <p:cNvSpPr txBox="1"/>
          <p:nvPr/>
        </p:nvSpPr>
        <p:spPr>
          <a:xfrm>
            <a:off x="7812360" y="4941168"/>
            <a:ext cx="1152128" cy="646331"/>
          </a:xfrm>
          <a:prstGeom prst="rect">
            <a:avLst/>
          </a:prstGeom>
          <a:noFill/>
        </p:spPr>
        <p:txBody>
          <a:bodyPr wrap="square" rtlCol="0">
            <a:spAutoFit/>
          </a:bodyPr>
          <a:lstStyle/>
          <a:p>
            <a:pPr algn="ctr"/>
            <a:r>
              <a:rPr lang="cs-CZ" b="1" dirty="0" smtClean="0">
                <a:solidFill>
                  <a:srgbClr val="005DA2"/>
                </a:solidFill>
              </a:rPr>
              <a:t>Indický </a:t>
            </a:r>
          </a:p>
          <a:p>
            <a:pPr algn="ctr"/>
            <a:r>
              <a:rPr lang="cs-CZ" b="1" dirty="0" smtClean="0">
                <a:solidFill>
                  <a:srgbClr val="005DA2"/>
                </a:solidFill>
              </a:rPr>
              <a:t>oceán</a:t>
            </a:r>
            <a:endParaRPr lang="cs-CZ" b="1" dirty="0">
              <a:solidFill>
                <a:srgbClr val="005DA2"/>
              </a:solidFill>
            </a:endParaRPr>
          </a:p>
        </p:txBody>
      </p:sp>
      <p:sp>
        <p:nvSpPr>
          <p:cNvPr id="56" name="TextovéPole 55"/>
          <p:cNvSpPr txBox="1"/>
          <p:nvPr/>
        </p:nvSpPr>
        <p:spPr>
          <a:xfrm>
            <a:off x="2411760" y="6362164"/>
            <a:ext cx="1152128" cy="523220"/>
          </a:xfrm>
          <a:prstGeom prst="rect">
            <a:avLst/>
          </a:prstGeom>
          <a:noFill/>
        </p:spPr>
        <p:txBody>
          <a:bodyPr wrap="square" rtlCol="0">
            <a:spAutoFit/>
          </a:bodyPr>
          <a:lstStyle/>
          <a:p>
            <a:pPr algn="ctr"/>
            <a:r>
              <a:rPr lang="cs-CZ" sz="1400" b="1" dirty="0" smtClean="0">
                <a:solidFill>
                  <a:srgbClr val="005DA2"/>
                </a:solidFill>
              </a:rPr>
              <a:t>Viktoriino jezero</a:t>
            </a:r>
            <a:endParaRPr lang="cs-CZ" sz="1400" b="1" dirty="0">
              <a:solidFill>
                <a:srgbClr val="005DA2"/>
              </a:solidFill>
            </a:endParaRPr>
          </a:p>
        </p:txBody>
      </p:sp>
      <p:sp>
        <p:nvSpPr>
          <p:cNvPr id="57" name="Volný tvar 56"/>
          <p:cNvSpPr/>
          <p:nvPr/>
        </p:nvSpPr>
        <p:spPr>
          <a:xfrm>
            <a:off x="6084168" y="2924944"/>
            <a:ext cx="872197" cy="198617"/>
          </a:xfrm>
          <a:custGeom>
            <a:avLst/>
            <a:gdLst>
              <a:gd name="connsiteX0" fmla="*/ 0 w 872197"/>
              <a:gd name="connsiteY0" fmla="*/ 0 h 126609"/>
              <a:gd name="connsiteX1" fmla="*/ 872197 w 872197"/>
              <a:gd name="connsiteY1" fmla="*/ 126609 h 126609"/>
              <a:gd name="connsiteX2" fmla="*/ 872197 w 872197"/>
              <a:gd name="connsiteY2" fmla="*/ 126609 h 126609"/>
            </a:gdLst>
            <a:ahLst/>
            <a:cxnLst>
              <a:cxn ang="0">
                <a:pos x="connsiteX0" y="connsiteY0"/>
              </a:cxn>
              <a:cxn ang="0">
                <a:pos x="connsiteX1" y="connsiteY1"/>
              </a:cxn>
              <a:cxn ang="0">
                <a:pos x="connsiteX2" y="connsiteY2"/>
              </a:cxn>
            </a:cxnLst>
            <a:rect l="l" t="t" r="r" b="b"/>
            <a:pathLst>
              <a:path w="872197" h="126609">
                <a:moveTo>
                  <a:pt x="0" y="0"/>
                </a:moveTo>
                <a:lnTo>
                  <a:pt x="872197" y="126609"/>
                </a:lnTo>
                <a:lnTo>
                  <a:pt x="872197" y="126609"/>
                </a:lnTo>
              </a:path>
            </a:pathLst>
          </a:cu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8" name="Obdélník 57"/>
          <p:cNvSpPr/>
          <p:nvPr/>
        </p:nvSpPr>
        <p:spPr>
          <a:xfrm>
            <a:off x="4499992" y="5229200"/>
            <a:ext cx="792088" cy="8640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l</a:t>
            </a:r>
            <a:r>
              <a:rPr lang="cs-CZ" dirty="0" smtClean="0"/>
              <a:t>eden 1941</a:t>
            </a:r>
            <a:endParaRPr lang="cs-CZ" dirty="0"/>
          </a:p>
        </p:txBody>
      </p:sp>
      <p:sp>
        <p:nvSpPr>
          <p:cNvPr id="59" name="Obdélník 58"/>
          <p:cNvSpPr/>
          <p:nvPr/>
        </p:nvSpPr>
        <p:spPr>
          <a:xfrm>
            <a:off x="7092280" y="2564904"/>
            <a:ext cx="7200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0" name="TextovéPole 59"/>
          <p:cNvSpPr txBox="1"/>
          <p:nvPr/>
        </p:nvSpPr>
        <p:spPr>
          <a:xfrm>
            <a:off x="7092280" y="2420888"/>
            <a:ext cx="1512168" cy="369332"/>
          </a:xfrm>
          <a:prstGeom prst="rect">
            <a:avLst/>
          </a:prstGeom>
          <a:noFill/>
        </p:spPr>
        <p:txBody>
          <a:bodyPr wrap="square" rtlCol="0">
            <a:spAutoFit/>
          </a:bodyPr>
          <a:lstStyle/>
          <a:p>
            <a:r>
              <a:rPr lang="cs-CZ" dirty="0" smtClean="0"/>
              <a:t>Berbera</a:t>
            </a:r>
            <a:endParaRPr lang="cs-CZ" dirty="0"/>
          </a:p>
        </p:txBody>
      </p:sp>
      <p:sp>
        <p:nvSpPr>
          <p:cNvPr id="61" name="Obdélník 60"/>
          <p:cNvSpPr/>
          <p:nvPr/>
        </p:nvSpPr>
        <p:spPr>
          <a:xfrm>
            <a:off x="6300192" y="6381328"/>
            <a:ext cx="7200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TextovéPole 61"/>
          <p:cNvSpPr txBox="1"/>
          <p:nvPr/>
        </p:nvSpPr>
        <p:spPr>
          <a:xfrm>
            <a:off x="6372200" y="6237312"/>
            <a:ext cx="1224136" cy="369332"/>
          </a:xfrm>
          <a:prstGeom prst="rect">
            <a:avLst/>
          </a:prstGeom>
          <a:noFill/>
        </p:spPr>
        <p:txBody>
          <a:bodyPr wrap="square" rtlCol="0">
            <a:spAutoFit/>
          </a:bodyPr>
          <a:lstStyle/>
          <a:p>
            <a:r>
              <a:rPr lang="cs-CZ" dirty="0" err="1" smtClean="0"/>
              <a:t>Kismayu</a:t>
            </a:r>
            <a:endParaRPr lang="cs-CZ" dirty="0"/>
          </a:p>
        </p:txBody>
      </p:sp>
      <p:sp>
        <p:nvSpPr>
          <p:cNvPr id="63" name="TextovéPole 62"/>
          <p:cNvSpPr txBox="1"/>
          <p:nvPr/>
        </p:nvSpPr>
        <p:spPr>
          <a:xfrm>
            <a:off x="6156176" y="908720"/>
            <a:ext cx="1512168" cy="369332"/>
          </a:xfrm>
          <a:prstGeom prst="rect">
            <a:avLst/>
          </a:prstGeom>
          <a:noFill/>
        </p:spPr>
        <p:txBody>
          <a:bodyPr wrap="square" rtlCol="0">
            <a:spAutoFit/>
          </a:bodyPr>
          <a:lstStyle/>
          <a:p>
            <a:r>
              <a:rPr lang="cs-CZ" b="1" dirty="0" smtClean="0">
                <a:solidFill>
                  <a:schemeClr val="bg1">
                    <a:lumMod val="95000"/>
                  </a:schemeClr>
                </a:solidFill>
                <a:effectLst>
                  <a:outerShdw blurRad="38100" dist="38100" dir="2700000" algn="tl">
                    <a:srgbClr val="000000">
                      <a:alpha val="43137"/>
                    </a:srgbClr>
                  </a:outerShdw>
                </a:effectLst>
              </a:rPr>
              <a:t>JEMEN</a:t>
            </a:r>
            <a:endParaRPr lang="cs-CZ" b="1" dirty="0">
              <a:solidFill>
                <a:schemeClr val="bg1">
                  <a:lumMod val="95000"/>
                </a:schemeClr>
              </a:solidFill>
              <a:effectLst>
                <a:outerShdw blurRad="38100" dist="38100" dir="2700000" algn="tl">
                  <a:srgbClr val="000000">
                    <a:alpha val="43137"/>
                  </a:srgbClr>
                </a:outerShdw>
              </a:effectLst>
            </a:endParaRPr>
          </a:p>
        </p:txBody>
      </p:sp>
      <p:pic>
        <p:nvPicPr>
          <p:cNvPr id="1038" name="Picture 14" descr="http://www.tpub.com/content/administration/12968a/img/12968a_64_1.jpg"/>
          <p:cNvPicPr>
            <a:picLocks noChangeAspect="1" noChangeArrowheads="1"/>
          </p:cNvPicPr>
          <p:nvPr/>
        </p:nvPicPr>
        <p:blipFill>
          <a:blip r:embed="rId13" cstate="print">
            <a:clrChange>
              <a:clrFrom>
                <a:srgbClr val="FFFFFF"/>
              </a:clrFrom>
              <a:clrTo>
                <a:srgbClr val="FFFFFF">
                  <a:alpha val="0"/>
                </a:srgbClr>
              </a:clrTo>
            </a:clrChange>
          </a:blip>
          <a:srcRect t="58649" b="7138"/>
          <a:stretch>
            <a:fillRect/>
          </a:stretch>
        </p:blipFill>
        <p:spPr bwMode="auto">
          <a:xfrm>
            <a:off x="7020272" y="1844824"/>
            <a:ext cx="936104" cy="421247"/>
          </a:xfrm>
          <a:prstGeom prst="rect">
            <a:avLst/>
          </a:prstGeom>
          <a:noFill/>
        </p:spPr>
      </p:pic>
      <p:sp>
        <p:nvSpPr>
          <p:cNvPr id="65" name="Volný tvar 64"/>
          <p:cNvSpPr/>
          <p:nvPr/>
        </p:nvSpPr>
        <p:spPr>
          <a:xfrm>
            <a:off x="7184570" y="2204864"/>
            <a:ext cx="267749" cy="393193"/>
          </a:xfrm>
          <a:custGeom>
            <a:avLst/>
            <a:gdLst>
              <a:gd name="connsiteX0" fmla="*/ 188686 w 188686"/>
              <a:gd name="connsiteY0" fmla="*/ 0 h 290286"/>
              <a:gd name="connsiteX1" fmla="*/ 0 w 188686"/>
              <a:gd name="connsiteY1" fmla="*/ 290286 h 290286"/>
              <a:gd name="connsiteX2" fmla="*/ 0 w 188686"/>
              <a:gd name="connsiteY2" fmla="*/ 290286 h 290286"/>
            </a:gdLst>
            <a:ahLst/>
            <a:cxnLst>
              <a:cxn ang="0">
                <a:pos x="connsiteX0" y="connsiteY0"/>
              </a:cxn>
              <a:cxn ang="0">
                <a:pos x="connsiteX1" y="connsiteY1"/>
              </a:cxn>
              <a:cxn ang="0">
                <a:pos x="connsiteX2" y="connsiteY2"/>
              </a:cxn>
            </a:cxnLst>
            <a:rect l="l" t="t" r="r" b="b"/>
            <a:pathLst>
              <a:path w="188686" h="290286">
                <a:moveTo>
                  <a:pt x="188686" y="0"/>
                </a:moveTo>
                <a:lnTo>
                  <a:pt x="0" y="290286"/>
                </a:lnTo>
                <a:lnTo>
                  <a:pt x="0" y="290286"/>
                </a:lnTo>
              </a:path>
            </a:pathLst>
          </a:cu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6" name="TextovéPole 65"/>
          <p:cNvSpPr txBox="1"/>
          <p:nvPr/>
        </p:nvSpPr>
        <p:spPr>
          <a:xfrm>
            <a:off x="6948264" y="1628800"/>
            <a:ext cx="1080120" cy="369332"/>
          </a:xfrm>
          <a:prstGeom prst="rect">
            <a:avLst/>
          </a:prstGeom>
          <a:noFill/>
        </p:spPr>
        <p:txBody>
          <a:bodyPr wrap="square" rtlCol="0">
            <a:spAutoFit/>
          </a:bodyPr>
          <a:lstStyle/>
          <a:p>
            <a:r>
              <a:rPr lang="cs-CZ" dirty="0" smtClean="0"/>
              <a:t>16.3. 41</a:t>
            </a:r>
            <a:endParaRPr lang="cs-CZ" dirty="0"/>
          </a:p>
        </p:txBody>
      </p:sp>
      <p:sp>
        <p:nvSpPr>
          <p:cNvPr id="67" name="Volný tvar 66"/>
          <p:cNvSpPr/>
          <p:nvPr/>
        </p:nvSpPr>
        <p:spPr>
          <a:xfrm>
            <a:off x="6228184" y="2636911"/>
            <a:ext cx="864096" cy="101037"/>
          </a:xfrm>
          <a:custGeom>
            <a:avLst/>
            <a:gdLst>
              <a:gd name="connsiteX0" fmla="*/ 667657 w 667657"/>
              <a:gd name="connsiteY0" fmla="*/ 0 h 29029"/>
              <a:gd name="connsiteX1" fmla="*/ 0 w 667657"/>
              <a:gd name="connsiteY1" fmla="*/ 29029 h 29029"/>
            </a:gdLst>
            <a:ahLst/>
            <a:cxnLst>
              <a:cxn ang="0">
                <a:pos x="connsiteX0" y="connsiteY0"/>
              </a:cxn>
              <a:cxn ang="0">
                <a:pos x="connsiteX1" y="connsiteY1"/>
              </a:cxn>
            </a:cxnLst>
            <a:rect l="l" t="t" r="r" b="b"/>
            <a:pathLst>
              <a:path w="667657" h="29029">
                <a:moveTo>
                  <a:pt x="667657" y="0"/>
                </a:moveTo>
                <a:lnTo>
                  <a:pt x="0" y="29029"/>
                </a:lnTo>
              </a:path>
            </a:pathLst>
          </a:cu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8" name="Volný tvar 67"/>
          <p:cNvSpPr/>
          <p:nvPr/>
        </p:nvSpPr>
        <p:spPr>
          <a:xfrm>
            <a:off x="4283968" y="3573016"/>
            <a:ext cx="537029" cy="1233714"/>
          </a:xfrm>
          <a:custGeom>
            <a:avLst/>
            <a:gdLst>
              <a:gd name="connsiteX0" fmla="*/ 0 w 537029"/>
              <a:gd name="connsiteY0" fmla="*/ 1233714 h 1233714"/>
              <a:gd name="connsiteX1" fmla="*/ 391886 w 537029"/>
              <a:gd name="connsiteY1" fmla="*/ 725714 h 1233714"/>
              <a:gd name="connsiteX2" fmla="*/ 537029 w 537029"/>
              <a:gd name="connsiteY2" fmla="*/ 0 h 1233714"/>
            </a:gdLst>
            <a:ahLst/>
            <a:cxnLst>
              <a:cxn ang="0">
                <a:pos x="connsiteX0" y="connsiteY0"/>
              </a:cxn>
              <a:cxn ang="0">
                <a:pos x="connsiteX1" y="connsiteY1"/>
              </a:cxn>
              <a:cxn ang="0">
                <a:pos x="connsiteX2" y="connsiteY2"/>
              </a:cxn>
            </a:cxnLst>
            <a:rect l="l" t="t" r="r" b="b"/>
            <a:pathLst>
              <a:path w="537029" h="1233714">
                <a:moveTo>
                  <a:pt x="0" y="1233714"/>
                </a:moveTo>
                <a:cubicBezTo>
                  <a:pt x="151190" y="1082523"/>
                  <a:pt x="302381" y="931333"/>
                  <a:pt x="391886" y="725714"/>
                </a:cubicBezTo>
                <a:cubicBezTo>
                  <a:pt x="481391" y="520095"/>
                  <a:pt x="509210" y="260047"/>
                  <a:pt x="537029" y="0"/>
                </a:cubicBezTo>
              </a:path>
            </a:pathLst>
          </a:cu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9" name="Volný tvar 68"/>
          <p:cNvSpPr/>
          <p:nvPr/>
        </p:nvSpPr>
        <p:spPr>
          <a:xfrm>
            <a:off x="6284686" y="2801257"/>
            <a:ext cx="870857" cy="2772229"/>
          </a:xfrm>
          <a:custGeom>
            <a:avLst/>
            <a:gdLst>
              <a:gd name="connsiteX0" fmla="*/ 856343 w 870857"/>
              <a:gd name="connsiteY0" fmla="*/ 2772229 h 2772229"/>
              <a:gd name="connsiteX1" fmla="*/ 856343 w 870857"/>
              <a:gd name="connsiteY1" fmla="*/ 2409372 h 2772229"/>
              <a:gd name="connsiteX2" fmla="*/ 769257 w 870857"/>
              <a:gd name="connsiteY2" fmla="*/ 1654629 h 2772229"/>
              <a:gd name="connsiteX3" fmla="*/ 522514 w 870857"/>
              <a:gd name="connsiteY3" fmla="*/ 682172 h 2772229"/>
              <a:gd name="connsiteX4" fmla="*/ 0 w 870857"/>
              <a:gd name="connsiteY4" fmla="*/ 0 h 2772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857" h="2772229">
                <a:moveTo>
                  <a:pt x="856343" y="2772229"/>
                </a:moveTo>
                <a:cubicBezTo>
                  <a:pt x="863600" y="2683933"/>
                  <a:pt x="870857" y="2595638"/>
                  <a:pt x="856343" y="2409372"/>
                </a:cubicBezTo>
                <a:cubicBezTo>
                  <a:pt x="841829" y="2223106"/>
                  <a:pt x="824895" y="1942496"/>
                  <a:pt x="769257" y="1654629"/>
                </a:cubicBezTo>
                <a:cubicBezTo>
                  <a:pt x="713619" y="1366762"/>
                  <a:pt x="650724" y="957944"/>
                  <a:pt x="522514" y="682172"/>
                </a:cubicBezTo>
                <a:cubicBezTo>
                  <a:pt x="394305" y="406401"/>
                  <a:pt x="197152" y="203200"/>
                  <a:pt x="0" y="0"/>
                </a:cubicBezTo>
              </a:path>
            </a:pathLst>
          </a:custGeom>
          <a:noFill/>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0" name="Volný tvar 69"/>
          <p:cNvSpPr/>
          <p:nvPr/>
        </p:nvSpPr>
        <p:spPr>
          <a:xfrm>
            <a:off x="4862286" y="2786743"/>
            <a:ext cx="1349828" cy="186266"/>
          </a:xfrm>
          <a:custGeom>
            <a:avLst/>
            <a:gdLst>
              <a:gd name="connsiteX0" fmla="*/ 1349828 w 1349828"/>
              <a:gd name="connsiteY0" fmla="*/ 0 h 186266"/>
              <a:gd name="connsiteX1" fmla="*/ 769257 w 1349828"/>
              <a:gd name="connsiteY1" fmla="*/ 174171 h 186266"/>
              <a:gd name="connsiteX2" fmla="*/ 0 w 1349828"/>
              <a:gd name="connsiteY2" fmla="*/ 72571 h 186266"/>
            </a:gdLst>
            <a:ahLst/>
            <a:cxnLst>
              <a:cxn ang="0">
                <a:pos x="connsiteX0" y="connsiteY0"/>
              </a:cxn>
              <a:cxn ang="0">
                <a:pos x="connsiteX1" y="connsiteY1"/>
              </a:cxn>
              <a:cxn ang="0">
                <a:pos x="connsiteX2" y="connsiteY2"/>
              </a:cxn>
            </a:cxnLst>
            <a:rect l="l" t="t" r="r" b="b"/>
            <a:pathLst>
              <a:path w="1349828" h="186266">
                <a:moveTo>
                  <a:pt x="1349828" y="0"/>
                </a:moveTo>
                <a:cubicBezTo>
                  <a:pt x="1172028" y="81038"/>
                  <a:pt x="994228" y="162076"/>
                  <a:pt x="769257" y="174171"/>
                </a:cubicBezTo>
                <a:cubicBezTo>
                  <a:pt x="544286" y="186266"/>
                  <a:pt x="272143" y="129418"/>
                  <a:pt x="0" y="72571"/>
                </a:cubicBezTo>
              </a:path>
            </a:pathLst>
          </a:cu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1" name="TextovéPole 70"/>
          <p:cNvSpPr txBox="1"/>
          <p:nvPr/>
        </p:nvSpPr>
        <p:spPr>
          <a:xfrm>
            <a:off x="4427984" y="2420888"/>
            <a:ext cx="1080120" cy="369332"/>
          </a:xfrm>
          <a:prstGeom prst="rect">
            <a:avLst/>
          </a:prstGeom>
          <a:noFill/>
        </p:spPr>
        <p:txBody>
          <a:bodyPr wrap="square" rtlCol="0">
            <a:spAutoFit/>
          </a:bodyPr>
          <a:lstStyle/>
          <a:p>
            <a:r>
              <a:rPr lang="cs-CZ" b="1" dirty="0" smtClean="0">
                <a:solidFill>
                  <a:schemeClr val="bg1">
                    <a:lumMod val="95000"/>
                  </a:schemeClr>
                </a:solidFill>
              </a:rPr>
              <a:t>5.4. 41</a:t>
            </a:r>
            <a:endParaRPr lang="cs-CZ" b="1" dirty="0">
              <a:solidFill>
                <a:schemeClr val="bg1">
                  <a:lumMod val="95000"/>
                </a:schemeClr>
              </a:solidFill>
            </a:endParaRPr>
          </a:p>
        </p:txBody>
      </p:sp>
      <p:pic>
        <p:nvPicPr>
          <p:cNvPr id="72" name="Picture 12" descr="Soubor:Flag of the United Kingdom.svg">
            <a:hlinkClick r:id="rId9"/>
          </p:cNvPr>
          <p:cNvPicPr>
            <a:picLocks noChangeAspect="1" noChangeArrowheads="1"/>
          </p:cNvPicPr>
          <p:nvPr/>
        </p:nvPicPr>
        <p:blipFill>
          <a:blip r:embed="rId11" cstate="print"/>
          <a:srcRect/>
          <a:stretch>
            <a:fillRect/>
          </a:stretch>
        </p:blipFill>
        <p:spPr bwMode="auto">
          <a:xfrm>
            <a:off x="3707904" y="2348880"/>
            <a:ext cx="720080" cy="360040"/>
          </a:xfrm>
          <a:prstGeom prst="rect">
            <a:avLst/>
          </a:prstGeom>
          <a:noFill/>
        </p:spPr>
      </p:pic>
      <p:sp>
        <p:nvSpPr>
          <p:cNvPr id="73" name="Volný tvar 72"/>
          <p:cNvSpPr/>
          <p:nvPr/>
        </p:nvSpPr>
        <p:spPr>
          <a:xfrm>
            <a:off x="5442857" y="3468914"/>
            <a:ext cx="933752" cy="1756229"/>
          </a:xfrm>
          <a:custGeom>
            <a:avLst/>
            <a:gdLst>
              <a:gd name="connsiteX0" fmla="*/ 725714 w 933752"/>
              <a:gd name="connsiteY0" fmla="*/ 1756229 h 1756229"/>
              <a:gd name="connsiteX1" fmla="*/ 812800 w 933752"/>
              <a:gd name="connsiteY1" fmla="*/ 899886 h 1756229"/>
              <a:gd name="connsiteX2" fmla="*/ 0 w 933752"/>
              <a:gd name="connsiteY2" fmla="*/ 0 h 1756229"/>
            </a:gdLst>
            <a:ahLst/>
            <a:cxnLst>
              <a:cxn ang="0">
                <a:pos x="connsiteX0" y="connsiteY0"/>
              </a:cxn>
              <a:cxn ang="0">
                <a:pos x="connsiteX1" y="connsiteY1"/>
              </a:cxn>
              <a:cxn ang="0">
                <a:pos x="connsiteX2" y="connsiteY2"/>
              </a:cxn>
            </a:cxnLst>
            <a:rect l="l" t="t" r="r" b="b"/>
            <a:pathLst>
              <a:path w="933752" h="1756229">
                <a:moveTo>
                  <a:pt x="725714" y="1756229"/>
                </a:moveTo>
                <a:cubicBezTo>
                  <a:pt x="829733" y="1474410"/>
                  <a:pt x="933752" y="1192591"/>
                  <a:pt x="812800" y="899886"/>
                </a:cubicBezTo>
                <a:cubicBezTo>
                  <a:pt x="691848" y="607181"/>
                  <a:pt x="345924" y="303590"/>
                  <a:pt x="0" y="0"/>
                </a:cubicBezTo>
              </a:path>
            </a:pathLst>
          </a:cu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4" name="Volný tvar 73"/>
          <p:cNvSpPr/>
          <p:nvPr/>
        </p:nvSpPr>
        <p:spPr>
          <a:xfrm>
            <a:off x="4049486" y="145143"/>
            <a:ext cx="870857" cy="1872343"/>
          </a:xfrm>
          <a:custGeom>
            <a:avLst/>
            <a:gdLst>
              <a:gd name="connsiteX0" fmla="*/ 0 w 870857"/>
              <a:gd name="connsiteY0" fmla="*/ 0 h 1872343"/>
              <a:gd name="connsiteX1" fmla="*/ 537028 w 870857"/>
              <a:gd name="connsiteY1" fmla="*/ 609600 h 1872343"/>
              <a:gd name="connsiteX2" fmla="*/ 870857 w 870857"/>
              <a:gd name="connsiteY2" fmla="*/ 1872343 h 1872343"/>
              <a:gd name="connsiteX3" fmla="*/ 870857 w 870857"/>
              <a:gd name="connsiteY3" fmla="*/ 1872343 h 1872343"/>
            </a:gdLst>
            <a:ahLst/>
            <a:cxnLst>
              <a:cxn ang="0">
                <a:pos x="connsiteX0" y="connsiteY0"/>
              </a:cxn>
              <a:cxn ang="0">
                <a:pos x="connsiteX1" y="connsiteY1"/>
              </a:cxn>
              <a:cxn ang="0">
                <a:pos x="connsiteX2" y="connsiteY2"/>
              </a:cxn>
              <a:cxn ang="0">
                <a:pos x="connsiteX3" y="connsiteY3"/>
              </a:cxn>
            </a:cxnLst>
            <a:rect l="l" t="t" r="r" b="b"/>
            <a:pathLst>
              <a:path w="870857" h="1872343">
                <a:moveTo>
                  <a:pt x="0" y="0"/>
                </a:moveTo>
                <a:cubicBezTo>
                  <a:pt x="195942" y="148771"/>
                  <a:pt x="391885" y="297543"/>
                  <a:pt x="537028" y="609600"/>
                </a:cubicBezTo>
                <a:cubicBezTo>
                  <a:pt x="682171" y="921657"/>
                  <a:pt x="870857" y="1872343"/>
                  <a:pt x="870857" y="1872343"/>
                </a:cubicBezTo>
                <a:lnTo>
                  <a:pt x="870857" y="1872343"/>
                </a:lnTo>
              </a:path>
            </a:pathLst>
          </a:cu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1040" name="Picture 16" descr="http://historicmysteries.com/wp-content/uploads/2010/02/Rodolfo_Graziani1.jpg"/>
          <p:cNvPicPr>
            <a:picLocks noChangeAspect="1" noChangeArrowheads="1"/>
          </p:cNvPicPr>
          <p:nvPr/>
        </p:nvPicPr>
        <p:blipFill>
          <a:blip r:embed="rId14" cstate="print"/>
          <a:srcRect r="15599"/>
          <a:stretch>
            <a:fillRect/>
          </a:stretch>
        </p:blipFill>
        <p:spPr bwMode="auto">
          <a:xfrm>
            <a:off x="179512" y="4841431"/>
            <a:ext cx="1979712" cy="1899937"/>
          </a:xfrm>
          <a:prstGeom prst="rect">
            <a:avLst/>
          </a:prstGeom>
          <a:noFill/>
        </p:spPr>
      </p:pic>
      <p:sp>
        <p:nvSpPr>
          <p:cNvPr id="76" name="TextovéPole 75"/>
          <p:cNvSpPr txBox="1"/>
          <p:nvPr/>
        </p:nvSpPr>
        <p:spPr>
          <a:xfrm rot="20387398">
            <a:off x="6497926" y="997518"/>
            <a:ext cx="2664296" cy="369332"/>
          </a:xfrm>
          <a:prstGeom prst="rect">
            <a:avLst/>
          </a:prstGeom>
          <a:noFill/>
        </p:spPr>
        <p:txBody>
          <a:bodyPr wrap="square" rtlCol="0">
            <a:spAutoFit/>
          </a:bodyPr>
          <a:lstStyle/>
          <a:p>
            <a:r>
              <a:rPr lang="cs-CZ" b="1" dirty="0" smtClean="0">
                <a:solidFill>
                  <a:schemeClr val="bg1">
                    <a:lumMod val="95000"/>
                  </a:schemeClr>
                </a:solidFill>
                <a:effectLst>
                  <a:outerShdw blurRad="38100" dist="38100" dir="2700000" algn="tl">
                    <a:srgbClr val="000000">
                      <a:alpha val="43137"/>
                    </a:srgbClr>
                  </a:outerShdw>
                </a:effectLst>
              </a:rPr>
              <a:t>Adenský protektorát</a:t>
            </a:r>
            <a:endParaRPr lang="cs-CZ" b="1" dirty="0">
              <a:solidFill>
                <a:schemeClr val="bg1">
                  <a:lumMod val="95000"/>
                </a:schemeClr>
              </a:solidFill>
              <a:effectLst>
                <a:outerShdw blurRad="38100" dist="38100" dir="2700000" algn="tl">
                  <a:srgbClr val="000000">
                    <a:alpha val="43137"/>
                  </a:srgbClr>
                </a:outerShdw>
              </a:effectLst>
            </a:endParaRPr>
          </a:p>
        </p:txBody>
      </p:sp>
      <p:pic>
        <p:nvPicPr>
          <p:cNvPr id="77" name="Picture 12" descr="Soubor:Flag of the United Kingdom.svg">
            <a:hlinkClick r:id="rId9"/>
          </p:cNvPr>
          <p:cNvPicPr>
            <a:picLocks noChangeAspect="1" noChangeArrowheads="1"/>
          </p:cNvPicPr>
          <p:nvPr/>
        </p:nvPicPr>
        <p:blipFill>
          <a:blip r:embed="rId11" cstate="print"/>
          <a:srcRect/>
          <a:stretch>
            <a:fillRect/>
          </a:stretch>
        </p:blipFill>
        <p:spPr bwMode="auto">
          <a:xfrm>
            <a:off x="7092280" y="764704"/>
            <a:ext cx="720080" cy="360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20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0"/>
                                        <p:tgtEl>
                                          <p:spTgt spid="4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5000"/>
                                        <p:tgtEl>
                                          <p:spTgt spid="57"/>
                                        </p:tgtEl>
                                      </p:cBhvr>
                                    </p:animEffect>
                                  </p:childTnLst>
                                </p:cTn>
                              </p:par>
                              <p:par>
                                <p:cTn id="14" presetID="22" presetClass="entr" presetSubtype="4" fill="hold" grpId="1"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1" nodeType="clickEffect">
                                  <p:stCondLst>
                                    <p:cond delay="0"/>
                                  </p:stCondLst>
                                  <p:childTnLst>
                                    <p:animEffect transition="out" filter="wipe(left)">
                                      <p:cBhvr>
                                        <p:cTn id="20" dur="500"/>
                                        <p:tgtEl>
                                          <p:spTgt spid="57"/>
                                        </p:tgtEl>
                                      </p:cBhvr>
                                    </p:animEffect>
                                    <p:set>
                                      <p:cBhvr>
                                        <p:cTn id="21" dur="1" fill="hold">
                                          <p:stCondLst>
                                            <p:cond delay="499"/>
                                          </p:stCondLst>
                                        </p:cTn>
                                        <p:tgtEl>
                                          <p:spTgt spid="5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1" nodeType="clickEffect">
                                  <p:stCondLst>
                                    <p:cond delay="0"/>
                                  </p:stCondLst>
                                  <p:childTnLst>
                                    <p:animEffect transition="out" filter="wipe(left)">
                                      <p:cBhvr>
                                        <p:cTn id="25" dur="500"/>
                                        <p:tgtEl>
                                          <p:spTgt spid="45"/>
                                        </p:tgtEl>
                                      </p:cBhvr>
                                    </p:animEffect>
                                    <p:set>
                                      <p:cBhvr>
                                        <p:cTn id="26" dur="1" fill="hold">
                                          <p:stCondLst>
                                            <p:cond delay="499"/>
                                          </p:stCondLst>
                                        </p:cTn>
                                        <p:tgtEl>
                                          <p:spTgt spid="45"/>
                                        </p:tgtEl>
                                        <p:attrNameLst>
                                          <p:attrName>style.visibility</p:attrName>
                                        </p:attrNameLst>
                                      </p:cBhvr>
                                      <p:to>
                                        <p:strVal val="hidden"/>
                                      </p:to>
                                    </p:set>
                                  </p:childTnLst>
                                </p:cTn>
                              </p:par>
                            </p:childTnLst>
                          </p:cTn>
                        </p:par>
                        <p:par>
                          <p:cTn id="27" fill="hold">
                            <p:stCondLst>
                              <p:cond delay="500"/>
                            </p:stCondLst>
                            <p:childTnLst>
                              <p:par>
                                <p:cTn id="28" presetID="22" presetClass="exit" presetSubtype="8" fill="hold" grpId="0" nodeType="afterEffect">
                                  <p:stCondLst>
                                    <p:cond delay="0"/>
                                  </p:stCondLst>
                                  <p:childTnLst>
                                    <p:animEffect transition="out" filter="wipe(left)">
                                      <p:cBhvr>
                                        <p:cTn id="29" dur="500"/>
                                        <p:tgtEl>
                                          <p:spTgt spid="44"/>
                                        </p:tgtEl>
                                      </p:cBhvr>
                                    </p:animEffect>
                                    <p:set>
                                      <p:cBhvr>
                                        <p:cTn id="30" dur="1" fill="hold">
                                          <p:stCondLst>
                                            <p:cond delay="499"/>
                                          </p:stCondLst>
                                        </p:cTn>
                                        <p:tgtEl>
                                          <p:spTgt spid="44"/>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48"/>
                                        </p:tgtEl>
                                      </p:cBhvr>
                                    </p:animEffect>
                                    <p:set>
                                      <p:cBhvr>
                                        <p:cTn id="33" dur="1" fill="hold">
                                          <p:stCondLst>
                                            <p:cond delay="499"/>
                                          </p:stCondLst>
                                        </p:cTn>
                                        <p:tgtEl>
                                          <p:spTgt spid="48"/>
                                        </p:tgtEl>
                                        <p:attrNameLst>
                                          <p:attrName>style.visibility</p:attrName>
                                        </p:attrNameLst>
                                      </p:cBhvr>
                                      <p:to>
                                        <p:strVal val="hidden"/>
                                      </p:to>
                                    </p:set>
                                  </p:childTnLst>
                                </p:cTn>
                              </p:par>
                              <p:par>
                                <p:cTn id="34" presetID="9" presetClass="exit" presetSubtype="0" fill="hold" grpId="0" nodeType="withEffect">
                                  <p:stCondLst>
                                    <p:cond delay="0"/>
                                  </p:stCondLst>
                                  <p:childTnLst>
                                    <p:animEffect transition="out" filter="dissolve">
                                      <p:cBhvr>
                                        <p:cTn id="35" dur="500"/>
                                        <p:tgtEl>
                                          <p:spTgt spid="49"/>
                                        </p:tgtEl>
                                      </p:cBhvr>
                                    </p:animEffect>
                                    <p:set>
                                      <p:cBhvr>
                                        <p:cTn id="36" dur="1" fill="hold">
                                          <p:stCondLst>
                                            <p:cond delay="499"/>
                                          </p:stCondLst>
                                        </p:cTn>
                                        <p:tgtEl>
                                          <p:spTgt spid="49"/>
                                        </p:tgtEl>
                                        <p:attrNameLst>
                                          <p:attrName>style.visibility</p:attrName>
                                        </p:attrNameLst>
                                      </p:cBhvr>
                                      <p:to>
                                        <p:strVal val="hidden"/>
                                      </p:to>
                                    </p:se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right)">
                                      <p:cBhvr>
                                        <p:cTn id="40" dur="50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randombar(horizontal)">
                                      <p:cBhvr>
                                        <p:cTn id="50" dur="2000"/>
                                        <p:tgtEl>
                                          <p:spTgt spid="5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0"/>
                                        <p:tgtEl>
                                          <p:spTgt spid="5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left)">
                                      <p:cBhvr>
                                        <p:cTn id="56" dur="5000"/>
                                        <p:tgtEl>
                                          <p:spTgt spid="5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down)">
                                      <p:cBhvr>
                                        <p:cTn id="64" dur="3000"/>
                                        <p:tgtEl>
                                          <p:spTgt spid="68"/>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1038"/>
                                        </p:tgtEl>
                                        <p:attrNameLst>
                                          <p:attrName>style.visibility</p:attrName>
                                        </p:attrNameLst>
                                      </p:cBhvr>
                                      <p:to>
                                        <p:strVal val="visible"/>
                                      </p:to>
                                    </p:set>
                                    <p:animEffect transition="in" filter="randombar(horizontal)">
                                      <p:cBhvr>
                                        <p:cTn id="69" dur="500"/>
                                        <p:tgtEl>
                                          <p:spTgt spid="1038"/>
                                        </p:tgtEl>
                                      </p:cBhvr>
                                    </p:animEffect>
                                  </p:childTnLst>
                                </p:cTn>
                              </p:par>
                            </p:childTnLst>
                          </p:cTn>
                        </p:par>
                        <p:par>
                          <p:cTn id="70" fill="hold">
                            <p:stCondLst>
                              <p:cond delay="500"/>
                            </p:stCondLst>
                            <p:childTnLst>
                              <p:par>
                                <p:cTn id="71" presetID="22" presetClass="entr" presetSubtype="1"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up)">
                                      <p:cBhvr>
                                        <p:cTn id="73" dur="3000"/>
                                        <p:tgtEl>
                                          <p:spTgt spid="65"/>
                                        </p:tgtEl>
                                      </p:cBhvr>
                                    </p:animEffect>
                                  </p:childTnLst>
                                </p:cTn>
                              </p:par>
                            </p:childTnLst>
                          </p:cTn>
                        </p:par>
                        <p:par>
                          <p:cTn id="74" fill="hold">
                            <p:stCondLst>
                              <p:cond delay="3500"/>
                            </p:stCondLst>
                            <p:childTnLst>
                              <p:par>
                                <p:cTn id="75" presetID="22" presetClass="entr" presetSubtype="4"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wipe(down)">
                                      <p:cBhvr>
                                        <p:cTn id="77" dur="5000"/>
                                        <p:tgtEl>
                                          <p:spTgt spid="73"/>
                                        </p:tgtEl>
                                      </p:cBhvr>
                                    </p:animEffect>
                                  </p:childTnLst>
                                </p:cTn>
                              </p:par>
                              <p:par>
                                <p:cTn id="78" presetID="14" presetClass="entr" presetSubtype="10" fill="hold" nodeType="withEffect">
                                  <p:stCondLst>
                                    <p:cond delay="0"/>
                                  </p:stCondLst>
                                  <p:childTnLst>
                                    <p:set>
                                      <p:cBhvr>
                                        <p:cTn id="79" dur="1" fill="hold">
                                          <p:stCondLst>
                                            <p:cond delay="0"/>
                                          </p:stCondLst>
                                        </p:cTn>
                                        <p:tgtEl>
                                          <p:spTgt spid="66">
                                            <p:txEl>
                                              <p:pRg st="0" end="0"/>
                                            </p:txEl>
                                          </p:spTgt>
                                        </p:tgtEl>
                                        <p:attrNameLst>
                                          <p:attrName>style.visibility</p:attrName>
                                        </p:attrNameLst>
                                      </p:cBhvr>
                                      <p:to>
                                        <p:strVal val="visible"/>
                                      </p:to>
                                    </p:set>
                                    <p:animEffect transition="in" filter="randombar(horizontal)">
                                      <p:cBhvr>
                                        <p:cTn id="80" dur="500"/>
                                        <p:tgtEl>
                                          <p:spTgt spid="66">
                                            <p:txEl>
                                              <p:pRg st="0" end="0"/>
                                            </p:txEl>
                                          </p:spTgt>
                                        </p:tgtEl>
                                      </p:cBhvr>
                                    </p:animEffect>
                                  </p:childTnLst>
                                </p:cTn>
                              </p:par>
                            </p:childTnLst>
                          </p:cTn>
                        </p:par>
                        <p:par>
                          <p:cTn id="81" fill="hold">
                            <p:stCondLst>
                              <p:cond delay="8500"/>
                            </p:stCondLst>
                            <p:childTnLst>
                              <p:par>
                                <p:cTn id="82" presetID="22" presetClass="entr" presetSubtype="2"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right)">
                                      <p:cBhvr>
                                        <p:cTn id="84" dur="3000"/>
                                        <p:tgtEl>
                                          <p:spTgt spid="6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up)">
                                      <p:cBhvr>
                                        <p:cTn id="87" dur="5000"/>
                                        <p:tgtEl>
                                          <p:spTgt spid="7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2000"/>
                                        <p:tgtEl>
                                          <p:spTgt spid="6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right)">
                                      <p:cBhvr>
                                        <p:cTn id="97" dur="30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xit" presetSubtype="0" fill="hold" nodeType="clickEffect">
                                  <p:stCondLst>
                                    <p:cond delay="0"/>
                                  </p:stCondLst>
                                  <p:childTnLst>
                                    <p:animEffect transition="out" filter="dissolve">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nodeType="clickEffect">
                                  <p:stCondLst>
                                    <p:cond delay="0"/>
                                  </p:stCondLst>
                                  <p:childTnLst>
                                    <p:animEffect transition="out" filter="dissolve">
                                      <p:cBhvr>
                                        <p:cTn id="106" dur="500"/>
                                        <p:tgtEl>
                                          <p:spTgt spid="1032"/>
                                        </p:tgtEl>
                                      </p:cBhvr>
                                    </p:animEffect>
                                    <p:set>
                                      <p:cBhvr>
                                        <p:cTn id="107" dur="1" fill="hold">
                                          <p:stCondLst>
                                            <p:cond delay="499"/>
                                          </p:stCondLst>
                                        </p:cTn>
                                        <p:tgtEl>
                                          <p:spTgt spid="1032"/>
                                        </p:tgtEl>
                                        <p:attrNameLst>
                                          <p:attrName>style.visibility</p:attrName>
                                        </p:attrNameLst>
                                      </p:cBhvr>
                                      <p:to>
                                        <p:strVal val="hidden"/>
                                      </p:to>
                                    </p:set>
                                  </p:childTnLst>
                                </p:cTn>
                              </p:par>
                              <p:par>
                                <p:cTn id="108" presetID="9" presetClass="exit" presetSubtype="0" fill="hold" nodeType="withEffect">
                                  <p:stCondLst>
                                    <p:cond delay="0"/>
                                  </p:stCondLst>
                                  <p:childTnLst>
                                    <p:animEffect transition="out" filter="dissolve">
                                      <p:cBhvr>
                                        <p:cTn id="109" dur="500"/>
                                        <p:tgtEl>
                                          <p:spTgt spid="26"/>
                                        </p:tgtEl>
                                      </p:cBhvr>
                                    </p:animEffect>
                                    <p:set>
                                      <p:cBhvr>
                                        <p:cTn id="110" dur="1" fill="hold">
                                          <p:stCondLst>
                                            <p:cond delay="499"/>
                                          </p:stCondLst>
                                        </p:cTn>
                                        <p:tgtEl>
                                          <p:spTgt spid="2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nodeType="click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randombar(horizontal)">
                                      <p:cBhvr>
                                        <p:cTn id="115" dur="500"/>
                                        <p:tgtEl>
                                          <p:spTgt spid="72"/>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wipe(down)">
                                      <p:cBhvr>
                                        <p:cTn id="1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P spid="47" grpId="0" animBg="1"/>
      <p:bldP spid="47" grpId="1" animBg="1"/>
      <p:bldP spid="48" grpId="0" animBg="1"/>
      <p:bldP spid="48" grpId="1" animBg="1"/>
      <p:bldP spid="49" grpId="0" animBg="1"/>
      <p:bldP spid="50" grpId="0" animBg="1"/>
      <p:bldP spid="51" grpId="0" animBg="1"/>
      <p:bldP spid="52" grpId="0" animBg="1"/>
      <p:bldP spid="57" grpId="0" animBg="1"/>
      <p:bldP spid="57" grpId="1" animBg="1"/>
      <p:bldP spid="58" grpId="0" animBg="1"/>
      <p:bldP spid="65" grpId="0" animBg="1"/>
      <p:bldP spid="67" grpId="0" animBg="1"/>
      <p:bldP spid="68" grpId="0" animBg="1"/>
      <p:bldP spid="69" grpId="0" animBg="1"/>
      <p:bldP spid="70" grpId="0" animBg="1"/>
      <p:bldP spid="71" grpId="0"/>
      <p:bldP spid="73"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23528" y="404664"/>
            <a:ext cx="8532440" cy="1446550"/>
          </a:xfrm>
          <a:prstGeom prst="rect">
            <a:avLst/>
          </a:prstGeom>
          <a:noFill/>
        </p:spPr>
        <p:txBody>
          <a:bodyPr wrap="square" rtlCol="0">
            <a:spAutoFit/>
          </a:bodyPr>
          <a:lstStyle/>
          <a:p>
            <a:pPr algn="ctr"/>
            <a:r>
              <a:rPr lang="cs-CZ" sz="4400" b="1" dirty="0" smtClean="0">
                <a:ln w="28575">
                  <a:solidFill>
                    <a:srgbClr val="FF0000"/>
                  </a:solidFill>
                </a:ln>
                <a:solidFill>
                  <a:schemeClr val="bg1"/>
                </a:solidFill>
                <a:effectLst>
                  <a:outerShdw blurRad="38100" dist="38100" dir="2700000" algn="tl">
                    <a:srgbClr val="000000">
                      <a:alpha val="43137"/>
                    </a:srgbClr>
                  </a:outerShdw>
                </a:effectLst>
              </a:rPr>
              <a:t>Britská ofenzíva v Libyi</a:t>
            </a:r>
          </a:p>
          <a:p>
            <a:pPr algn="ctr"/>
            <a:r>
              <a:rPr lang="cs-CZ" sz="4400" b="1" dirty="0" smtClean="0">
                <a:ln w="28575">
                  <a:solidFill>
                    <a:srgbClr val="FF0000"/>
                  </a:solidFill>
                </a:ln>
                <a:solidFill>
                  <a:schemeClr val="bg1"/>
                </a:solidFill>
                <a:effectLst>
                  <a:outerShdw blurRad="38100" dist="38100" dir="2700000" algn="tl">
                    <a:srgbClr val="000000">
                      <a:alpha val="43137"/>
                    </a:srgbClr>
                  </a:outerShdw>
                </a:effectLst>
              </a:rPr>
              <a:t>1940 - 41</a:t>
            </a:r>
            <a:endParaRPr lang="cs-CZ" sz="4400" b="1" dirty="0">
              <a:ln w="28575">
                <a:solidFill>
                  <a:srgbClr val="FF0000"/>
                </a:solidFill>
              </a:ln>
              <a:solidFill>
                <a:schemeClr val="bg1"/>
              </a:solidFill>
              <a:effectLst>
                <a:outerShdw blurRad="38100" dist="38100" dir="2700000" algn="tl">
                  <a:srgbClr val="000000">
                    <a:alpha val="43137"/>
                  </a:srgbClr>
                </a:outerShdw>
              </a:effectLst>
            </a:endParaRPr>
          </a:p>
        </p:txBody>
      </p:sp>
      <p:sp>
        <p:nvSpPr>
          <p:cNvPr id="3" name="TextovéPole 2"/>
          <p:cNvSpPr txBox="1"/>
          <p:nvPr/>
        </p:nvSpPr>
        <p:spPr>
          <a:xfrm>
            <a:off x="1043608" y="1772816"/>
            <a:ext cx="7200800" cy="3416320"/>
          </a:xfrm>
          <a:prstGeom prst="rect">
            <a:avLst/>
          </a:prstGeom>
          <a:noFill/>
        </p:spPr>
        <p:txBody>
          <a:bodyPr wrap="square" rtlCol="0">
            <a:spAutoFit/>
          </a:bodyPr>
          <a:lstStyle/>
          <a:p>
            <a:r>
              <a:rPr lang="cs-CZ" dirty="0" smtClean="0"/>
              <a:t>9. Prosince 1940 byla zahájena operace </a:t>
            </a:r>
            <a:r>
              <a:rPr lang="cs-CZ" b="1" dirty="0" smtClean="0"/>
              <a:t>Kompas</a:t>
            </a:r>
            <a:r>
              <a:rPr lang="cs-CZ" dirty="0" smtClean="0"/>
              <a:t>, britský protiútok v severní Africe. Ofenzíva vedená generálem O´</a:t>
            </a:r>
            <a:r>
              <a:rPr lang="cs-CZ" dirty="0" err="1" smtClean="0"/>
              <a:t>Connorem</a:t>
            </a:r>
            <a:r>
              <a:rPr lang="cs-CZ" dirty="0" smtClean="0"/>
              <a:t> byla od počátku úspěšná a v lednu, posílena o australské jednotky, zahájila mohutný postup do Libye. Obsadila </a:t>
            </a:r>
            <a:r>
              <a:rPr lang="cs-CZ" dirty="0" err="1" smtClean="0"/>
              <a:t>Bardíji</a:t>
            </a:r>
            <a:r>
              <a:rPr lang="cs-CZ" dirty="0" smtClean="0"/>
              <a:t>, </a:t>
            </a:r>
            <a:r>
              <a:rPr lang="cs-CZ" dirty="0" err="1" smtClean="0"/>
              <a:t>Tobrúk</a:t>
            </a:r>
            <a:r>
              <a:rPr lang="cs-CZ" dirty="0" smtClean="0"/>
              <a:t>, </a:t>
            </a:r>
            <a:r>
              <a:rPr lang="cs-CZ" dirty="0" err="1" smtClean="0"/>
              <a:t>Dernu</a:t>
            </a:r>
            <a:r>
              <a:rPr lang="cs-CZ" dirty="0" smtClean="0"/>
              <a:t> i </a:t>
            </a:r>
            <a:r>
              <a:rPr lang="cs-CZ" dirty="0" err="1" smtClean="0"/>
              <a:t>Benghází</a:t>
            </a:r>
            <a:r>
              <a:rPr lang="cs-CZ" dirty="0" smtClean="0"/>
              <a:t>, obklíčila a zničila prakticky celou 10. italskou armádu. Za pouhých deset týdnů postoupila O´</a:t>
            </a:r>
            <a:r>
              <a:rPr lang="cs-CZ" dirty="0" err="1" smtClean="0"/>
              <a:t>Connorova</a:t>
            </a:r>
            <a:r>
              <a:rPr lang="cs-CZ" dirty="0" smtClean="0"/>
              <a:t> vojska o 1000 kilometrů a obsadila </a:t>
            </a:r>
            <a:r>
              <a:rPr lang="cs-CZ" dirty="0" err="1" smtClean="0"/>
              <a:t>Kyrenajku</a:t>
            </a:r>
            <a:r>
              <a:rPr lang="cs-CZ" dirty="0" smtClean="0"/>
              <a:t>. Za cenu 500 padlých zajala 135 000 Italů. </a:t>
            </a:r>
          </a:p>
          <a:p>
            <a:r>
              <a:rPr lang="cs-CZ" dirty="0" err="1" smtClean="0"/>
              <a:t>Churchillův</a:t>
            </a:r>
            <a:r>
              <a:rPr lang="cs-CZ" dirty="0" smtClean="0"/>
              <a:t> výrok z roku 1939: </a:t>
            </a:r>
            <a:r>
              <a:rPr lang="cs-CZ" i="1" dirty="0" smtClean="0"/>
              <a:t>"Existuje škola britských stratégů, kteří mají za to, že v příští válce by bylo výhodou mít Itálii za nepřítele"</a:t>
            </a:r>
            <a:r>
              <a:rPr lang="cs-CZ" dirty="0" smtClean="0"/>
              <a:t>, měl tedy něco do sebe. </a:t>
            </a:r>
            <a:br>
              <a:rPr lang="cs-CZ" dirty="0" smtClean="0"/>
            </a:br>
            <a:endParaRPr lang="cs-CZ" dirty="0" smtClean="0"/>
          </a:p>
          <a:p>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6858522"/>
          </a:xfrm>
          <a:prstGeom prst="rect">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Volný tvar 4"/>
          <p:cNvSpPr/>
          <p:nvPr/>
        </p:nvSpPr>
        <p:spPr>
          <a:xfrm>
            <a:off x="0" y="1256966"/>
            <a:ext cx="9144000" cy="5601034"/>
          </a:xfrm>
          <a:custGeom>
            <a:avLst/>
            <a:gdLst>
              <a:gd name="connsiteX0" fmla="*/ 14068 w 9144000"/>
              <a:gd name="connsiteY0" fmla="*/ 1043101 h 5601034"/>
              <a:gd name="connsiteX1" fmla="*/ 0 w 9144000"/>
              <a:gd name="connsiteY1" fmla="*/ 5601034 h 5601034"/>
              <a:gd name="connsiteX2" fmla="*/ 9144000 w 9144000"/>
              <a:gd name="connsiteY2" fmla="*/ 5601034 h 5601034"/>
              <a:gd name="connsiteX3" fmla="*/ 9144000 w 9144000"/>
              <a:gd name="connsiteY3" fmla="*/ 1254117 h 5601034"/>
              <a:gd name="connsiteX4" fmla="*/ 8989256 w 9144000"/>
              <a:gd name="connsiteY4" fmla="*/ 1268184 h 5601034"/>
              <a:gd name="connsiteX5" fmla="*/ 8947053 w 9144000"/>
              <a:gd name="connsiteY5" fmla="*/ 1282252 h 5601034"/>
              <a:gd name="connsiteX6" fmla="*/ 8820443 w 9144000"/>
              <a:gd name="connsiteY6" fmla="*/ 1268184 h 5601034"/>
              <a:gd name="connsiteX7" fmla="*/ 8778240 w 9144000"/>
              <a:gd name="connsiteY7" fmla="*/ 1183778 h 5601034"/>
              <a:gd name="connsiteX8" fmla="*/ 8693834 w 9144000"/>
              <a:gd name="connsiteY8" fmla="*/ 1155643 h 5601034"/>
              <a:gd name="connsiteX9" fmla="*/ 8623496 w 9144000"/>
              <a:gd name="connsiteY9" fmla="*/ 1169710 h 5601034"/>
              <a:gd name="connsiteX10" fmla="*/ 8595360 w 9144000"/>
              <a:gd name="connsiteY10" fmla="*/ 1197846 h 5601034"/>
              <a:gd name="connsiteX11" fmla="*/ 8342142 w 9144000"/>
              <a:gd name="connsiteY11" fmla="*/ 1183778 h 5601034"/>
              <a:gd name="connsiteX12" fmla="*/ 8299939 w 9144000"/>
              <a:gd name="connsiteY12" fmla="*/ 1169710 h 5601034"/>
              <a:gd name="connsiteX13" fmla="*/ 8018585 w 9144000"/>
              <a:gd name="connsiteY13" fmla="*/ 1155643 h 5601034"/>
              <a:gd name="connsiteX14" fmla="*/ 7990450 w 9144000"/>
              <a:gd name="connsiteY14" fmla="*/ 1113440 h 5601034"/>
              <a:gd name="connsiteX15" fmla="*/ 7962314 w 9144000"/>
              <a:gd name="connsiteY15" fmla="*/ 1085304 h 5601034"/>
              <a:gd name="connsiteX16" fmla="*/ 7863840 w 9144000"/>
              <a:gd name="connsiteY16" fmla="*/ 1127507 h 5601034"/>
              <a:gd name="connsiteX17" fmla="*/ 7849773 w 9144000"/>
              <a:gd name="connsiteY17" fmla="*/ 1169710 h 5601034"/>
              <a:gd name="connsiteX18" fmla="*/ 7680960 w 9144000"/>
              <a:gd name="connsiteY18" fmla="*/ 1155643 h 5601034"/>
              <a:gd name="connsiteX19" fmla="*/ 7596554 w 9144000"/>
              <a:gd name="connsiteY19" fmla="*/ 1127507 h 5601034"/>
              <a:gd name="connsiteX20" fmla="*/ 7554351 w 9144000"/>
              <a:gd name="connsiteY20" fmla="*/ 1113440 h 5601034"/>
              <a:gd name="connsiteX21" fmla="*/ 7469945 w 9144000"/>
              <a:gd name="connsiteY21" fmla="*/ 1057169 h 5601034"/>
              <a:gd name="connsiteX22" fmla="*/ 7427742 w 9144000"/>
              <a:gd name="connsiteY22" fmla="*/ 1029034 h 5601034"/>
              <a:gd name="connsiteX23" fmla="*/ 7343336 w 9144000"/>
              <a:gd name="connsiteY23" fmla="*/ 1000898 h 5601034"/>
              <a:gd name="connsiteX24" fmla="*/ 7301133 w 9144000"/>
              <a:gd name="connsiteY24" fmla="*/ 986830 h 5601034"/>
              <a:gd name="connsiteX25" fmla="*/ 7244862 w 9144000"/>
              <a:gd name="connsiteY25" fmla="*/ 972763 h 5601034"/>
              <a:gd name="connsiteX26" fmla="*/ 7202659 w 9144000"/>
              <a:gd name="connsiteY26" fmla="*/ 958695 h 5601034"/>
              <a:gd name="connsiteX27" fmla="*/ 7118253 w 9144000"/>
              <a:gd name="connsiteY27" fmla="*/ 944627 h 5601034"/>
              <a:gd name="connsiteX28" fmla="*/ 7019779 w 9144000"/>
              <a:gd name="connsiteY28" fmla="*/ 916492 h 5601034"/>
              <a:gd name="connsiteX29" fmla="*/ 6921305 w 9144000"/>
              <a:gd name="connsiteY29" fmla="*/ 902424 h 5601034"/>
              <a:gd name="connsiteX30" fmla="*/ 6555545 w 9144000"/>
              <a:gd name="connsiteY30" fmla="*/ 874289 h 5601034"/>
              <a:gd name="connsiteX31" fmla="*/ 6471139 w 9144000"/>
              <a:gd name="connsiteY31" fmla="*/ 846154 h 5601034"/>
              <a:gd name="connsiteX32" fmla="*/ 6372665 w 9144000"/>
              <a:gd name="connsiteY32" fmla="*/ 832086 h 5601034"/>
              <a:gd name="connsiteX33" fmla="*/ 6189785 w 9144000"/>
              <a:gd name="connsiteY33" fmla="*/ 789883 h 5601034"/>
              <a:gd name="connsiteX34" fmla="*/ 6105379 w 9144000"/>
              <a:gd name="connsiteY34" fmla="*/ 761747 h 5601034"/>
              <a:gd name="connsiteX35" fmla="*/ 6063176 w 9144000"/>
              <a:gd name="connsiteY35" fmla="*/ 747680 h 5601034"/>
              <a:gd name="connsiteX36" fmla="*/ 5992837 w 9144000"/>
              <a:gd name="connsiteY36" fmla="*/ 705477 h 5601034"/>
              <a:gd name="connsiteX37" fmla="*/ 5950634 w 9144000"/>
              <a:gd name="connsiteY37" fmla="*/ 677341 h 5601034"/>
              <a:gd name="connsiteX38" fmla="*/ 5781822 w 9144000"/>
              <a:gd name="connsiteY38" fmla="*/ 649206 h 5601034"/>
              <a:gd name="connsiteX39" fmla="*/ 5655213 w 9144000"/>
              <a:gd name="connsiteY39" fmla="*/ 607003 h 5601034"/>
              <a:gd name="connsiteX40" fmla="*/ 5613010 w 9144000"/>
              <a:gd name="connsiteY40" fmla="*/ 592935 h 5601034"/>
              <a:gd name="connsiteX41" fmla="*/ 5514536 w 9144000"/>
              <a:gd name="connsiteY41" fmla="*/ 564800 h 5601034"/>
              <a:gd name="connsiteX42" fmla="*/ 5416062 w 9144000"/>
              <a:gd name="connsiteY42" fmla="*/ 536664 h 5601034"/>
              <a:gd name="connsiteX43" fmla="*/ 5387926 w 9144000"/>
              <a:gd name="connsiteY43" fmla="*/ 508529 h 5601034"/>
              <a:gd name="connsiteX44" fmla="*/ 5345723 w 9144000"/>
              <a:gd name="connsiteY44" fmla="*/ 494461 h 5601034"/>
              <a:gd name="connsiteX45" fmla="*/ 5176911 w 9144000"/>
              <a:gd name="connsiteY45" fmla="*/ 452258 h 5601034"/>
              <a:gd name="connsiteX46" fmla="*/ 5092505 w 9144000"/>
              <a:gd name="connsiteY46" fmla="*/ 424123 h 5601034"/>
              <a:gd name="connsiteX47" fmla="*/ 5050302 w 9144000"/>
              <a:gd name="connsiteY47" fmla="*/ 395987 h 5601034"/>
              <a:gd name="connsiteX48" fmla="*/ 4965896 w 9144000"/>
              <a:gd name="connsiteY48" fmla="*/ 367852 h 5601034"/>
              <a:gd name="connsiteX49" fmla="*/ 4881490 w 9144000"/>
              <a:gd name="connsiteY49" fmla="*/ 325649 h 5601034"/>
              <a:gd name="connsiteX50" fmla="*/ 4557933 w 9144000"/>
              <a:gd name="connsiteY50" fmla="*/ 311581 h 5601034"/>
              <a:gd name="connsiteX51" fmla="*/ 4459459 w 9144000"/>
              <a:gd name="connsiteY51" fmla="*/ 241243 h 5601034"/>
              <a:gd name="connsiteX52" fmla="*/ 4431323 w 9144000"/>
              <a:gd name="connsiteY52" fmla="*/ 213107 h 5601034"/>
              <a:gd name="connsiteX53" fmla="*/ 4206240 w 9144000"/>
              <a:gd name="connsiteY53" fmla="*/ 170904 h 5601034"/>
              <a:gd name="connsiteX54" fmla="*/ 4164037 w 9144000"/>
              <a:gd name="connsiteY54" fmla="*/ 156837 h 5601034"/>
              <a:gd name="connsiteX55" fmla="*/ 4135902 w 9144000"/>
              <a:gd name="connsiteY55" fmla="*/ 128701 h 5601034"/>
              <a:gd name="connsiteX56" fmla="*/ 3981157 w 9144000"/>
              <a:gd name="connsiteY56" fmla="*/ 114634 h 5601034"/>
              <a:gd name="connsiteX57" fmla="*/ 3798277 w 9144000"/>
              <a:gd name="connsiteY57" fmla="*/ 86498 h 5601034"/>
              <a:gd name="connsiteX58" fmla="*/ 3742006 w 9144000"/>
              <a:gd name="connsiteY58" fmla="*/ 72430 h 5601034"/>
              <a:gd name="connsiteX59" fmla="*/ 3699803 w 9144000"/>
              <a:gd name="connsiteY59" fmla="*/ 44295 h 5601034"/>
              <a:gd name="connsiteX60" fmla="*/ 3390314 w 9144000"/>
              <a:gd name="connsiteY60" fmla="*/ 44295 h 5601034"/>
              <a:gd name="connsiteX61" fmla="*/ 3263705 w 9144000"/>
              <a:gd name="connsiteY61" fmla="*/ 86498 h 5601034"/>
              <a:gd name="connsiteX62" fmla="*/ 3221502 w 9144000"/>
              <a:gd name="connsiteY62" fmla="*/ 100566 h 5601034"/>
              <a:gd name="connsiteX63" fmla="*/ 3179299 w 9144000"/>
              <a:gd name="connsiteY63" fmla="*/ 114634 h 5601034"/>
              <a:gd name="connsiteX64" fmla="*/ 3080825 w 9144000"/>
              <a:gd name="connsiteY64" fmla="*/ 142769 h 5601034"/>
              <a:gd name="connsiteX65" fmla="*/ 2954216 w 9144000"/>
              <a:gd name="connsiteY65" fmla="*/ 213107 h 5601034"/>
              <a:gd name="connsiteX66" fmla="*/ 2785403 w 9144000"/>
              <a:gd name="connsiteY66" fmla="*/ 227175 h 5601034"/>
              <a:gd name="connsiteX67" fmla="*/ 2700997 w 9144000"/>
              <a:gd name="connsiteY67" fmla="*/ 269378 h 5601034"/>
              <a:gd name="connsiteX68" fmla="*/ 2574388 w 9144000"/>
              <a:gd name="connsiteY68" fmla="*/ 297514 h 5601034"/>
              <a:gd name="connsiteX69" fmla="*/ 2532185 w 9144000"/>
              <a:gd name="connsiteY69" fmla="*/ 311581 h 5601034"/>
              <a:gd name="connsiteX70" fmla="*/ 2504050 w 9144000"/>
              <a:gd name="connsiteY70" fmla="*/ 339717 h 5601034"/>
              <a:gd name="connsiteX71" fmla="*/ 2377440 w 9144000"/>
              <a:gd name="connsiteY71" fmla="*/ 367852 h 5601034"/>
              <a:gd name="connsiteX72" fmla="*/ 2335237 w 9144000"/>
              <a:gd name="connsiteY72" fmla="*/ 395987 h 5601034"/>
              <a:gd name="connsiteX73" fmla="*/ 2250831 w 9144000"/>
              <a:gd name="connsiteY73" fmla="*/ 424123 h 5601034"/>
              <a:gd name="connsiteX74" fmla="*/ 2166425 w 9144000"/>
              <a:gd name="connsiteY74" fmla="*/ 452258 h 5601034"/>
              <a:gd name="connsiteX75" fmla="*/ 2124222 w 9144000"/>
              <a:gd name="connsiteY75" fmla="*/ 466326 h 5601034"/>
              <a:gd name="connsiteX76" fmla="*/ 1983545 w 9144000"/>
              <a:gd name="connsiteY76" fmla="*/ 508529 h 5601034"/>
              <a:gd name="connsiteX77" fmla="*/ 1927274 w 9144000"/>
              <a:gd name="connsiteY77" fmla="*/ 536664 h 5601034"/>
              <a:gd name="connsiteX78" fmla="*/ 1899139 w 9144000"/>
              <a:gd name="connsiteY78" fmla="*/ 564800 h 5601034"/>
              <a:gd name="connsiteX79" fmla="*/ 1814733 w 9144000"/>
              <a:gd name="connsiteY79" fmla="*/ 592935 h 5601034"/>
              <a:gd name="connsiteX80" fmla="*/ 1772530 w 9144000"/>
              <a:gd name="connsiteY80" fmla="*/ 607003 h 5601034"/>
              <a:gd name="connsiteX81" fmla="*/ 1674056 w 9144000"/>
              <a:gd name="connsiteY81" fmla="*/ 635138 h 5601034"/>
              <a:gd name="connsiteX82" fmla="*/ 1589650 w 9144000"/>
              <a:gd name="connsiteY82" fmla="*/ 663274 h 5601034"/>
              <a:gd name="connsiteX83" fmla="*/ 1491176 w 9144000"/>
              <a:gd name="connsiteY83" fmla="*/ 691409 h 5601034"/>
              <a:gd name="connsiteX84" fmla="*/ 1252025 w 9144000"/>
              <a:gd name="connsiteY84" fmla="*/ 705477 h 5601034"/>
              <a:gd name="connsiteX85" fmla="*/ 1209822 w 9144000"/>
              <a:gd name="connsiteY85" fmla="*/ 719544 h 5601034"/>
              <a:gd name="connsiteX86" fmla="*/ 1181686 w 9144000"/>
              <a:gd name="connsiteY86" fmla="*/ 747680 h 5601034"/>
              <a:gd name="connsiteX87" fmla="*/ 1125416 w 9144000"/>
              <a:gd name="connsiteY87" fmla="*/ 775815 h 5601034"/>
              <a:gd name="connsiteX88" fmla="*/ 1083213 w 9144000"/>
              <a:gd name="connsiteY88" fmla="*/ 803950 h 5601034"/>
              <a:gd name="connsiteX89" fmla="*/ 998806 w 9144000"/>
              <a:gd name="connsiteY89" fmla="*/ 832086 h 5601034"/>
              <a:gd name="connsiteX90" fmla="*/ 956603 w 9144000"/>
              <a:gd name="connsiteY90" fmla="*/ 846154 h 5601034"/>
              <a:gd name="connsiteX91" fmla="*/ 872197 w 9144000"/>
              <a:gd name="connsiteY91" fmla="*/ 874289 h 5601034"/>
              <a:gd name="connsiteX92" fmla="*/ 829994 w 9144000"/>
              <a:gd name="connsiteY92" fmla="*/ 888357 h 5601034"/>
              <a:gd name="connsiteX93" fmla="*/ 773723 w 9144000"/>
              <a:gd name="connsiteY93" fmla="*/ 902424 h 5601034"/>
              <a:gd name="connsiteX94" fmla="*/ 703385 w 9144000"/>
              <a:gd name="connsiteY94" fmla="*/ 888357 h 5601034"/>
              <a:gd name="connsiteX95" fmla="*/ 534573 w 9144000"/>
              <a:gd name="connsiteY95" fmla="*/ 916492 h 5601034"/>
              <a:gd name="connsiteX96" fmla="*/ 506437 w 9144000"/>
              <a:gd name="connsiteY96" fmla="*/ 944627 h 5601034"/>
              <a:gd name="connsiteX97" fmla="*/ 450166 w 9144000"/>
              <a:gd name="connsiteY97" fmla="*/ 958695 h 5601034"/>
              <a:gd name="connsiteX98" fmla="*/ 365760 w 9144000"/>
              <a:gd name="connsiteY98" fmla="*/ 986830 h 5601034"/>
              <a:gd name="connsiteX99" fmla="*/ 309490 w 9144000"/>
              <a:gd name="connsiteY99" fmla="*/ 1000898 h 5601034"/>
              <a:gd name="connsiteX100" fmla="*/ 211016 w 9144000"/>
              <a:gd name="connsiteY100" fmla="*/ 1029034 h 5601034"/>
              <a:gd name="connsiteX101" fmla="*/ 14068 w 9144000"/>
              <a:gd name="connsiteY101" fmla="*/ 1043101 h 560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601034">
                <a:moveTo>
                  <a:pt x="14068" y="1043101"/>
                </a:moveTo>
                <a:cubicBezTo>
                  <a:pt x="9379" y="2562412"/>
                  <a:pt x="4689" y="4081723"/>
                  <a:pt x="0" y="5601034"/>
                </a:cubicBezTo>
                <a:lnTo>
                  <a:pt x="9144000" y="5601034"/>
                </a:lnTo>
                <a:lnTo>
                  <a:pt x="9144000" y="1254117"/>
                </a:lnTo>
                <a:cubicBezTo>
                  <a:pt x="9092419" y="1258806"/>
                  <a:pt x="9040529" y="1260859"/>
                  <a:pt x="8989256" y="1268184"/>
                </a:cubicBezTo>
                <a:cubicBezTo>
                  <a:pt x="8974576" y="1270281"/>
                  <a:pt x="8961882" y="1282252"/>
                  <a:pt x="8947053" y="1282252"/>
                </a:cubicBezTo>
                <a:cubicBezTo>
                  <a:pt x="8904590" y="1282252"/>
                  <a:pt x="8862646" y="1272873"/>
                  <a:pt x="8820443" y="1268184"/>
                </a:cubicBezTo>
                <a:cubicBezTo>
                  <a:pt x="8811865" y="1233870"/>
                  <a:pt x="8814075" y="1201695"/>
                  <a:pt x="8778240" y="1183778"/>
                </a:cubicBezTo>
                <a:cubicBezTo>
                  <a:pt x="8751714" y="1170515"/>
                  <a:pt x="8693834" y="1155643"/>
                  <a:pt x="8693834" y="1155643"/>
                </a:cubicBezTo>
                <a:cubicBezTo>
                  <a:pt x="8670388" y="1160332"/>
                  <a:pt x="8645473" y="1160291"/>
                  <a:pt x="8623496" y="1169710"/>
                </a:cubicBezTo>
                <a:cubicBezTo>
                  <a:pt x="8611305" y="1174935"/>
                  <a:pt x="8608607" y="1197184"/>
                  <a:pt x="8595360" y="1197846"/>
                </a:cubicBezTo>
                <a:lnTo>
                  <a:pt x="8342142" y="1183778"/>
                </a:lnTo>
                <a:cubicBezTo>
                  <a:pt x="8328074" y="1179089"/>
                  <a:pt x="8314712" y="1170995"/>
                  <a:pt x="8299939" y="1169710"/>
                </a:cubicBezTo>
                <a:cubicBezTo>
                  <a:pt x="8206390" y="1161575"/>
                  <a:pt x="8110972" y="1172440"/>
                  <a:pt x="8018585" y="1155643"/>
                </a:cubicBezTo>
                <a:cubicBezTo>
                  <a:pt x="8001951" y="1152619"/>
                  <a:pt x="8001012" y="1126642"/>
                  <a:pt x="7990450" y="1113440"/>
                </a:cubicBezTo>
                <a:cubicBezTo>
                  <a:pt x="7982164" y="1103083"/>
                  <a:pt x="7971693" y="1094683"/>
                  <a:pt x="7962314" y="1085304"/>
                </a:cubicBezTo>
                <a:cubicBezTo>
                  <a:pt x="7928525" y="1093751"/>
                  <a:pt x="7888127" y="1097148"/>
                  <a:pt x="7863840" y="1127507"/>
                </a:cubicBezTo>
                <a:cubicBezTo>
                  <a:pt x="7854577" y="1139086"/>
                  <a:pt x="7854462" y="1155642"/>
                  <a:pt x="7849773" y="1169710"/>
                </a:cubicBezTo>
                <a:cubicBezTo>
                  <a:pt x="7793502" y="1165021"/>
                  <a:pt x="7736658" y="1164926"/>
                  <a:pt x="7680960" y="1155643"/>
                </a:cubicBezTo>
                <a:cubicBezTo>
                  <a:pt x="7651706" y="1150767"/>
                  <a:pt x="7624689" y="1136885"/>
                  <a:pt x="7596554" y="1127507"/>
                </a:cubicBezTo>
                <a:lnTo>
                  <a:pt x="7554351" y="1113440"/>
                </a:lnTo>
                <a:lnTo>
                  <a:pt x="7469945" y="1057169"/>
                </a:lnTo>
                <a:cubicBezTo>
                  <a:pt x="7455877" y="1047791"/>
                  <a:pt x="7443782" y="1034381"/>
                  <a:pt x="7427742" y="1029034"/>
                </a:cubicBezTo>
                <a:lnTo>
                  <a:pt x="7343336" y="1000898"/>
                </a:lnTo>
                <a:cubicBezTo>
                  <a:pt x="7329268" y="996209"/>
                  <a:pt x="7315519" y="990426"/>
                  <a:pt x="7301133" y="986830"/>
                </a:cubicBezTo>
                <a:cubicBezTo>
                  <a:pt x="7282376" y="982141"/>
                  <a:pt x="7263452" y="978074"/>
                  <a:pt x="7244862" y="972763"/>
                </a:cubicBezTo>
                <a:cubicBezTo>
                  <a:pt x="7230604" y="968689"/>
                  <a:pt x="7217135" y="961912"/>
                  <a:pt x="7202659" y="958695"/>
                </a:cubicBezTo>
                <a:cubicBezTo>
                  <a:pt x="7174815" y="952507"/>
                  <a:pt x="7146097" y="950815"/>
                  <a:pt x="7118253" y="944627"/>
                </a:cubicBezTo>
                <a:cubicBezTo>
                  <a:pt x="6982665" y="914497"/>
                  <a:pt x="7188281" y="947129"/>
                  <a:pt x="7019779" y="916492"/>
                </a:cubicBezTo>
                <a:cubicBezTo>
                  <a:pt x="6987156" y="910560"/>
                  <a:pt x="6954130" y="907113"/>
                  <a:pt x="6921305" y="902424"/>
                </a:cubicBezTo>
                <a:cubicBezTo>
                  <a:pt x="6764562" y="850179"/>
                  <a:pt x="6982192" y="918425"/>
                  <a:pt x="6555545" y="874289"/>
                </a:cubicBezTo>
                <a:cubicBezTo>
                  <a:pt x="6526045" y="871237"/>
                  <a:pt x="6500498" y="850348"/>
                  <a:pt x="6471139" y="846154"/>
                </a:cubicBezTo>
                <a:cubicBezTo>
                  <a:pt x="6438314" y="841465"/>
                  <a:pt x="6405372" y="837537"/>
                  <a:pt x="6372665" y="832086"/>
                </a:cubicBezTo>
                <a:cubicBezTo>
                  <a:pt x="6328030" y="824647"/>
                  <a:pt x="6222635" y="800833"/>
                  <a:pt x="6189785" y="789883"/>
                </a:cubicBezTo>
                <a:lnTo>
                  <a:pt x="6105379" y="761747"/>
                </a:lnTo>
                <a:lnTo>
                  <a:pt x="6063176" y="747680"/>
                </a:lnTo>
                <a:cubicBezTo>
                  <a:pt x="6008219" y="692723"/>
                  <a:pt x="6065887" y="742002"/>
                  <a:pt x="5992837" y="705477"/>
                </a:cubicBezTo>
                <a:cubicBezTo>
                  <a:pt x="5977715" y="697916"/>
                  <a:pt x="5965756" y="684902"/>
                  <a:pt x="5950634" y="677341"/>
                </a:cubicBezTo>
                <a:cubicBezTo>
                  <a:pt x="5903502" y="653775"/>
                  <a:pt x="5821927" y="653662"/>
                  <a:pt x="5781822" y="649206"/>
                </a:cubicBezTo>
                <a:lnTo>
                  <a:pt x="5655213" y="607003"/>
                </a:lnTo>
                <a:cubicBezTo>
                  <a:pt x="5641145" y="602314"/>
                  <a:pt x="5627396" y="596532"/>
                  <a:pt x="5613010" y="592935"/>
                </a:cubicBezTo>
                <a:cubicBezTo>
                  <a:pt x="5437096" y="548956"/>
                  <a:pt x="5655809" y="605163"/>
                  <a:pt x="5514536" y="564800"/>
                </a:cubicBezTo>
                <a:cubicBezTo>
                  <a:pt x="5390913" y="529480"/>
                  <a:pt x="5517230" y="570387"/>
                  <a:pt x="5416062" y="536664"/>
                </a:cubicBezTo>
                <a:cubicBezTo>
                  <a:pt x="5406683" y="527286"/>
                  <a:pt x="5399299" y="515353"/>
                  <a:pt x="5387926" y="508529"/>
                </a:cubicBezTo>
                <a:cubicBezTo>
                  <a:pt x="5375210" y="500900"/>
                  <a:pt x="5360051" y="498282"/>
                  <a:pt x="5345723" y="494461"/>
                </a:cubicBezTo>
                <a:cubicBezTo>
                  <a:pt x="5289679" y="479516"/>
                  <a:pt x="5231937" y="470600"/>
                  <a:pt x="5176911" y="452258"/>
                </a:cubicBezTo>
                <a:lnTo>
                  <a:pt x="5092505" y="424123"/>
                </a:lnTo>
                <a:cubicBezTo>
                  <a:pt x="5078437" y="414744"/>
                  <a:pt x="5065752" y="402854"/>
                  <a:pt x="5050302" y="395987"/>
                </a:cubicBezTo>
                <a:cubicBezTo>
                  <a:pt x="5023201" y="383942"/>
                  <a:pt x="4990572" y="384303"/>
                  <a:pt x="4965896" y="367852"/>
                </a:cubicBezTo>
                <a:cubicBezTo>
                  <a:pt x="4940228" y="350740"/>
                  <a:pt x="4914409" y="328181"/>
                  <a:pt x="4881490" y="325649"/>
                </a:cubicBezTo>
                <a:cubicBezTo>
                  <a:pt x="4773854" y="317369"/>
                  <a:pt x="4665785" y="316270"/>
                  <a:pt x="4557933" y="311581"/>
                </a:cubicBezTo>
                <a:cubicBezTo>
                  <a:pt x="4491177" y="244825"/>
                  <a:pt x="4526827" y="263698"/>
                  <a:pt x="4459459" y="241243"/>
                </a:cubicBezTo>
                <a:cubicBezTo>
                  <a:pt x="4450080" y="231864"/>
                  <a:pt x="4441680" y="221393"/>
                  <a:pt x="4431323" y="213107"/>
                </a:cubicBezTo>
                <a:cubicBezTo>
                  <a:pt x="4355412" y="152378"/>
                  <a:pt x="4343910" y="181494"/>
                  <a:pt x="4206240" y="170904"/>
                </a:cubicBezTo>
                <a:cubicBezTo>
                  <a:pt x="4192172" y="166215"/>
                  <a:pt x="4176752" y="164466"/>
                  <a:pt x="4164037" y="156837"/>
                </a:cubicBezTo>
                <a:cubicBezTo>
                  <a:pt x="4152664" y="150013"/>
                  <a:pt x="4148826" y="131683"/>
                  <a:pt x="4135902" y="128701"/>
                </a:cubicBezTo>
                <a:cubicBezTo>
                  <a:pt x="4085434" y="117055"/>
                  <a:pt x="4032739" y="119323"/>
                  <a:pt x="3981157" y="114634"/>
                </a:cubicBezTo>
                <a:cubicBezTo>
                  <a:pt x="3883242" y="81995"/>
                  <a:pt x="3988681" y="113699"/>
                  <a:pt x="3798277" y="86498"/>
                </a:cubicBezTo>
                <a:cubicBezTo>
                  <a:pt x="3779137" y="83764"/>
                  <a:pt x="3760763" y="77119"/>
                  <a:pt x="3742006" y="72430"/>
                </a:cubicBezTo>
                <a:cubicBezTo>
                  <a:pt x="3727938" y="63052"/>
                  <a:pt x="3714925" y="51856"/>
                  <a:pt x="3699803" y="44295"/>
                </a:cubicBezTo>
                <a:cubicBezTo>
                  <a:pt x="3611212" y="0"/>
                  <a:pt x="3442258" y="41561"/>
                  <a:pt x="3390314" y="44295"/>
                </a:cubicBezTo>
                <a:lnTo>
                  <a:pt x="3263705" y="86498"/>
                </a:lnTo>
                <a:lnTo>
                  <a:pt x="3221502" y="100566"/>
                </a:lnTo>
                <a:cubicBezTo>
                  <a:pt x="3207434" y="105255"/>
                  <a:pt x="3193685" y="111038"/>
                  <a:pt x="3179299" y="114634"/>
                </a:cubicBezTo>
                <a:cubicBezTo>
                  <a:pt x="3166050" y="117946"/>
                  <a:pt x="3097340" y="133594"/>
                  <a:pt x="3080825" y="142769"/>
                </a:cubicBezTo>
                <a:cubicBezTo>
                  <a:pt x="3038854" y="166087"/>
                  <a:pt x="3004479" y="206405"/>
                  <a:pt x="2954216" y="213107"/>
                </a:cubicBezTo>
                <a:cubicBezTo>
                  <a:pt x="2898245" y="220570"/>
                  <a:pt x="2841674" y="222486"/>
                  <a:pt x="2785403" y="227175"/>
                </a:cubicBezTo>
                <a:cubicBezTo>
                  <a:pt x="2679324" y="262535"/>
                  <a:pt x="2810079" y="214837"/>
                  <a:pt x="2700997" y="269378"/>
                </a:cubicBezTo>
                <a:cubicBezTo>
                  <a:pt x="2662994" y="288380"/>
                  <a:pt x="2613292" y="288869"/>
                  <a:pt x="2574388" y="297514"/>
                </a:cubicBezTo>
                <a:cubicBezTo>
                  <a:pt x="2559913" y="300731"/>
                  <a:pt x="2546253" y="306892"/>
                  <a:pt x="2532185" y="311581"/>
                </a:cubicBezTo>
                <a:cubicBezTo>
                  <a:pt x="2522807" y="320960"/>
                  <a:pt x="2516469" y="335060"/>
                  <a:pt x="2504050" y="339717"/>
                </a:cubicBezTo>
                <a:cubicBezTo>
                  <a:pt x="2417586" y="372141"/>
                  <a:pt x="2440168" y="336488"/>
                  <a:pt x="2377440" y="367852"/>
                </a:cubicBezTo>
                <a:cubicBezTo>
                  <a:pt x="2362318" y="375413"/>
                  <a:pt x="2350687" y="389120"/>
                  <a:pt x="2335237" y="395987"/>
                </a:cubicBezTo>
                <a:cubicBezTo>
                  <a:pt x="2308136" y="408032"/>
                  <a:pt x="2278966" y="414745"/>
                  <a:pt x="2250831" y="424123"/>
                </a:cubicBezTo>
                <a:lnTo>
                  <a:pt x="2166425" y="452258"/>
                </a:lnTo>
                <a:cubicBezTo>
                  <a:pt x="2152357" y="456947"/>
                  <a:pt x="2138608" y="462729"/>
                  <a:pt x="2124222" y="466326"/>
                </a:cubicBezTo>
                <a:cubicBezTo>
                  <a:pt x="2083836" y="476423"/>
                  <a:pt x="2017793" y="491405"/>
                  <a:pt x="1983545" y="508529"/>
                </a:cubicBezTo>
                <a:lnTo>
                  <a:pt x="1927274" y="536664"/>
                </a:lnTo>
                <a:cubicBezTo>
                  <a:pt x="1917896" y="546043"/>
                  <a:pt x="1911002" y="558868"/>
                  <a:pt x="1899139" y="564800"/>
                </a:cubicBezTo>
                <a:cubicBezTo>
                  <a:pt x="1872613" y="578063"/>
                  <a:pt x="1842868" y="583557"/>
                  <a:pt x="1814733" y="592935"/>
                </a:cubicBezTo>
                <a:lnTo>
                  <a:pt x="1772530" y="607003"/>
                </a:lnTo>
                <a:cubicBezTo>
                  <a:pt x="1630685" y="654284"/>
                  <a:pt x="1850710" y="582140"/>
                  <a:pt x="1674056" y="635138"/>
                </a:cubicBezTo>
                <a:cubicBezTo>
                  <a:pt x="1645650" y="643660"/>
                  <a:pt x="1617785" y="653896"/>
                  <a:pt x="1589650" y="663274"/>
                </a:cubicBezTo>
                <a:cubicBezTo>
                  <a:pt x="1564337" y="671712"/>
                  <a:pt x="1515896" y="689055"/>
                  <a:pt x="1491176" y="691409"/>
                </a:cubicBezTo>
                <a:cubicBezTo>
                  <a:pt x="1411681" y="698980"/>
                  <a:pt x="1331742" y="700788"/>
                  <a:pt x="1252025" y="705477"/>
                </a:cubicBezTo>
                <a:cubicBezTo>
                  <a:pt x="1237957" y="710166"/>
                  <a:pt x="1222537" y="711915"/>
                  <a:pt x="1209822" y="719544"/>
                </a:cubicBezTo>
                <a:cubicBezTo>
                  <a:pt x="1198449" y="726368"/>
                  <a:pt x="1192722" y="740323"/>
                  <a:pt x="1181686" y="747680"/>
                </a:cubicBezTo>
                <a:cubicBezTo>
                  <a:pt x="1164237" y="759312"/>
                  <a:pt x="1143624" y="765411"/>
                  <a:pt x="1125416" y="775815"/>
                </a:cubicBezTo>
                <a:cubicBezTo>
                  <a:pt x="1110736" y="784203"/>
                  <a:pt x="1098663" y="797083"/>
                  <a:pt x="1083213" y="803950"/>
                </a:cubicBezTo>
                <a:cubicBezTo>
                  <a:pt x="1056112" y="815995"/>
                  <a:pt x="1026942" y="822707"/>
                  <a:pt x="998806" y="832086"/>
                </a:cubicBezTo>
                <a:lnTo>
                  <a:pt x="956603" y="846154"/>
                </a:lnTo>
                <a:lnTo>
                  <a:pt x="872197" y="874289"/>
                </a:lnTo>
                <a:cubicBezTo>
                  <a:pt x="858129" y="878978"/>
                  <a:pt x="844380" y="884761"/>
                  <a:pt x="829994" y="888357"/>
                </a:cubicBezTo>
                <a:lnTo>
                  <a:pt x="773723" y="902424"/>
                </a:lnTo>
                <a:cubicBezTo>
                  <a:pt x="750277" y="897735"/>
                  <a:pt x="727295" y="888357"/>
                  <a:pt x="703385" y="888357"/>
                </a:cubicBezTo>
                <a:cubicBezTo>
                  <a:pt x="609150" y="888357"/>
                  <a:pt x="600607" y="894480"/>
                  <a:pt x="534573" y="916492"/>
                </a:cubicBezTo>
                <a:cubicBezTo>
                  <a:pt x="525194" y="925870"/>
                  <a:pt x="518300" y="938696"/>
                  <a:pt x="506437" y="944627"/>
                </a:cubicBezTo>
                <a:cubicBezTo>
                  <a:pt x="489144" y="953273"/>
                  <a:pt x="468685" y="953139"/>
                  <a:pt x="450166" y="958695"/>
                </a:cubicBezTo>
                <a:cubicBezTo>
                  <a:pt x="421760" y="967217"/>
                  <a:pt x="394532" y="979637"/>
                  <a:pt x="365760" y="986830"/>
                </a:cubicBezTo>
                <a:cubicBezTo>
                  <a:pt x="347003" y="991519"/>
                  <a:pt x="328080" y="995586"/>
                  <a:pt x="309490" y="1000898"/>
                </a:cubicBezTo>
                <a:cubicBezTo>
                  <a:pt x="262668" y="1014276"/>
                  <a:pt x="263780" y="1020240"/>
                  <a:pt x="211016" y="1029034"/>
                </a:cubicBezTo>
                <a:cubicBezTo>
                  <a:pt x="105675" y="1046591"/>
                  <a:pt x="110144" y="1043101"/>
                  <a:pt x="14068" y="1043101"/>
                </a:cubicBez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Obdélník 47"/>
          <p:cNvSpPr/>
          <p:nvPr/>
        </p:nvSpPr>
        <p:spPr>
          <a:xfrm>
            <a:off x="0" y="0"/>
            <a:ext cx="2987824" cy="13853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cs-CZ" b="1" dirty="0" smtClean="0">
              <a:solidFill>
                <a:srgbClr val="0070C0"/>
              </a:solidFill>
              <a:effectLst>
                <a:outerShdw blurRad="38100" dist="38100" dir="2700000" algn="tl">
                  <a:srgbClr val="000000">
                    <a:alpha val="43137"/>
                  </a:srgbClr>
                </a:outerShdw>
              </a:effectLst>
            </a:endParaRPr>
          </a:p>
          <a:p>
            <a:pPr algn="ctr"/>
            <a:r>
              <a:rPr lang="cs-CZ" b="1" dirty="0" smtClean="0">
                <a:solidFill>
                  <a:srgbClr val="0070C0"/>
                </a:solidFill>
                <a:effectLst>
                  <a:outerShdw blurRad="38100" dist="38100" dir="2700000" algn="tl">
                    <a:srgbClr val="000000">
                      <a:alpha val="43137"/>
                    </a:srgbClr>
                  </a:outerShdw>
                </a:effectLst>
              </a:rPr>
              <a:t>Operace </a:t>
            </a:r>
            <a:r>
              <a:rPr lang="cs-CZ" b="1" dirty="0" err="1" smtClean="0">
                <a:solidFill>
                  <a:srgbClr val="0070C0"/>
                </a:solidFill>
                <a:effectLst>
                  <a:outerShdw blurRad="38100" dist="38100" dir="2700000" algn="tl">
                    <a:srgbClr val="000000">
                      <a:alpha val="43137"/>
                    </a:srgbClr>
                  </a:outerShdw>
                </a:effectLst>
              </a:rPr>
              <a:t>Compass</a:t>
            </a:r>
            <a:r>
              <a:rPr lang="cs-CZ" b="1" dirty="0" smtClean="0">
                <a:solidFill>
                  <a:srgbClr val="0070C0"/>
                </a:solidFill>
                <a:effectLst>
                  <a:outerShdw blurRad="38100" dist="38100" dir="2700000" algn="tl">
                    <a:srgbClr val="000000">
                      <a:alpha val="43137"/>
                    </a:srgbClr>
                  </a:outerShdw>
                </a:effectLst>
              </a:rPr>
              <a:t> </a:t>
            </a:r>
          </a:p>
          <a:p>
            <a:endParaRPr lang="cs-CZ" b="1" dirty="0" smtClean="0">
              <a:solidFill>
                <a:srgbClr val="0070C0"/>
              </a:solidFill>
              <a:effectLst>
                <a:outerShdw blurRad="38100" dist="38100" dir="2700000" algn="tl">
                  <a:srgbClr val="000000">
                    <a:alpha val="43137"/>
                  </a:srgbClr>
                </a:outerShdw>
              </a:effectLst>
            </a:endParaRPr>
          </a:p>
          <a:p>
            <a:pPr algn="ctr"/>
            <a:r>
              <a:rPr lang="cs-CZ" b="1" dirty="0" smtClean="0">
                <a:solidFill>
                  <a:srgbClr val="0070C0"/>
                </a:solidFill>
                <a:effectLst>
                  <a:outerShdw blurRad="38100" dist="38100" dir="2700000" algn="tl">
                    <a:srgbClr val="000000">
                      <a:alpha val="43137"/>
                    </a:srgbClr>
                  </a:outerShdw>
                </a:effectLst>
              </a:rPr>
              <a:t> 9.12. 1940</a:t>
            </a:r>
            <a:endParaRPr lang="cs-CZ" b="1" dirty="0" smtClean="0"/>
          </a:p>
          <a:p>
            <a:endParaRPr lang="cs-CZ" b="1" dirty="0" smtClean="0"/>
          </a:p>
          <a:p>
            <a:pPr algn="ctr"/>
            <a:r>
              <a:rPr lang="cs-CZ" b="1" dirty="0" smtClean="0"/>
              <a:t>      italské opevnění</a:t>
            </a:r>
          </a:p>
          <a:p>
            <a:endParaRPr lang="cs-CZ" dirty="0"/>
          </a:p>
        </p:txBody>
      </p:sp>
      <p:sp>
        <p:nvSpPr>
          <p:cNvPr id="7" name="Volný tvar 6"/>
          <p:cNvSpPr/>
          <p:nvPr/>
        </p:nvSpPr>
        <p:spPr>
          <a:xfrm>
            <a:off x="1308295" y="4656406"/>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8" name="Volný tvar 7"/>
          <p:cNvSpPr/>
          <p:nvPr/>
        </p:nvSpPr>
        <p:spPr>
          <a:xfrm>
            <a:off x="300401" y="1052736"/>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9" name="Volný tvar 8"/>
          <p:cNvSpPr/>
          <p:nvPr/>
        </p:nvSpPr>
        <p:spPr>
          <a:xfrm>
            <a:off x="1259632" y="4365104"/>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0" name="Volný tvar 9"/>
          <p:cNvSpPr/>
          <p:nvPr/>
        </p:nvSpPr>
        <p:spPr>
          <a:xfrm>
            <a:off x="1979712" y="4221088"/>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1" name="Volný tvar 10"/>
          <p:cNvSpPr/>
          <p:nvPr/>
        </p:nvSpPr>
        <p:spPr>
          <a:xfrm>
            <a:off x="3396745" y="2901817"/>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2" name="Volný tvar 11"/>
          <p:cNvSpPr/>
          <p:nvPr/>
        </p:nvSpPr>
        <p:spPr>
          <a:xfrm>
            <a:off x="4332849" y="2420888"/>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3" name="Volný tvar 12"/>
          <p:cNvSpPr/>
          <p:nvPr/>
        </p:nvSpPr>
        <p:spPr>
          <a:xfrm>
            <a:off x="3635896" y="2325753"/>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4" name="Volný tvar 13"/>
          <p:cNvSpPr/>
          <p:nvPr/>
        </p:nvSpPr>
        <p:spPr>
          <a:xfrm>
            <a:off x="3972809" y="2204864"/>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9" name="Volný tvar 18"/>
          <p:cNvSpPr/>
          <p:nvPr/>
        </p:nvSpPr>
        <p:spPr>
          <a:xfrm>
            <a:off x="4965895" y="4437112"/>
            <a:ext cx="3798277" cy="1368152"/>
          </a:xfrm>
          <a:custGeom>
            <a:avLst/>
            <a:gdLst>
              <a:gd name="connsiteX0" fmla="*/ 3798277 w 3798277"/>
              <a:gd name="connsiteY0" fmla="*/ 914400 h 1008184"/>
              <a:gd name="connsiteX1" fmla="*/ 2996419 w 3798277"/>
              <a:gd name="connsiteY1" fmla="*/ 942535 h 1008184"/>
              <a:gd name="connsiteX2" fmla="*/ 787791 w 3798277"/>
              <a:gd name="connsiteY2" fmla="*/ 520504 h 1008184"/>
              <a:gd name="connsiteX3" fmla="*/ 0 w 3798277"/>
              <a:gd name="connsiteY3" fmla="*/ 0 h 1008184"/>
            </a:gdLst>
            <a:ahLst/>
            <a:cxnLst>
              <a:cxn ang="0">
                <a:pos x="connsiteX0" y="connsiteY0"/>
              </a:cxn>
              <a:cxn ang="0">
                <a:pos x="connsiteX1" y="connsiteY1"/>
              </a:cxn>
              <a:cxn ang="0">
                <a:pos x="connsiteX2" y="connsiteY2"/>
              </a:cxn>
              <a:cxn ang="0">
                <a:pos x="connsiteX3" y="connsiteY3"/>
              </a:cxn>
            </a:cxnLst>
            <a:rect l="l" t="t" r="r" b="b"/>
            <a:pathLst>
              <a:path w="3798277" h="1008184">
                <a:moveTo>
                  <a:pt x="3798277" y="914400"/>
                </a:moveTo>
                <a:cubicBezTo>
                  <a:pt x="3648222" y="961292"/>
                  <a:pt x="3498167" y="1008184"/>
                  <a:pt x="2996419" y="942535"/>
                </a:cubicBezTo>
                <a:cubicBezTo>
                  <a:pt x="2494671" y="876886"/>
                  <a:pt x="1287194" y="677593"/>
                  <a:pt x="787791" y="520504"/>
                </a:cubicBezTo>
                <a:cubicBezTo>
                  <a:pt x="288388" y="363415"/>
                  <a:pt x="144194" y="181707"/>
                  <a:pt x="0" y="0"/>
                </a:cubicBezTo>
              </a:path>
            </a:pathLst>
          </a:custGeom>
          <a:ln w="1270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Volný tvar 19"/>
          <p:cNvSpPr/>
          <p:nvPr/>
        </p:nvSpPr>
        <p:spPr>
          <a:xfrm>
            <a:off x="2954215" y="4164037"/>
            <a:ext cx="1378634" cy="717452"/>
          </a:xfrm>
          <a:custGeom>
            <a:avLst/>
            <a:gdLst>
              <a:gd name="connsiteX0" fmla="*/ 1378634 w 1378634"/>
              <a:gd name="connsiteY0" fmla="*/ 717452 h 717452"/>
              <a:gd name="connsiteX1" fmla="*/ 984739 w 1378634"/>
              <a:gd name="connsiteY1" fmla="*/ 633046 h 717452"/>
              <a:gd name="connsiteX2" fmla="*/ 0 w 1378634"/>
              <a:gd name="connsiteY2" fmla="*/ 0 h 717452"/>
            </a:gdLst>
            <a:ahLst/>
            <a:cxnLst>
              <a:cxn ang="0">
                <a:pos x="connsiteX0" y="connsiteY0"/>
              </a:cxn>
              <a:cxn ang="0">
                <a:pos x="connsiteX1" y="connsiteY1"/>
              </a:cxn>
              <a:cxn ang="0">
                <a:pos x="connsiteX2" y="connsiteY2"/>
              </a:cxn>
            </a:cxnLst>
            <a:rect l="l" t="t" r="r" b="b"/>
            <a:pathLst>
              <a:path w="1378634" h="717452">
                <a:moveTo>
                  <a:pt x="1378634" y="717452"/>
                </a:moveTo>
                <a:lnTo>
                  <a:pt x="984739" y="633046"/>
                </a:lnTo>
                <a:cubicBezTo>
                  <a:pt x="754967" y="513471"/>
                  <a:pt x="377483" y="256735"/>
                  <a:pt x="0" y="0"/>
                </a:cubicBezTo>
              </a:path>
            </a:pathLst>
          </a:custGeom>
          <a:ln w="762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Volný tvar 20"/>
          <p:cNvSpPr/>
          <p:nvPr/>
        </p:nvSpPr>
        <p:spPr>
          <a:xfrm>
            <a:off x="2553286" y="1645921"/>
            <a:ext cx="2018713" cy="2647176"/>
          </a:xfrm>
          <a:custGeom>
            <a:avLst/>
            <a:gdLst>
              <a:gd name="connsiteX0" fmla="*/ 1962442 w 1962442"/>
              <a:gd name="connsiteY0" fmla="*/ 2771335 h 2771335"/>
              <a:gd name="connsiteX1" fmla="*/ 1033975 w 1962442"/>
              <a:gd name="connsiteY1" fmla="*/ 2504049 h 2771335"/>
              <a:gd name="connsiteX2" fmla="*/ 288387 w 1962442"/>
              <a:gd name="connsiteY2" fmla="*/ 2011680 h 2771335"/>
              <a:gd name="connsiteX3" fmla="*/ 119575 w 1962442"/>
              <a:gd name="connsiteY3" fmla="*/ 1294228 h 2771335"/>
              <a:gd name="connsiteX4" fmla="*/ 1005839 w 1962442"/>
              <a:gd name="connsiteY4" fmla="*/ 0 h 277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442" h="2771335">
                <a:moveTo>
                  <a:pt x="1962442" y="2771335"/>
                </a:moveTo>
                <a:cubicBezTo>
                  <a:pt x="1637713" y="2700996"/>
                  <a:pt x="1312984" y="2630658"/>
                  <a:pt x="1033975" y="2504049"/>
                </a:cubicBezTo>
                <a:cubicBezTo>
                  <a:pt x="754966" y="2377440"/>
                  <a:pt x="440787" y="2213317"/>
                  <a:pt x="288387" y="2011680"/>
                </a:cubicBezTo>
                <a:cubicBezTo>
                  <a:pt x="135987" y="1810043"/>
                  <a:pt x="0" y="1629508"/>
                  <a:pt x="119575" y="1294228"/>
                </a:cubicBezTo>
                <a:cubicBezTo>
                  <a:pt x="239150" y="958948"/>
                  <a:pt x="622494" y="479474"/>
                  <a:pt x="1005839" y="0"/>
                </a:cubicBezTo>
              </a:path>
            </a:pathLst>
          </a:custGeom>
          <a:ln w="1524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Volný tvar 21"/>
          <p:cNvSpPr/>
          <p:nvPr/>
        </p:nvSpPr>
        <p:spPr>
          <a:xfrm>
            <a:off x="1475656" y="2276872"/>
            <a:ext cx="1306626" cy="1725564"/>
          </a:xfrm>
          <a:custGeom>
            <a:avLst/>
            <a:gdLst>
              <a:gd name="connsiteX0" fmla="*/ 1378634 w 1378634"/>
              <a:gd name="connsiteY0" fmla="*/ 717452 h 717452"/>
              <a:gd name="connsiteX1" fmla="*/ 984739 w 1378634"/>
              <a:gd name="connsiteY1" fmla="*/ 633046 h 717452"/>
              <a:gd name="connsiteX2" fmla="*/ 0 w 1378634"/>
              <a:gd name="connsiteY2" fmla="*/ 0 h 717452"/>
            </a:gdLst>
            <a:ahLst/>
            <a:cxnLst>
              <a:cxn ang="0">
                <a:pos x="connsiteX0" y="connsiteY0"/>
              </a:cxn>
              <a:cxn ang="0">
                <a:pos x="connsiteX1" y="connsiteY1"/>
              </a:cxn>
              <a:cxn ang="0">
                <a:pos x="connsiteX2" y="connsiteY2"/>
              </a:cxn>
            </a:cxnLst>
            <a:rect l="l" t="t" r="r" b="b"/>
            <a:pathLst>
              <a:path w="1378634" h="717452">
                <a:moveTo>
                  <a:pt x="1378634" y="717452"/>
                </a:moveTo>
                <a:lnTo>
                  <a:pt x="984739" y="633046"/>
                </a:lnTo>
                <a:cubicBezTo>
                  <a:pt x="754967" y="513471"/>
                  <a:pt x="377483" y="256735"/>
                  <a:pt x="0" y="0"/>
                </a:cubicBezTo>
              </a:path>
            </a:pathLst>
          </a:custGeom>
          <a:ln w="762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Volný tvar 23"/>
          <p:cNvSpPr/>
          <p:nvPr/>
        </p:nvSpPr>
        <p:spPr>
          <a:xfrm>
            <a:off x="2743200" y="2968283"/>
            <a:ext cx="1814732" cy="1350499"/>
          </a:xfrm>
          <a:custGeom>
            <a:avLst/>
            <a:gdLst>
              <a:gd name="connsiteX0" fmla="*/ 1814732 w 1814732"/>
              <a:gd name="connsiteY0" fmla="*/ 1350499 h 1350499"/>
              <a:gd name="connsiteX1" fmla="*/ 745588 w 1814732"/>
              <a:gd name="connsiteY1" fmla="*/ 1041009 h 1350499"/>
              <a:gd name="connsiteX2" fmla="*/ 239151 w 1814732"/>
              <a:gd name="connsiteY2" fmla="*/ 675249 h 1350499"/>
              <a:gd name="connsiteX3" fmla="*/ 56271 w 1814732"/>
              <a:gd name="connsiteY3" fmla="*/ 309489 h 1350499"/>
              <a:gd name="connsiteX4" fmla="*/ 576775 w 1814732"/>
              <a:gd name="connsiteY4" fmla="*/ 0 h 1350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732" h="1350499">
                <a:moveTo>
                  <a:pt x="1814732" y="1350499"/>
                </a:moveTo>
                <a:cubicBezTo>
                  <a:pt x="1411458" y="1252025"/>
                  <a:pt x="1008185" y="1153551"/>
                  <a:pt x="745588" y="1041009"/>
                </a:cubicBezTo>
                <a:cubicBezTo>
                  <a:pt x="482991" y="928467"/>
                  <a:pt x="354037" y="797169"/>
                  <a:pt x="239151" y="675249"/>
                </a:cubicBezTo>
                <a:cubicBezTo>
                  <a:pt x="124265" y="553329"/>
                  <a:pt x="0" y="422030"/>
                  <a:pt x="56271" y="309489"/>
                </a:cubicBezTo>
                <a:cubicBezTo>
                  <a:pt x="112542" y="196948"/>
                  <a:pt x="344658" y="98474"/>
                  <a:pt x="576775" y="0"/>
                </a:cubicBezTo>
              </a:path>
            </a:pathLst>
          </a:custGeom>
          <a:ln w="762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Volný tvar 24"/>
          <p:cNvSpPr/>
          <p:nvPr/>
        </p:nvSpPr>
        <p:spPr>
          <a:xfrm>
            <a:off x="2679896" y="2475914"/>
            <a:ext cx="1863969" cy="1871003"/>
          </a:xfrm>
          <a:custGeom>
            <a:avLst/>
            <a:gdLst>
              <a:gd name="connsiteX0" fmla="*/ 1863969 w 1863969"/>
              <a:gd name="connsiteY0" fmla="*/ 1871003 h 1871003"/>
              <a:gd name="connsiteX1" fmla="*/ 555673 w 1863969"/>
              <a:gd name="connsiteY1" fmla="*/ 1420837 h 1871003"/>
              <a:gd name="connsiteX2" fmla="*/ 91439 w 1863969"/>
              <a:gd name="connsiteY2" fmla="*/ 914400 h 1871003"/>
              <a:gd name="connsiteX3" fmla="*/ 119575 w 1863969"/>
              <a:gd name="connsiteY3" fmla="*/ 506437 h 1871003"/>
              <a:gd name="connsiteX4" fmla="*/ 808892 w 1863969"/>
              <a:gd name="connsiteY4" fmla="*/ 0 h 187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969" h="1871003">
                <a:moveTo>
                  <a:pt x="1863969" y="1871003"/>
                </a:moveTo>
                <a:cubicBezTo>
                  <a:pt x="1357532" y="1725637"/>
                  <a:pt x="851095" y="1580271"/>
                  <a:pt x="555673" y="1420837"/>
                </a:cubicBezTo>
                <a:cubicBezTo>
                  <a:pt x="260251" y="1261403"/>
                  <a:pt x="164122" y="1066800"/>
                  <a:pt x="91439" y="914400"/>
                </a:cubicBezTo>
                <a:cubicBezTo>
                  <a:pt x="18756" y="762000"/>
                  <a:pt x="0" y="658837"/>
                  <a:pt x="119575" y="506437"/>
                </a:cubicBezTo>
                <a:cubicBezTo>
                  <a:pt x="239151" y="354037"/>
                  <a:pt x="524021" y="177018"/>
                  <a:pt x="808892" y="0"/>
                </a:cubicBezTo>
              </a:path>
            </a:pathLst>
          </a:custGeom>
          <a:ln w="762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Volný tvar 25"/>
          <p:cNvSpPr/>
          <p:nvPr/>
        </p:nvSpPr>
        <p:spPr>
          <a:xfrm>
            <a:off x="3559126" y="2644726"/>
            <a:ext cx="689317" cy="140677"/>
          </a:xfrm>
          <a:custGeom>
            <a:avLst/>
            <a:gdLst>
              <a:gd name="connsiteX0" fmla="*/ 0 w 689317"/>
              <a:gd name="connsiteY0" fmla="*/ 84406 h 140677"/>
              <a:gd name="connsiteX1" fmla="*/ 323557 w 689317"/>
              <a:gd name="connsiteY1" fmla="*/ 126609 h 140677"/>
              <a:gd name="connsiteX2" fmla="*/ 689317 w 689317"/>
              <a:gd name="connsiteY2" fmla="*/ 0 h 140677"/>
            </a:gdLst>
            <a:ahLst/>
            <a:cxnLst>
              <a:cxn ang="0">
                <a:pos x="connsiteX0" y="connsiteY0"/>
              </a:cxn>
              <a:cxn ang="0">
                <a:pos x="connsiteX1" y="connsiteY1"/>
              </a:cxn>
              <a:cxn ang="0">
                <a:pos x="connsiteX2" y="connsiteY2"/>
              </a:cxn>
            </a:cxnLst>
            <a:rect l="l" t="t" r="r" b="b"/>
            <a:pathLst>
              <a:path w="689317" h="140677">
                <a:moveTo>
                  <a:pt x="0" y="84406"/>
                </a:moveTo>
                <a:cubicBezTo>
                  <a:pt x="104335" y="112541"/>
                  <a:pt x="208671" y="140677"/>
                  <a:pt x="323557" y="126609"/>
                </a:cubicBezTo>
                <a:cubicBezTo>
                  <a:pt x="438443" y="112541"/>
                  <a:pt x="563880" y="56270"/>
                  <a:pt x="689317" y="0"/>
                </a:cubicBezTo>
              </a:path>
            </a:pathLst>
          </a:custGeom>
          <a:ln w="5715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7" name="Volný tvar 26"/>
          <p:cNvSpPr/>
          <p:nvPr/>
        </p:nvSpPr>
        <p:spPr>
          <a:xfrm>
            <a:off x="3713871" y="1702191"/>
            <a:ext cx="225083" cy="534572"/>
          </a:xfrm>
          <a:custGeom>
            <a:avLst/>
            <a:gdLst>
              <a:gd name="connsiteX0" fmla="*/ 225083 w 225083"/>
              <a:gd name="connsiteY0" fmla="*/ 534572 h 534572"/>
              <a:gd name="connsiteX1" fmla="*/ 84406 w 225083"/>
              <a:gd name="connsiteY1" fmla="*/ 309489 h 534572"/>
              <a:gd name="connsiteX2" fmla="*/ 0 w 225083"/>
              <a:gd name="connsiteY2" fmla="*/ 0 h 534572"/>
            </a:gdLst>
            <a:ahLst/>
            <a:cxnLst>
              <a:cxn ang="0">
                <a:pos x="connsiteX0" y="connsiteY0"/>
              </a:cxn>
              <a:cxn ang="0">
                <a:pos x="connsiteX1" y="connsiteY1"/>
              </a:cxn>
              <a:cxn ang="0">
                <a:pos x="connsiteX2" y="connsiteY2"/>
              </a:cxn>
            </a:cxnLst>
            <a:rect l="l" t="t" r="r" b="b"/>
            <a:pathLst>
              <a:path w="225083" h="534572">
                <a:moveTo>
                  <a:pt x="225083" y="534572"/>
                </a:moveTo>
                <a:cubicBezTo>
                  <a:pt x="173501" y="466578"/>
                  <a:pt x="121920" y="398584"/>
                  <a:pt x="84406" y="309489"/>
                </a:cubicBezTo>
                <a:cubicBezTo>
                  <a:pt x="46892" y="220394"/>
                  <a:pt x="23446" y="110197"/>
                  <a:pt x="0" y="0"/>
                </a:cubicBezTo>
              </a:path>
            </a:pathLst>
          </a:custGeom>
          <a:ln w="5715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 name="Volný tvar 27"/>
          <p:cNvSpPr/>
          <p:nvPr/>
        </p:nvSpPr>
        <p:spPr>
          <a:xfrm>
            <a:off x="2954215" y="1744394"/>
            <a:ext cx="1069145" cy="745588"/>
          </a:xfrm>
          <a:custGeom>
            <a:avLst/>
            <a:gdLst>
              <a:gd name="connsiteX0" fmla="*/ 0 w 1069145"/>
              <a:gd name="connsiteY0" fmla="*/ 745588 h 745588"/>
              <a:gd name="connsiteX1" fmla="*/ 351693 w 1069145"/>
              <a:gd name="connsiteY1" fmla="*/ 478301 h 745588"/>
              <a:gd name="connsiteX2" fmla="*/ 647114 w 1069145"/>
              <a:gd name="connsiteY2" fmla="*/ 267286 h 745588"/>
              <a:gd name="connsiteX3" fmla="*/ 984739 w 1069145"/>
              <a:gd name="connsiteY3" fmla="*/ 168812 h 745588"/>
              <a:gd name="connsiteX4" fmla="*/ 1069145 w 1069145"/>
              <a:gd name="connsiteY4" fmla="*/ 0 h 74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145" h="745588">
                <a:moveTo>
                  <a:pt x="0" y="745588"/>
                </a:moveTo>
                <a:lnTo>
                  <a:pt x="351693" y="478301"/>
                </a:lnTo>
                <a:lnTo>
                  <a:pt x="647114" y="267286"/>
                </a:lnTo>
                <a:lnTo>
                  <a:pt x="984739" y="168812"/>
                </a:lnTo>
                <a:lnTo>
                  <a:pt x="1069145" y="0"/>
                </a:lnTo>
              </a:path>
            </a:pathLst>
          </a:custGeom>
          <a:ln w="5715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0" name="Volný tvar 29"/>
          <p:cNvSpPr/>
          <p:nvPr/>
        </p:nvSpPr>
        <p:spPr>
          <a:xfrm>
            <a:off x="14068" y="3924886"/>
            <a:ext cx="9101797" cy="1240302"/>
          </a:xfrm>
          <a:custGeom>
            <a:avLst/>
            <a:gdLst>
              <a:gd name="connsiteX0" fmla="*/ 0 w 9101797"/>
              <a:gd name="connsiteY0" fmla="*/ 914400 h 1240302"/>
              <a:gd name="connsiteX1" fmla="*/ 633046 w 9101797"/>
              <a:gd name="connsiteY1" fmla="*/ 998806 h 1240302"/>
              <a:gd name="connsiteX2" fmla="*/ 1364566 w 9101797"/>
              <a:gd name="connsiteY2" fmla="*/ 1237957 h 1240302"/>
              <a:gd name="connsiteX3" fmla="*/ 2461846 w 9101797"/>
              <a:gd name="connsiteY3" fmla="*/ 984739 h 1240302"/>
              <a:gd name="connsiteX4" fmla="*/ 3291840 w 9101797"/>
              <a:gd name="connsiteY4" fmla="*/ 914400 h 1240302"/>
              <a:gd name="connsiteX5" fmla="*/ 4332849 w 9101797"/>
              <a:gd name="connsiteY5" fmla="*/ 661182 h 1240302"/>
              <a:gd name="connsiteX6" fmla="*/ 4698609 w 9101797"/>
              <a:gd name="connsiteY6" fmla="*/ 450166 h 1240302"/>
              <a:gd name="connsiteX7" fmla="*/ 5542670 w 9101797"/>
              <a:gd name="connsiteY7" fmla="*/ 436099 h 1240302"/>
              <a:gd name="connsiteX8" fmla="*/ 6597747 w 9101797"/>
              <a:gd name="connsiteY8" fmla="*/ 590843 h 1240302"/>
              <a:gd name="connsiteX9" fmla="*/ 7723163 w 9101797"/>
              <a:gd name="connsiteY9" fmla="*/ 436099 h 1240302"/>
              <a:gd name="connsiteX10" fmla="*/ 9101797 w 9101797"/>
              <a:gd name="connsiteY10" fmla="*/ 0 h 1240302"/>
              <a:gd name="connsiteX11" fmla="*/ 9101797 w 9101797"/>
              <a:gd name="connsiteY11" fmla="*/ 0 h 124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01797" h="1240302">
                <a:moveTo>
                  <a:pt x="0" y="914400"/>
                </a:moveTo>
                <a:cubicBezTo>
                  <a:pt x="202809" y="929640"/>
                  <a:pt x="405618" y="944880"/>
                  <a:pt x="633046" y="998806"/>
                </a:cubicBezTo>
                <a:cubicBezTo>
                  <a:pt x="860474" y="1052732"/>
                  <a:pt x="1059766" y="1240302"/>
                  <a:pt x="1364566" y="1237957"/>
                </a:cubicBezTo>
                <a:cubicBezTo>
                  <a:pt x="1669366" y="1235613"/>
                  <a:pt x="2140634" y="1038665"/>
                  <a:pt x="2461846" y="984739"/>
                </a:cubicBezTo>
                <a:cubicBezTo>
                  <a:pt x="2783058" y="930813"/>
                  <a:pt x="2980006" y="968326"/>
                  <a:pt x="3291840" y="914400"/>
                </a:cubicBezTo>
                <a:cubicBezTo>
                  <a:pt x="3603674" y="860474"/>
                  <a:pt x="4098388" y="738554"/>
                  <a:pt x="4332849" y="661182"/>
                </a:cubicBezTo>
                <a:cubicBezTo>
                  <a:pt x="4567310" y="583810"/>
                  <a:pt x="4496972" y="487680"/>
                  <a:pt x="4698609" y="450166"/>
                </a:cubicBezTo>
                <a:cubicBezTo>
                  <a:pt x="4900246" y="412652"/>
                  <a:pt x="5226147" y="412653"/>
                  <a:pt x="5542670" y="436099"/>
                </a:cubicBezTo>
                <a:cubicBezTo>
                  <a:pt x="5859193" y="459545"/>
                  <a:pt x="6234332" y="590843"/>
                  <a:pt x="6597747" y="590843"/>
                </a:cubicBezTo>
                <a:cubicBezTo>
                  <a:pt x="6961162" y="590843"/>
                  <a:pt x="7305821" y="534573"/>
                  <a:pt x="7723163" y="436099"/>
                </a:cubicBezTo>
                <a:cubicBezTo>
                  <a:pt x="8140505" y="337625"/>
                  <a:pt x="9101797" y="0"/>
                  <a:pt x="9101797" y="0"/>
                </a:cubicBezTo>
                <a:lnTo>
                  <a:pt x="9101797" y="0"/>
                </a:lnTo>
              </a:path>
            </a:pathLst>
          </a:custGeom>
          <a:ln w="28575">
            <a:solidFill>
              <a:schemeClr val="tx1"/>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33" name="Přímá spojovací čára 32"/>
          <p:cNvCxnSpPr/>
          <p:nvPr/>
        </p:nvCxnSpPr>
        <p:spPr>
          <a:xfrm>
            <a:off x="323528" y="6453336"/>
            <a:ext cx="2160240" cy="0"/>
          </a:xfrm>
          <a:prstGeom prst="line">
            <a:avLst/>
          </a:prstGeom>
          <a:ln w="381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755576" y="6093296"/>
            <a:ext cx="1224136" cy="369332"/>
          </a:xfrm>
          <a:prstGeom prst="rect">
            <a:avLst/>
          </a:prstGeom>
          <a:noFill/>
        </p:spPr>
        <p:txBody>
          <a:bodyPr wrap="square" rtlCol="0">
            <a:spAutoFit/>
          </a:bodyPr>
          <a:lstStyle/>
          <a:p>
            <a:pPr algn="ctr"/>
            <a:r>
              <a:rPr lang="cs-CZ" dirty="0" smtClean="0"/>
              <a:t>30 km</a:t>
            </a:r>
            <a:endParaRPr lang="cs-CZ" dirty="0"/>
          </a:p>
        </p:txBody>
      </p:sp>
      <p:sp>
        <p:nvSpPr>
          <p:cNvPr id="39" name="Volný tvar 38"/>
          <p:cNvSpPr/>
          <p:nvPr/>
        </p:nvSpPr>
        <p:spPr>
          <a:xfrm>
            <a:off x="0" y="1413803"/>
            <a:ext cx="9144000" cy="2231221"/>
          </a:xfrm>
          <a:custGeom>
            <a:avLst/>
            <a:gdLst>
              <a:gd name="connsiteX0" fmla="*/ 0 w 9073662"/>
              <a:gd name="connsiteY0" fmla="*/ 1259059 h 2173459"/>
              <a:gd name="connsiteX1" fmla="*/ 506437 w 9073662"/>
              <a:gd name="connsiteY1" fmla="*/ 1118382 h 2173459"/>
              <a:gd name="connsiteX2" fmla="*/ 801858 w 9073662"/>
              <a:gd name="connsiteY2" fmla="*/ 1174652 h 2173459"/>
              <a:gd name="connsiteX3" fmla="*/ 1097280 w 9073662"/>
              <a:gd name="connsiteY3" fmla="*/ 977705 h 2173459"/>
              <a:gd name="connsiteX4" fmla="*/ 1111348 w 9073662"/>
              <a:gd name="connsiteY4" fmla="*/ 907366 h 2173459"/>
              <a:gd name="connsiteX5" fmla="*/ 1631852 w 9073662"/>
              <a:gd name="connsiteY5" fmla="*/ 738554 h 2173459"/>
              <a:gd name="connsiteX6" fmla="*/ 2264898 w 9073662"/>
              <a:gd name="connsiteY6" fmla="*/ 597877 h 2173459"/>
              <a:gd name="connsiteX7" fmla="*/ 3657600 w 9073662"/>
              <a:gd name="connsiteY7" fmla="*/ 49237 h 2173459"/>
              <a:gd name="connsiteX8" fmla="*/ 6203852 w 9073662"/>
              <a:gd name="connsiteY8" fmla="*/ 893299 h 2173459"/>
              <a:gd name="connsiteX9" fmla="*/ 6963508 w 9073662"/>
              <a:gd name="connsiteY9" fmla="*/ 1315329 h 2173459"/>
              <a:gd name="connsiteX10" fmla="*/ 7793502 w 9073662"/>
              <a:gd name="connsiteY10" fmla="*/ 1582615 h 2173459"/>
              <a:gd name="connsiteX11" fmla="*/ 8426548 w 9073662"/>
              <a:gd name="connsiteY11" fmla="*/ 1821766 h 2173459"/>
              <a:gd name="connsiteX12" fmla="*/ 9073662 w 9073662"/>
              <a:gd name="connsiteY12" fmla="*/ 2173459 h 2173459"/>
              <a:gd name="connsiteX13" fmla="*/ 9073662 w 9073662"/>
              <a:gd name="connsiteY13" fmla="*/ 2173459 h 21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73662" h="2173459">
                <a:moveTo>
                  <a:pt x="0" y="1259059"/>
                </a:moveTo>
                <a:cubicBezTo>
                  <a:pt x="186397" y="1195754"/>
                  <a:pt x="372794" y="1132450"/>
                  <a:pt x="506437" y="1118382"/>
                </a:cubicBezTo>
                <a:cubicBezTo>
                  <a:pt x="640080" y="1104314"/>
                  <a:pt x="703384" y="1198098"/>
                  <a:pt x="801858" y="1174652"/>
                </a:cubicBezTo>
                <a:cubicBezTo>
                  <a:pt x="900332" y="1151206"/>
                  <a:pt x="1045698" y="1022253"/>
                  <a:pt x="1097280" y="977705"/>
                </a:cubicBezTo>
                <a:cubicBezTo>
                  <a:pt x="1148862" y="933157"/>
                  <a:pt x="1022253" y="947225"/>
                  <a:pt x="1111348" y="907366"/>
                </a:cubicBezTo>
                <a:cubicBezTo>
                  <a:pt x="1200443" y="867507"/>
                  <a:pt x="1439594" y="790135"/>
                  <a:pt x="1631852" y="738554"/>
                </a:cubicBezTo>
                <a:cubicBezTo>
                  <a:pt x="1824110" y="686973"/>
                  <a:pt x="1927273" y="712763"/>
                  <a:pt x="2264898" y="597877"/>
                </a:cubicBezTo>
                <a:cubicBezTo>
                  <a:pt x="2602523" y="482991"/>
                  <a:pt x="3001108" y="0"/>
                  <a:pt x="3657600" y="49237"/>
                </a:cubicBezTo>
                <a:cubicBezTo>
                  <a:pt x="4314092" y="98474"/>
                  <a:pt x="5652867" y="682284"/>
                  <a:pt x="6203852" y="893299"/>
                </a:cubicBezTo>
                <a:cubicBezTo>
                  <a:pt x="6754837" y="1104314"/>
                  <a:pt x="6698566" y="1200443"/>
                  <a:pt x="6963508" y="1315329"/>
                </a:cubicBezTo>
                <a:cubicBezTo>
                  <a:pt x="7228450" y="1430215"/>
                  <a:pt x="7549662" y="1498209"/>
                  <a:pt x="7793502" y="1582615"/>
                </a:cubicBezTo>
                <a:cubicBezTo>
                  <a:pt x="8037342" y="1667021"/>
                  <a:pt x="8213188" y="1723292"/>
                  <a:pt x="8426548" y="1821766"/>
                </a:cubicBezTo>
                <a:cubicBezTo>
                  <a:pt x="8639908" y="1920240"/>
                  <a:pt x="9073662" y="2173459"/>
                  <a:pt x="9073662" y="2173459"/>
                </a:cubicBezTo>
                <a:lnTo>
                  <a:pt x="9073662" y="2173459"/>
                </a:lnTo>
              </a:path>
            </a:pathLst>
          </a:cu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 name="Volný tvar 14"/>
          <p:cNvSpPr/>
          <p:nvPr/>
        </p:nvSpPr>
        <p:spPr>
          <a:xfrm>
            <a:off x="3828793" y="1461657"/>
            <a:ext cx="239151" cy="239151"/>
          </a:xfrm>
          <a:custGeom>
            <a:avLst/>
            <a:gdLst>
              <a:gd name="connsiteX0" fmla="*/ 0 w 239151"/>
              <a:gd name="connsiteY0" fmla="*/ 239151 h 239151"/>
              <a:gd name="connsiteX1" fmla="*/ 225083 w 239151"/>
              <a:gd name="connsiteY1" fmla="*/ 239151 h 239151"/>
              <a:gd name="connsiteX2" fmla="*/ 239151 w 239151"/>
              <a:gd name="connsiteY2" fmla="*/ 0 h 239151"/>
              <a:gd name="connsiteX3" fmla="*/ 140677 w 239151"/>
              <a:gd name="connsiteY3" fmla="*/ 0 h 239151"/>
              <a:gd name="connsiteX4" fmla="*/ 154745 w 239151"/>
              <a:gd name="connsiteY4" fmla="*/ 140677 h 239151"/>
              <a:gd name="connsiteX5" fmla="*/ 98474 w 239151"/>
              <a:gd name="connsiteY5" fmla="*/ 140677 h 239151"/>
              <a:gd name="connsiteX6" fmla="*/ 98474 w 239151"/>
              <a:gd name="connsiteY6" fmla="*/ 42203 h 239151"/>
              <a:gd name="connsiteX7" fmla="*/ 14068 w 239151"/>
              <a:gd name="connsiteY7" fmla="*/ 42203 h 239151"/>
              <a:gd name="connsiteX8" fmla="*/ 0 w 239151"/>
              <a:gd name="connsiteY8" fmla="*/ 239151 h 2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51" h="239151">
                <a:moveTo>
                  <a:pt x="0" y="239151"/>
                </a:moveTo>
                <a:lnTo>
                  <a:pt x="225083" y="239151"/>
                </a:lnTo>
                <a:lnTo>
                  <a:pt x="239151" y="0"/>
                </a:lnTo>
                <a:lnTo>
                  <a:pt x="140677" y="0"/>
                </a:lnTo>
                <a:lnTo>
                  <a:pt x="154745" y="140677"/>
                </a:lnTo>
                <a:lnTo>
                  <a:pt x="98474" y="140677"/>
                </a:lnTo>
                <a:lnTo>
                  <a:pt x="98474" y="42203"/>
                </a:lnTo>
                <a:lnTo>
                  <a:pt x="14068" y="42203"/>
                </a:lnTo>
                <a:lnTo>
                  <a:pt x="0" y="239151"/>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9" name="Elipsa 28"/>
          <p:cNvSpPr/>
          <p:nvPr/>
        </p:nvSpPr>
        <p:spPr>
          <a:xfrm>
            <a:off x="3635896" y="1340768"/>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40" name="Picture 12" descr="Soubor:Flag of the United Kingdom.svg">
            <a:hlinkClick r:id="rId3"/>
          </p:cNvPr>
          <p:cNvPicPr>
            <a:picLocks noChangeAspect="1" noChangeArrowheads="1"/>
          </p:cNvPicPr>
          <p:nvPr/>
        </p:nvPicPr>
        <p:blipFill>
          <a:blip r:embed="rId4" cstate="print"/>
          <a:srcRect/>
          <a:stretch>
            <a:fillRect/>
          </a:stretch>
        </p:blipFill>
        <p:spPr bwMode="auto">
          <a:xfrm>
            <a:off x="7596336" y="5445224"/>
            <a:ext cx="1152128" cy="576064"/>
          </a:xfrm>
          <a:prstGeom prst="rect">
            <a:avLst/>
          </a:prstGeom>
          <a:noFill/>
        </p:spPr>
      </p:pic>
      <p:pic>
        <p:nvPicPr>
          <p:cNvPr id="41" name="Picture 8" descr="Soubor:Flag of Italy (1861-1946).svg">
            <a:hlinkClick r:id="rId5"/>
          </p:cNvPr>
          <p:cNvPicPr>
            <a:picLocks noChangeAspect="1" noChangeArrowheads="1"/>
          </p:cNvPicPr>
          <p:nvPr/>
        </p:nvPicPr>
        <p:blipFill>
          <a:blip r:embed="rId6" cstate="print"/>
          <a:srcRect/>
          <a:stretch>
            <a:fillRect/>
          </a:stretch>
        </p:blipFill>
        <p:spPr bwMode="auto">
          <a:xfrm>
            <a:off x="1547664" y="3789040"/>
            <a:ext cx="539992" cy="359770"/>
          </a:xfrm>
          <a:prstGeom prst="rect">
            <a:avLst/>
          </a:prstGeom>
          <a:noFill/>
        </p:spPr>
      </p:pic>
      <p:pic>
        <p:nvPicPr>
          <p:cNvPr id="42" name="Picture 8" descr="Soubor:Flag of Italy (1861-1946).svg">
            <a:hlinkClick r:id="rId5"/>
          </p:cNvPr>
          <p:cNvPicPr>
            <a:picLocks noChangeAspect="1" noChangeArrowheads="1"/>
          </p:cNvPicPr>
          <p:nvPr/>
        </p:nvPicPr>
        <p:blipFill>
          <a:blip r:embed="rId6" cstate="print"/>
          <a:srcRect/>
          <a:stretch>
            <a:fillRect/>
          </a:stretch>
        </p:blipFill>
        <p:spPr bwMode="auto">
          <a:xfrm>
            <a:off x="4355976" y="1916832"/>
            <a:ext cx="539992" cy="359770"/>
          </a:xfrm>
          <a:prstGeom prst="rect">
            <a:avLst/>
          </a:prstGeom>
          <a:noFill/>
        </p:spPr>
      </p:pic>
      <p:sp>
        <p:nvSpPr>
          <p:cNvPr id="43" name="TextovéPole 42"/>
          <p:cNvSpPr txBox="1"/>
          <p:nvPr/>
        </p:nvSpPr>
        <p:spPr>
          <a:xfrm>
            <a:off x="3779912" y="1052736"/>
            <a:ext cx="1368152" cy="369332"/>
          </a:xfrm>
          <a:prstGeom prst="rect">
            <a:avLst/>
          </a:prstGeom>
          <a:noFill/>
        </p:spPr>
        <p:txBody>
          <a:bodyPr wrap="square" rtlCol="0">
            <a:spAutoFit/>
          </a:bodyPr>
          <a:lstStyle/>
          <a:p>
            <a:r>
              <a:rPr lang="cs-CZ" b="1" dirty="0" smtClean="0"/>
              <a:t>SIDI BARANI</a:t>
            </a:r>
            <a:endParaRPr lang="cs-CZ" b="1" dirty="0"/>
          </a:p>
        </p:txBody>
      </p:sp>
      <p:sp>
        <p:nvSpPr>
          <p:cNvPr id="44" name="TextovéPole 43"/>
          <p:cNvSpPr txBox="1"/>
          <p:nvPr/>
        </p:nvSpPr>
        <p:spPr>
          <a:xfrm>
            <a:off x="4572000" y="2996952"/>
            <a:ext cx="2304256" cy="584775"/>
          </a:xfrm>
          <a:prstGeom prst="rect">
            <a:avLst/>
          </a:prstGeom>
          <a:noFill/>
        </p:spPr>
        <p:txBody>
          <a:bodyPr wrap="square" rtlCol="0">
            <a:spAutoFit/>
          </a:bodyPr>
          <a:lstStyle/>
          <a:p>
            <a:pPr algn="ctr"/>
            <a:r>
              <a:rPr lang="cs-CZ" sz="3200" b="1" dirty="0" smtClean="0">
                <a:solidFill>
                  <a:srgbClr val="FF0000"/>
                </a:solidFill>
                <a:effectLst>
                  <a:outerShdw blurRad="38100" dist="38100" dir="2700000" algn="tl">
                    <a:srgbClr val="000000">
                      <a:alpha val="43137"/>
                    </a:srgbClr>
                  </a:outerShdw>
                </a:effectLst>
              </a:rPr>
              <a:t>E G Y P T</a:t>
            </a:r>
            <a:endParaRPr lang="cs-CZ" sz="3200" b="1" dirty="0">
              <a:solidFill>
                <a:srgbClr val="FF0000"/>
              </a:solidFill>
              <a:effectLst>
                <a:outerShdw blurRad="38100" dist="38100" dir="2700000" algn="tl">
                  <a:srgbClr val="000000">
                    <a:alpha val="43137"/>
                  </a:srgbClr>
                </a:outerShdw>
              </a:effectLst>
            </a:endParaRPr>
          </a:p>
        </p:txBody>
      </p:sp>
      <p:sp>
        <p:nvSpPr>
          <p:cNvPr id="45" name="TextovéPole 44"/>
          <p:cNvSpPr txBox="1"/>
          <p:nvPr/>
        </p:nvSpPr>
        <p:spPr>
          <a:xfrm rot="20854361">
            <a:off x="7186313" y="3875415"/>
            <a:ext cx="1512168" cy="369332"/>
          </a:xfrm>
          <a:prstGeom prst="rect">
            <a:avLst/>
          </a:prstGeom>
          <a:noFill/>
        </p:spPr>
        <p:txBody>
          <a:bodyPr wrap="square" rtlCol="0">
            <a:spAutoFit/>
          </a:bodyPr>
          <a:lstStyle/>
          <a:p>
            <a:r>
              <a:rPr lang="cs-CZ" b="1" dirty="0" smtClean="0"/>
              <a:t>železnice</a:t>
            </a:r>
            <a:endParaRPr lang="cs-CZ" b="1" dirty="0"/>
          </a:p>
        </p:txBody>
      </p:sp>
      <p:sp>
        <p:nvSpPr>
          <p:cNvPr id="46" name="TextovéPole 45"/>
          <p:cNvSpPr txBox="1"/>
          <p:nvPr/>
        </p:nvSpPr>
        <p:spPr>
          <a:xfrm rot="1112139">
            <a:off x="6981085" y="2682665"/>
            <a:ext cx="2160240" cy="369332"/>
          </a:xfrm>
          <a:prstGeom prst="rect">
            <a:avLst/>
          </a:prstGeom>
          <a:noFill/>
        </p:spPr>
        <p:txBody>
          <a:bodyPr wrap="square" rtlCol="0">
            <a:spAutoFit/>
          </a:bodyPr>
          <a:lstStyle/>
          <a:p>
            <a:r>
              <a:rPr lang="cs-CZ" b="1" dirty="0" smtClean="0"/>
              <a:t>pobřežní silnice</a:t>
            </a:r>
            <a:endParaRPr lang="cs-CZ" b="1" dirty="0"/>
          </a:p>
        </p:txBody>
      </p:sp>
      <p:sp>
        <p:nvSpPr>
          <p:cNvPr id="47" name="Obdélník 46"/>
          <p:cNvSpPr/>
          <p:nvPr/>
        </p:nvSpPr>
        <p:spPr>
          <a:xfrm>
            <a:off x="5508104" y="1052736"/>
            <a:ext cx="2235356" cy="36933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b="1" cap="all" spc="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Středozemní moře</a:t>
            </a:r>
            <a:endParaRPr lang="cs-CZ" b="1" cap="all" spc="0"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2" name="TextovéPole 51"/>
          <p:cNvSpPr txBox="1"/>
          <p:nvPr/>
        </p:nvSpPr>
        <p:spPr>
          <a:xfrm>
            <a:off x="7199784" y="6027003"/>
            <a:ext cx="1944216" cy="830997"/>
          </a:xfrm>
          <a:prstGeom prst="rect">
            <a:avLst/>
          </a:prstGeom>
          <a:noFill/>
        </p:spPr>
        <p:txBody>
          <a:bodyPr wrap="square" rtlCol="0">
            <a:spAutoFit/>
          </a:bodyPr>
          <a:lstStyle/>
          <a:p>
            <a:pPr algn="ctr"/>
            <a:r>
              <a:rPr lang="cs-CZ" sz="2400" b="1" dirty="0" smtClean="0">
                <a:solidFill>
                  <a:srgbClr val="002060"/>
                </a:solidFill>
                <a:effectLst>
                  <a:outerShdw blurRad="38100" dist="38100" dir="2700000" algn="tl">
                    <a:srgbClr val="000000">
                      <a:alpha val="43137"/>
                    </a:srgbClr>
                  </a:outerShdw>
                </a:effectLst>
              </a:rPr>
              <a:t>Western Desert </a:t>
            </a:r>
            <a:r>
              <a:rPr lang="cs-CZ" sz="2400" b="1" dirty="0" err="1" smtClean="0">
                <a:solidFill>
                  <a:srgbClr val="002060"/>
                </a:solidFill>
                <a:effectLst>
                  <a:outerShdw blurRad="38100" dist="38100" dir="2700000" algn="tl">
                    <a:srgbClr val="000000">
                      <a:alpha val="43137"/>
                    </a:srgbClr>
                  </a:outerShdw>
                </a:effectLst>
              </a:rPr>
              <a:t>Forces</a:t>
            </a:r>
            <a:endParaRPr lang="cs-CZ" sz="2400" b="1" dirty="0">
              <a:solidFill>
                <a:srgbClr val="002060"/>
              </a:solidFill>
              <a:effectLst>
                <a:outerShdw blurRad="38100" dist="38100" dir="2700000" algn="tl">
                  <a:srgbClr val="000000">
                    <a:alpha val="43137"/>
                  </a:srgbClr>
                </a:outerShdw>
              </a:effectLst>
            </a:endParaRPr>
          </a:p>
        </p:txBody>
      </p:sp>
      <p:pic>
        <p:nvPicPr>
          <p:cNvPr id="2050" name="Picture 2" descr="File:British Raj Red Ensign.svg">
            <a:hlinkClick r:id="rId7"/>
          </p:cNvPr>
          <p:cNvPicPr>
            <a:picLocks noChangeAspect="1" noChangeArrowheads="1"/>
          </p:cNvPicPr>
          <p:nvPr/>
        </p:nvPicPr>
        <p:blipFill>
          <a:blip r:embed="rId8" cstate="print"/>
          <a:srcRect/>
          <a:stretch>
            <a:fillRect/>
          </a:stretch>
        </p:blipFill>
        <p:spPr bwMode="auto">
          <a:xfrm>
            <a:off x="8028384" y="4725144"/>
            <a:ext cx="864096" cy="432048"/>
          </a:xfrm>
          <a:prstGeom prst="rect">
            <a:avLst/>
          </a:prstGeom>
          <a:noFill/>
        </p:spPr>
      </p:pic>
      <p:pic>
        <p:nvPicPr>
          <p:cNvPr id="2052" name="Picture 4" descr="File:Flag of Australia.svg">
            <a:hlinkClick r:id="rId9"/>
          </p:cNvPr>
          <p:cNvPicPr>
            <a:picLocks noChangeAspect="1" noChangeArrowheads="1"/>
          </p:cNvPicPr>
          <p:nvPr/>
        </p:nvPicPr>
        <p:blipFill>
          <a:blip r:embed="rId10" cstate="print"/>
          <a:srcRect/>
          <a:stretch>
            <a:fillRect/>
          </a:stretch>
        </p:blipFill>
        <p:spPr bwMode="auto">
          <a:xfrm>
            <a:off x="7092280" y="4725144"/>
            <a:ext cx="864096" cy="432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randombar(horizontal)">
                                      <p:cBhvr>
                                        <p:cTn id="10" dur="500"/>
                                        <p:tgtEl>
                                          <p:spTgt spid="52"/>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3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30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30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3000"/>
                                        <p:tgtEl>
                                          <p:spTgt spid="2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3000"/>
                                        <p:tgtEl>
                                          <p:spTgt spid="20"/>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3000"/>
                                        <p:tgtEl>
                                          <p:spTgt spid="22"/>
                                        </p:tgtEl>
                                      </p:cBhvr>
                                    </p:animEffect>
                                  </p:childTnLst>
                                </p:cTn>
                              </p:par>
                            </p:childTnLst>
                          </p:cTn>
                        </p:par>
                        <p:par>
                          <p:cTn id="33" fill="hold">
                            <p:stCondLst>
                              <p:cond delay="6000"/>
                            </p:stCondLst>
                            <p:childTnLst>
                              <p:par>
                                <p:cTn id="34" presetID="2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3000"/>
                                        <p:tgtEl>
                                          <p:spTgt spid="28"/>
                                        </p:tgtEl>
                                      </p:cBhvr>
                                    </p:animEffect>
                                  </p:childTnLst>
                                </p:cTn>
                              </p:par>
                            </p:childTnLst>
                          </p:cTn>
                        </p:par>
                        <p:par>
                          <p:cTn id="37" fill="hold">
                            <p:stCondLst>
                              <p:cond delay="90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3000"/>
                                        <p:tgtEl>
                                          <p:spTgt spid="26"/>
                                        </p:tgtEl>
                                      </p:cBhvr>
                                    </p:animEffect>
                                  </p:childTnLst>
                                </p:cTn>
                              </p:par>
                            </p:childTnLst>
                          </p:cTn>
                        </p:par>
                        <p:par>
                          <p:cTn id="41" fill="hold">
                            <p:stCondLst>
                              <p:cond delay="12000"/>
                            </p:stCondLst>
                            <p:childTnLst>
                              <p:par>
                                <p:cTn id="42" presetID="2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3000"/>
                                        <p:tgtEl>
                                          <p:spTgt spid="27"/>
                                        </p:tgtEl>
                                      </p:cBhvr>
                                    </p:animEffect>
                                  </p:childTnLst>
                                </p:cTn>
                              </p:par>
                            </p:childTnLst>
                          </p:cTn>
                        </p:par>
                        <p:par>
                          <p:cTn id="45" fill="hold">
                            <p:stCondLst>
                              <p:cond delay="15000"/>
                            </p:stCondLst>
                            <p:childTnLst>
                              <p:par>
                                <p:cTn id="46" presetID="9" presetClass="exit" presetSubtype="0" fill="hold" nodeType="afterEffect">
                                  <p:stCondLst>
                                    <p:cond delay="0"/>
                                  </p:stCondLst>
                                  <p:childTnLst>
                                    <p:animEffect transition="out" filter="dissolve">
                                      <p:cBhvr>
                                        <p:cTn id="47" dur="500"/>
                                        <p:tgtEl>
                                          <p:spTgt spid="42"/>
                                        </p:tgtEl>
                                      </p:cBhvr>
                                    </p:animEffect>
                                    <p:set>
                                      <p:cBhvr>
                                        <p:cTn id="48" dur="1" fill="hold">
                                          <p:stCondLst>
                                            <p:cond delay="499"/>
                                          </p:stCondLst>
                                        </p:cTn>
                                        <p:tgtEl>
                                          <p:spTgt spid="42"/>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41"/>
                                        </p:tgtEl>
                                      </p:cBhvr>
                                    </p:animEffect>
                                    <p:set>
                                      <p:cBhvr>
                                        <p:cTn id="5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P spid="26" grpId="0" animBg="1"/>
      <p:bldP spid="27" grpId="0" animBg="1"/>
      <p:bldP spid="28" grpId="0" animBg="1"/>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
              <a:srgbClr val="0070C0"/>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3" name="Volný tvar 2"/>
          <p:cNvSpPr/>
          <p:nvPr/>
        </p:nvSpPr>
        <p:spPr>
          <a:xfrm>
            <a:off x="-14068" y="2321169"/>
            <a:ext cx="9172136" cy="4543865"/>
          </a:xfrm>
          <a:custGeom>
            <a:avLst/>
            <a:gdLst>
              <a:gd name="connsiteX0" fmla="*/ 0 w 9172136"/>
              <a:gd name="connsiteY0" fmla="*/ 4543865 h 4543865"/>
              <a:gd name="connsiteX1" fmla="*/ 9172136 w 9172136"/>
              <a:gd name="connsiteY1" fmla="*/ 4543865 h 4543865"/>
              <a:gd name="connsiteX2" fmla="*/ 9158068 w 9172136"/>
              <a:gd name="connsiteY2" fmla="*/ 2250831 h 4543865"/>
              <a:gd name="connsiteX3" fmla="*/ 9158068 w 9172136"/>
              <a:gd name="connsiteY3" fmla="*/ 2250831 h 4543865"/>
              <a:gd name="connsiteX4" fmla="*/ 9031459 w 9172136"/>
              <a:gd name="connsiteY4" fmla="*/ 2264899 h 4543865"/>
              <a:gd name="connsiteX5" fmla="*/ 8932985 w 9172136"/>
              <a:gd name="connsiteY5" fmla="*/ 2278966 h 4543865"/>
              <a:gd name="connsiteX6" fmla="*/ 8736037 w 9172136"/>
              <a:gd name="connsiteY6" fmla="*/ 2264899 h 4543865"/>
              <a:gd name="connsiteX7" fmla="*/ 8679766 w 9172136"/>
              <a:gd name="connsiteY7" fmla="*/ 2152357 h 4543865"/>
              <a:gd name="connsiteX8" fmla="*/ 8651631 w 9172136"/>
              <a:gd name="connsiteY8" fmla="*/ 2110154 h 4543865"/>
              <a:gd name="connsiteX9" fmla="*/ 8609428 w 9172136"/>
              <a:gd name="connsiteY9" fmla="*/ 1955409 h 4543865"/>
              <a:gd name="connsiteX10" fmla="*/ 8595360 w 9172136"/>
              <a:gd name="connsiteY10" fmla="*/ 1913206 h 4543865"/>
              <a:gd name="connsiteX11" fmla="*/ 8567225 w 9172136"/>
              <a:gd name="connsiteY11" fmla="*/ 1730326 h 4543865"/>
              <a:gd name="connsiteX12" fmla="*/ 8539090 w 9172136"/>
              <a:gd name="connsiteY12" fmla="*/ 1674056 h 4543865"/>
              <a:gd name="connsiteX13" fmla="*/ 8525022 w 9172136"/>
              <a:gd name="connsiteY13" fmla="*/ 1631853 h 4543865"/>
              <a:gd name="connsiteX14" fmla="*/ 8496886 w 9172136"/>
              <a:gd name="connsiteY14" fmla="*/ 1603717 h 4543865"/>
              <a:gd name="connsiteX15" fmla="*/ 8412480 w 9172136"/>
              <a:gd name="connsiteY15" fmla="*/ 1575582 h 4543865"/>
              <a:gd name="connsiteX16" fmla="*/ 8356210 w 9172136"/>
              <a:gd name="connsiteY16" fmla="*/ 1589649 h 4543865"/>
              <a:gd name="connsiteX17" fmla="*/ 8314006 w 9172136"/>
              <a:gd name="connsiteY17" fmla="*/ 1603717 h 4543865"/>
              <a:gd name="connsiteX18" fmla="*/ 8229600 w 9172136"/>
              <a:gd name="connsiteY18" fmla="*/ 1589649 h 4543865"/>
              <a:gd name="connsiteX19" fmla="*/ 8145194 w 9172136"/>
              <a:gd name="connsiteY19" fmla="*/ 1561514 h 4543865"/>
              <a:gd name="connsiteX20" fmla="*/ 7877908 w 9172136"/>
              <a:gd name="connsiteY20" fmla="*/ 1575582 h 4543865"/>
              <a:gd name="connsiteX21" fmla="*/ 7793502 w 9172136"/>
              <a:gd name="connsiteY21" fmla="*/ 1603717 h 4543865"/>
              <a:gd name="connsiteX22" fmla="*/ 7680960 w 9172136"/>
              <a:gd name="connsiteY22" fmla="*/ 1589649 h 4543865"/>
              <a:gd name="connsiteX23" fmla="*/ 7638757 w 9172136"/>
              <a:gd name="connsiteY23" fmla="*/ 1575582 h 4543865"/>
              <a:gd name="connsiteX24" fmla="*/ 7455877 w 9172136"/>
              <a:gd name="connsiteY24" fmla="*/ 1589649 h 4543865"/>
              <a:gd name="connsiteX25" fmla="*/ 7413674 w 9172136"/>
              <a:gd name="connsiteY25" fmla="*/ 1603717 h 4543865"/>
              <a:gd name="connsiteX26" fmla="*/ 7160456 w 9172136"/>
              <a:gd name="connsiteY26" fmla="*/ 1575582 h 4543865"/>
              <a:gd name="connsiteX27" fmla="*/ 7090117 w 9172136"/>
              <a:gd name="connsiteY27" fmla="*/ 1533379 h 4543865"/>
              <a:gd name="connsiteX28" fmla="*/ 7019779 w 9172136"/>
              <a:gd name="connsiteY28" fmla="*/ 1491176 h 4543865"/>
              <a:gd name="connsiteX29" fmla="*/ 6963508 w 9172136"/>
              <a:gd name="connsiteY29" fmla="*/ 1420837 h 4543865"/>
              <a:gd name="connsiteX30" fmla="*/ 6921305 w 9172136"/>
              <a:gd name="connsiteY30" fmla="*/ 1378634 h 4543865"/>
              <a:gd name="connsiteX31" fmla="*/ 6893170 w 9172136"/>
              <a:gd name="connsiteY31" fmla="*/ 1336431 h 4543865"/>
              <a:gd name="connsiteX32" fmla="*/ 6710290 w 9172136"/>
              <a:gd name="connsiteY32" fmla="*/ 1294228 h 4543865"/>
              <a:gd name="connsiteX33" fmla="*/ 6668086 w 9172136"/>
              <a:gd name="connsiteY33" fmla="*/ 1280160 h 4543865"/>
              <a:gd name="connsiteX34" fmla="*/ 6639951 w 9172136"/>
              <a:gd name="connsiteY34" fmla="*/ 1237957 h 4543865"/>
              <a:gd name="connsiteX35" fmla="*/ 6527410 w 9172136"/>
              <a:gd name="connsiteY35" fmla="*/ 1209822 h 4543865"/>
              <a:gd name="connsiteX36" fmla="*/ 6246056 w 9172136"/>
              <a:gd name="connsiteY36" fmla="*/ 1223889 h 4543865"/>
              <a:gd name="connsiteX37" fmla="*/ 6203853 w 9172136"/>
              <a:gd name="connsiteY37" fmla="*/ 1237957 h 4543865"/>
              <a:gd name="connsiteX38" fmla="*/ 6175717 w 9172136"/>
              <a:gd name="connsiteY38" fmla="*/ 1266093 h 4543865"/>
              <a:gd name="connsiteX39" fmla="*/ 6091311 w 9172136"/>
              <a:gd name="connsiteY39" fmla="*/ 1252025 h 4543865"/>
              <a:gd name="connsiteX40" fmla="*/ 6063176 w 9172136"/>
              <a:gd name="connsiteY40" fmla="*/ 1223889 h 4543865"/>
              <a:gd name="connsiteX41" fmla="*/ 5978770 w 9172136"/>
              <a:gd name="connsiteY41" fmla="*/ 1195754 h 4543865"/>
              <a:gd name="connsiteX42" fmla="*/ 5936566 w 9172136"/>
              <a:gd name="connsiteY42" fmla="*/ 1209822 h 4543865"/>
              <a:gd name="connsiteX43" fmla="*/ 5922499 w 9172136"/>
              <a:gd name="connsiteY43" fmla="*/ 1266093 h 4543865"/>
              <a:gd name="connsiteX44" fmla="*/ 5838093 w 9172136"/>
              <a:gd name="connsiteY44" fmla="*/ 1252025 h 4543865"/>
              <a:gd name="connsiteX45" fmla="*/ 5824025 w 9172136"/>
              <a:gd name="connsiteY45" fmla="*/ 1209822 h 4543865"/>
              <a:gd name="connsiteX46" fmla="*/ 5795890 w 9172136"/>
              <a:gd name="connsiteY46" fmla="*/ 1181686 h 4543865"/>
              <a:gd name="connsiteX47" fmla="*/ 5767754 w 9172136"/>
              <a:gd name="connsiteY47" fmla="*/ 1097280 h 4543865"/>
              <a:gd name="connsiteX48" fmla="*/ 5641145 w 9172136"/>
              <a:gd name="connsiteY48" fmla="*/ 998806 h 4543865"/>
              <a:gd name="connsiteX49" fmla="*/ 5598942 w 9172136"/>
              <a:gd name="connsiteY49" fmla="*/ 984739 h 4543865"/>
              <a:gd name="connsiteX50" fmla="*/ 5613010 w 9172136"/>
              <a:gd name="connsiteY50" fmla="*/ 928468 h 4543865"/>
              <a:gd name="connsiteX51" fmla="*/ 5711483 w 9172136"/>
              <a:gd name="connsiteY51" fmla="*/ 886265 h 4543865"/>
              <a:gd name="connsiteX52" fmla="*/ 5641145 w 9172136"/>
              <a:gd name="connsiteY52" fmla="*/ 745588 h 4543865"/>
              <a:gd name="connsiteX53" fmla="*/ 5641145 w 9172136"/>
              <a:gd name="connsiteY53" fmla="*/ 745588 h 4543865"/>
              <a:gd name="connsiteX54" fmla="*/ 5627077 w 9172136"/>
              <a:gd name="connsiteY54" fmla="*/ 703385 h 4543865"/>
              <a:gd name="connsiteX55" fmla="*/ 5584874 w 9172136"/>
              <a:gd name="connsiteY55" fmla="*/ 689317 h 4543865"/>
              <a:gd name="connsiteX56" fmla="*/ 5570806 w 9172136"/>
              <a:gd name="connsiteY56" fmla="*/ 647114 h 4543865"/>
              <a:gd name="connsiteX57" fmla="*/ 5556739 w 9172136"/>
              <a:gd name="connsiteY57" fmla="*/ 534573 h 4543865"/>
              <a:gd name="connsiteX58" fmla="*/ 5514536 w 9172136"/>
              <a:gd name="connsiteY58" fmla="*/ 506437 h 4543865"/>
              <a:gd name="connsiteX59" fmla="*/ 5430130 w 9172136"/>
              <a:gd name="connsiteY59" fmla="*/ 478302 h 4543865"/>
              <a:gd name="connsiteX60" fmla="*/ 5387926 w 9172136"/>
              <a:gd name="connsiteY60" fmla="*/ 464234 h 4543865"/>
              <a:gd name="connsiteX61" fmla="*/ 5345723 w 9172136"/>
              <a:gd name="connsiteY61" fmla="*/ 436099 h 4543865"/>
              <a:gd name="connsiteX62" fmla="*/ 5247250 w 9172136"/>
              <a:gd name="connsiteY62" fmla="*/ 407963 h 4543865"/>
              <a:gd name="connsiteX63" fmla="*/ 5148776 w 9172136"/>
              <a:gd name="connsiteY63" fmla="*/ 379828 h 4543865"/>
              <a:gd name="connsiteX64" fmla="*/ 5078437 w 9172136"/>
              <a:gd name="connsiteY64" fmla="*/ 365760 h 4543865"/>
              <a:gd name="connsiteX65" fmla="*/ 4994031 w 9172136"/>
              <a:gd name="connsiteY65" fmla="*/ 337625 h 4543865"/>
              <a:gd name="connsiteX66" fmla="*/ 4951828 w 9172136"/>
              <a:gd name="connsiteY66" fmla="*/ 323557 h 4543865"/>
              <a:gd name="connsiteX67" fmla="*/ 4825219 w 9172136"/>
              <a:gd name="connsiteY67" fmla="*/ 295422 h 4543865"/>
              <a:gd name="connsiteX68" fmla="*/ 4783016 w 9172136"/>
              <a:gd name="connsiteY68" fmla="*/ 267286 h 4543865"/>
              <a:gd name="connsiteX69" fmla="*/ 4670474 w 9172136"/>
              <a:gd name="connsiteY69" fmla="*/ 239151 h 4543865"/>
              <a:gd name="connsiteX70" fmla="*/ 4628271 w 9172136"/>
              <a:gd name="connsiteY70" fmla="*/ 211016 h 4543865"/>
              <a:gd name="connsiteX71" fmla="*/ 4600136 w 9172136"/>
              <a:gd name="connsiteY71" fmla="*/ 168813 h 4543865"/>
              <a:gd name="connsiteX72" fmla="*/ 4557933 w 9172136"/>
              <a:gd name="connsiteY72" fmla="*/ 154745 h 4543865"/>
              <a:gd name="connsiteX73" fmla="*/ 4529797 w 9172136"/>
              <a:gd name="connsiteY73" fmla="*/ 126609 h 4543865"/>
              <a:gd name="connsiteX74" fmla="*/ 4487594 w 9172136"/>
              <a:gd name="connsiteY74" fmla="*/ 112542 h 4543865"/>
              <a:gd name="connsiteX75" fmla="*/ 4262511 w 9172136"/>
              <a:gd name="connsiteY75" fmla="*/ 98474 h 4543865"/>
              <a:gd name="connsiteX76" fmla="*/ 4206240 w 9172136"/>
              <a:gd name="connsiteY76" fmla="*/ 28136 h 4543865"/>
              <a:gd name="connsiteX77" fmla="*/ 4164037 w 9172136"/>
              <a:gd name="connsiteY77" fmla="*/ 14068 h 4543865"/>
              <a:gd name="connsiteX78" fmla="*/ 3981157 w 9172136"/>
              <a:gd name="connsiteY78" fmla="*/ 28136 h 4543865"/>
              <a:gd name="connsiteX79" fmla="*/ 3502856 w 9172136"/>
              <a:gd name="connsiteY79" fmla="*/ 0 h 4543865"/>
              <a:gd name="connsiteX80" fmla="*/ 3376246 w 9172136"/>
              <a:gd name="connsiteY80" fmla="*/ 28136 h 4543865"/>
              <a:gd name="connsiteX81" fmla="*/ 3334043 w 9172136"/>
              <a:gd name="connsiteY81" fmla="*/ 56271 h 4543865"/>
              <a:gd name="connsiteX82" fmla="*/ 3221502 w 9172136"/>
              <a:gd name="connsiteY82" fmla="*/ 126609 h 4543865"/>
              <a:gd name="connsiteX83" fmla="*/ 3179299 w 9172136"/>
              <a:gd name="connsiteY83" fmla="*/ 140677 h 4543865"/>
              <a:gd name="connsiteX84" fmla="*/ 3137096 w 9172136"/>
              <a:gd name="connsiteY84" fmla="*/ 154745 h 4543865"/>
              <a:gd name="connsiteX85" fmla="*/ 3024554 w 9172136"/>
              <a:gd name="connsiteY85" fmla="*/ 211016 h 4543865"/>
              <a:gd name="connsiteX86" fmla="*/ 2982351 w 9172136"/>
              <a:gd name="connsiteY86" fmla="*/ 225083 h 4543865"/>
              <a:gd name="connsiteX87" fmla="*/ 2940148 w 9172136"/>
              <a:gd name="connsiteY87" fmla="*/ 239151 h 4543865"/>
              <a:gd name="connsiteX88" fmla="*/ 2926080 w 9172136"/>
              <a:gd name="connsiteY88" fmla="*/ 281354 h 4543865"/>
              <a:gd name="connsiteX89" fmla="*/ 2715065 w 9172136"/>
              <a:gd name="connsiteY89" fmla="*/ 253219 h 4543865"/>
              <a:gd name="connsiteX90" fmla="*/ 2630659 w 9172136"/>
              <a:gd name="connsiteY90" fmla="*/ 267286 h 4543865"/>
              <a:gd name="connsiteX91" fmla="*/ 2546253 w 9172136"/>
              <a:gd name="connsiteY91" fmla="*/ 295422 h 4543865"/>
              <a:gd name="connsiteX92" fmla="*/ 2405576 w 9172136"/>
              <a:gd name="connsiteY92" fmla="*/ 309489 h 4543865"/>
              <a:gd name="connsiteX93" fmla="*/ 2278966 w 9172136"/>
              <a:gd name="connsiteY93" fmla="*/ 379828 h 4543865"/>
              <a:gd name="connsiteX94" fmla="*/ 2236763 w 9172136"/>
              <a:gd name="connsiteY94" fmla="*/ 407963 h 4543865"/>
              <a:gd name="connsiteX95" fmla="*/ 2194560 w 9172136"/>
              <a:gd name="connsiteY95" fmla="*/ 436099 h 4543865"/>
              <a:gd name="connsiteX96" fmla="*/ 2166425 w 9172136"/>
              <a:gd name="connsiteY96" fmla="*/ 478302 h 4543865"/>
              <a:gd name="connsiteX97" fmla="*/ 2124222 w 9172136"/>
              <a:gd name="connsiteY97" fmla="*/ 492369 h 4543865"/>
              <a:gd name="connsiteX98" fmla="*/ 1969477 w 9172136"/>
              <a:gd name="connsiteY98" fmla="*/ 534573 h 4543865"/>
              <a:gd name="connsiteX99" fmla="*/ 1885071 w 9172136"/>
              <a:gd name="connsiteY99" fmla="*/ 562708 h 4543865"/>
              <a:gd name="connsiteX100" fmla="*/ 1786597 w 9172136"/>
              <a:gd name="connsiteY100" fmla="*/ 604911 h 4543865"/>
              <a:gd name="connsiteX101" fmla="*/ 1659988 w 9172136"/>
              <a:gd name="connsiteY101" fmla="*/ 633046 h 4543865"/>
              <a:gd name="connsiteX102" fmla="*/ 1617785 w 9172136"/>
              <a:gd name="connsiteY102" fmla="*/ 647114 h 4543865"/>
              <a:gd name="connsiteX103" fmla="*/ 1533379 w 9172136"/>
              <a:gd name="connsiteY103" fmla="*/ 703385 h 4543865"/>
              <a:gd name="connsiteX104" fmla="*/ 1491176 w 9172136"/>
              <a:gd name="connsiteY104" fmla="*/ 731520 h 4543865"/>
              <a:gd name="connsiteX105" fmla="*/ 1463040 w 9172136"/>
              <a:gd name="connsiteY105" fmla="*/ 759656 h 4543865"/>
              <a:gd name="connsiteX106" fmla="*/ 1434905 w 9172136"/>
              <a:gd name="connsiteY106" fmla="*/ 801859 h 4543865"/>
              <a:gd name="connsiteX107" fmla="*/ 1392702 w 9172136"/>
              <a:gd name="connsiteY107" fmla="*/ 829994 h 4543865"/>
              <a:gd name="connsiteX108" fmla="*/ 1364566 w 9172136"/>
              <a:gd name="connsiteY108" fmla="*/ 872197 h 4543865"/>
              <a:gd name="connsiteX109" fmla="*/ 1280160 w 9172136"/>
              <a:gd name="connsiteY109" fmla="*/ 914400 h 4543865"/>
              <a:gd name="connsiteX110" fmla="*/ 1252025 w 9172136"/>
              <a:gd name="connsiteY110" fmla="*/ 942536 h 4543865"/>
              <a:gd name="connsiteX111" fmla="*/ 1223890 w 9172136"/>
              <a:gd name="connsiteY111" fmla="*/ 984739 h 4543865"/>
              <a:gd name="connsiteX112" fmla="*/ 1181686 w 9172136"/>
              <a:gd name="connsiteY112" fmla="*/ 998806 h 4543865"/>
              <a:gd name="connsiteX113" fmla="*/ 1139483 w 9172136"/>
              <a:gd name="connsiteY113" fmla="*/ 1069145 h 4543865"/>
              <a:gd name="connsiteX114" fmla="*/ 1097280 w 9172136"/>
              <a:gd name="connsiteY114" fmla="*/ 1111348 h 4543865"/>
              <a:gd name="connsiteX115" fmla="*/ 1026942 w 9172136"/>
              <a:gd name="connsiteY115" fmla="*/ 1237957 h 4543865"/>
              <a:gd name="connsiteX116" fmla="*/ 998806 w 9172136"/>
              <a:gd name="connsiteY116" fmla="*/ 1266093 h 4543865"/>
              <a:gd name="connsiteX117" fmla="*/ 970671 w 9172136"/>
              <a:gd name="connsiteY117" fmla="*/ 1308296 h 4543865"/>
              <a:gd name="connsiteX118" fmla="*/ 928468 w 9172136"/>
              <a:gd name="connsiteY118" fmla="*/ 1322363 h 4543865"/>
              <a:gd name="connsiteX119" fmla="*/ 815926 w 9172136"/>
              <a:gd name="connsiteY119" fmla="*/ 1406769 h 4543865"/>
              <a:gd name="connsiteX120" fmla="*/ 773723 w 9172136"/>
              <a:gd name="connsiteY120" fmla="*/ 1617785 h 4543865"/>
              <a:gd name="connsiteX121" fmla="*/ 759656 w 9172136"/>
              <a:gd name="connsiteY121" fmla="*/ 1659988 h 4543865"/>
              <a:gd name="connsiteX122" fmla="*/ 731520 w 9172136"/>
              <a:gd name="connsiteY122" fmla="*/ 1758462 h 4543865"/>
              <a:gd name="connsiteX123" fmla="*/ 745588 w 9172136"/>
              <a:gd name="connsiteY123" fmla="*/ 1899139 h 4543865"/>
              <a:gd name="connsiteX124" fmla="*/ 787791 w 9172136"/>
              <a:gd name="connsiteY124" fmla="*/ 1983545 h 4543865"/>
              <a:gd name="connsiteX125" fmla="*/ 815926 w 9172136"/>
              <a:gd name="connsiteY125" fmla="*/ 2067951 h 4543865"/>
              <a:gd name="connsiteX126" fmla="*/ 829994 w 9172136"/>
              <a:gd name="connsiteY126" fmla="*/ 2110154 h 4543865"/>
              <a:gd name="connsiteX127" fmla="*/ 844062 w 9172136"/>
              <a:gd name="connsiteY127" fmla="*/ 2152357 h 4543865"/>
              <a:gd name="connsiteX128" fmla="*/ 886265 w 9172136"/>
              <a:gd name="connsiteY128" fmla="*/ 2236763 h 4543865"/>
              <a:gd name="connsiteX129" fmla="*/ 914400 w 9172136"/>
              <a:gd name="connsiteY129" fmla="*/ 2278966 h 4543865"/>
              <a:gd name="connsiteX130" fmla="*/ 942536 w 9172136"/>
              <a:gd name="connsiteY130" fmla="*/ 2363373 h 4543865"/>
              <a:gd name="connsiteX131" fmla="*/ 956603 w 9172136"/>
              <a:gd name="connsiteY131" fmla="*/ 2405576 h 4543865"/>
              <a:gd name="connsiteX132" fmla="*/ 984739 w 9172136"/>
              <a:gd name="connsiteY132" fmla="*/ 2433711 h 4543865"/>
              <a:gd name="connsiteX133" fmla="*/ 998806 w 9172136"/>
              <a:gd name="connsiteY133" fmla="*/ 2475914 h 4543865"/>
              <a:gd name="connsiteX134" fmla="*/ 1069145 w 9172136"/>
              <a:gd name="connsiteY134" fmla="*/ 2546253 h 4543865"/>
              <a:gd name="connsiteX135" fmla="*/ 1111348 w 9172136"/>
              <a:gd name="connsiteY135" fmla="*/ 2644726 h 4543865"/>
              <a:gd name="connsiteX136" fmla="*/ 1167619 w 9172136"/>
              <a:gd name="connsiteY136" fmla="*/ 2771336 h 4543865"/>
              <a:gd name="connsiteX137" fmla="*/ 1153551 w 9172136"/>
              <a:gd name="connsiteY137" fmla="*/ 3010486 h 4543865"/>
              <a:gd name="connsiteX138" fmla="*/ 1139483 w 9172136"/>
              <a:gd name="connsiteY138" fmla="*/ 3066757 h 4543865"/>
              <a:gd name="connsiteX139" fmla="*/ 1111348 w 9172136"/>
              <a:gd name="connsiteY139" fmla="*/ 3094893 h 4543865"/>
              <a:gd name="connsiteX140" fmla="*/ 1055077 w 9172136"/>
              <a:gd name="connsiteY140" fmla="*/ 3207434 h 4543865"/>
              <a:gd name="connsiteX141" fmla="*/ 970671 w 9172136"/>
              <a:gd name="connsiteY141" fmla="*/ 3263705 h 4543865"/>
              <a:gd name="connsiteX142" fmla="*/ 928468 w 9172136"/>
              <a:gd name="connsiteY142" fmla="*/ 3291840 h 4543865"/>
              <a:gd name="connsiteX143" fmla="*/ 900333 w 9172136"/>
              <a:gd name="connsiteY143" fmla="*/ 3334043 h 4543865"/>
              <a:gd name="connsiteX144" fmla="*/ 886265 w 9172136"/>
              <a:gd name="connsiteY144" fmla="*/ 3376246 h 4543865"/>
              <a:gd name="connsiteX145" fmla="*/ 801859 w 9172136"/>
              <a:gd name="connsiteY145" fmla="*/ 3488788 h 4543865"/>
              <a:gd name="connsiteX146" fmla="*/ 731520 w 9172136"/>
              <a:gd name="connsiteY146" fmla="*/ 3601329 h 4543865"/>
              <a:gd name="connsiteX147" fmla="*/ 689317 w 9172136"/>
              <a:gd name="connsiteY147" fmla="*/ 3615397 h 4543865"/>
              <a:gd name="connsiteX148" fmla="*/ 647114 w 9172136"/>
              <a:gd name="connsiteY148" fmla="*/ 3699803 h 4543865"/>
              <a:gd name="connsiteX149" fmla="*/ 618979 w 9172136"/>
              <a:gd name="connsiteY149" fmla="*/ 3742006 h 4543865"/>
              <a:gd name="connsiteX150" fmla="*/ 604911 w 9172136"/>
              <a:gd name="connsiteY150" fmla="*/ 3798277 h 4543865"/>
              <a:gd name="connsiteX151" fmla="*/ 436099 w 9172136"/>
              <a:gd name="connsiteY151" fmla="*/ 3854548 h 4543865"/>
              <a:gd name="connsiteX152" fmla="*/ 407963 w 9172136"/>
              <a:gd name="connsiteY152" fmla="*/ 3882683 h 4543865"/>
              <a:gd name="connsiteX153" fmla="*/ 365760 w 9172136"/>
              <a:gd name="connsiteY153" fmla="*/ 3896751 h 4543865"/>
              <a:gd name="connsiteX154" fmla="*/ 337625 w 9172136"/>
              <a:gd name="connsiteY154" fmla="*/ 3953022 h 4543865"/>
              <a:gd name="connsiteX155" fmla="*/ 295422 w 9172136"/>
              <a:gd name="connsiteY155" fmla="*/ 3981157 h 4543865"/>
              <a:gd name="connsiteX156" fmla="*/ 225083 w 9172136"/>
              <a:gd name="connsiteY156" fmla="*/ 4023360 h 4543865"/>
              <a:gd name="connsiteX157" fmla="*/ 182880 w 9172136"/>
              <a:gd name="connsiteY157" fmla="*/ 4051496 h 4543865"/>
              <a:gd name="connsiteX158" fmla="*/ 42203 w 9172136"/>
              <a:gd name="connsiteY158" fmla="*/ 4065563 h 4543865"/>
              <a:gd name="connsiteX159" fmla="*/ 0 w 9172136"/>
              <a:gd name="connsiteY159" fmla="*/ 4543865 h 45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72136" h="4543865">
                <a:moveTo>
                  <a:pt x="0" y="4543865"/>
                </a:moveTo>
                <a:lnTo>
                  <a:pt x="9172136" y="4543865"/>
                </a:lnTo>
                <a:cubicBezTo>
                  <a:pt x="9167447" y="3779520"/>
                  <a:pt x="9162757" y="3015176"/>
                  <a:pt x="9158068" y="2250831"/>
                </a:cubicBezTo>
                <a:lnTo>
                  <a:pt x="9158068" y="2250831"/>
                </a:lnTo>
                <a:lnTo>
                  <a:pt x="9031459" y="2264899"/>
                </a:lnTo>
                <a:cubicBezTo>
                  <a:pt x="8998557" y="2269012"/>
                  <a:pt x="8966143" y="2278966"/>
                  <a:pt x="8932985" y="2278966"/>
                </a:cubicBezTo>
                <a:cubicBezTo>
                  <a:pt x="8867168" y="2278966"/>
                  <a:pt x="8801686" y="2269588"/>
                  <a:pt x="8736037" y="2264899"/>
                </a:cubicBezTo>
                <a:cubicBezTo>
                  <a:pt x="8643557" y="2172415"/>
                  <a:pt x="8809085" y="2346338"/>
                  <a:pt x="8679766" y="2152357"/>
                </a:cubicBezTo>
                <a:cubicBezTo>
                  <a:pt x="8670388" y="2138289"/>
                  <a:pt x="8658498" y="2125604"/>
                  <a:pt x="8651631" y="2110154"/>
                </a:cubicBezTo>
                <a:cubicBezTo>
                  <a:pt x="8617140" y="2032549"/>
                  <a:pt x="8628341" y="2031058"/>
                  <a:pt x="8609428" y="1955409"/>
                </a:cubicBezTo>
                <a:cubicBezTo>
                  <a:pt x="8605831" y="1941023"/>
                  <a:pt x="8600049" y="1927274"/>
                  <a:pt x="8595360" y="1913206"/>
                </a:cubicBezTo>
                <a:cubicBezTo>
                  <a:pt x="8587823" y="1837828"/>
                  <a:pt x="8593677" y="1792047"/>
                  <a:pt x="8567225" y="1730326"/>
                </a:cubicBezTo>
                <a:cubicBezTo>
                  <a:pt x="8558964" y="1711051"/>
                  <a:pt x="8547351" y="1693331"/>
                  <a:pt x="8539090" y="1674056"/>
                </a:cubicBezTo>
                <a:cubicBezTo>
                  <a:pt x="8533249" y="1660426"/>
                  <a:pt x="8532651" y="1644568"/>
                  <a:pt x="8525022" y="1631853"/>
                </a:cubicBezTo>
                <a:cubicBezTo>
                  <a:pt x="8518198" y="1620480"/>
                  <a:pt x="8508749" y="1609649"/>
                  <a:pt x="8496886" y="1603717"/>
                </a:cubicBezTo>
                <a:cubicBezTo>
                  <a:pt x="8470360" y="1590454"/>
                  <a:pt x="8412480" y="1575582"/>
                  <a:pt x="8412480" y="1575582"/>
                </a:cubicBezTo>
                <a:cubicBezTo>
                  <a:pt x="8393723" y="1580271"/>
                  <a:pt x="8374800" y="1584338"/>
                  <a:pt x="8356210" y="1589649"/>
                </a:cubicBezTo>
                <a:cubicBezTo>
                  <a:pt x="8341952" y="1593723"/>
                  <a:pt x="8328835" y="1603717"/>
                  <a:pt x="8314006" y="1603717"/>
                </a:cubicBezTo>
                <a:cubicBezTo>
                  <a:pt x="8285483" y="1603717"/>
                  <a:pt x="8257272" y="1596567"/>
                  <a:pt x="8229600" y="1589649"/>
                </a:cubicBezTo>
                <a:cubicBezTo>
                  <a:pt x="8200828" y="1582456"/>
                  <a:pt x="8145194" y="1561514"/>
                  <a:pt x="8145194" y="1561514"/>
                </a:cubicBezTo>
                <a:cubicBezTo>
                  <a:pt x="8056099" y="1566203"/>
                  <a:pt x="7966491" y="1564952"/>
                  <a:pt x="7877908" y="1575582"/>
                </a:cubicBezTo>
                <a:cubicBezTo>
                  <a:pt x="7848462" y="1579116"/>
                  <a:pt x="7793502" y="1603717"/>
                  <a:pt x="7793502" y="1603717"/>
                </a:cubicBezTo>
                <a:cubicBezTo>
                  <a:pt x="7755988" y="1599028"/>
                  <a:pt x="7718156" y="1596412"/>
                  <a:pt x="7680960" y="1589649"/>
                </a:cubicBezTo>
                <a:cubicBezTo>
                  <a:pt x="7666371" y="1586996"/>
                  <a:pt x="7653586" y="1575582"/>
                  <a:pt x="7638757" y="1575582"/>
                </a:cubicBezTo>
                <a:cubicBezTo>
                  <a:pt x="7577617" y="1575582"/>
                  <a:pt x="7516837" y="1584960"/>
                  <a:pt x="7455877" y="1589649"/>
                </a:cubicBezTo>
                <a:cubicBezTo>
                  <a:pt x="7441809" y="1594338"/>
                  <a:pt x="7428503" y="1603717"/>
                  <a:pt x="7413674" y="1603717"/>
                </a:cubicBezTo>
                <a:cubicBezTo>
                  <a:pt x="7233029" y="1603717"/>
                  <a:pt x="7260036" y="1608774"/>
                  <a:pt x="7160456" y="1575582"/>
                </a:cubicBezTo>
                <a:cubicBezTo>
                  <a:pt x="7089163" y="1504289"/>
                  <a:pt x="7181430" y="1588167"/>
                  <a:pt x="7090117" y="1533379"/>
                </a:cubicBezTo>
                <a:cubicBezTo>
                  <a:pt x="6993566" y="1475448"/>
                  <a:pt x="7139333" y="1531025"/>
                  <a:pt x="7019779" y="1491176"/>
                </a:cubicBezTo>
                <a:cubicBezTo>
                  <a:pt x="6937923" y="1409320"/>
                  <a:pt x="7052239" y="1527315"/>
                  <a:pt x="6963508" y="1420837"/>
                </a:cubicBezTo>
                <a:cubicBezTo>
                  <a:pt x="6950772" y="1405553"/>
                  <a:pt x="6934041" y="1393918"/>
                  <a:pt x="6921305" y="1378634"/>
                </a:cubicBezTo>
                <a:cubicBezTo>
                  <a:pt x="6910481" y="1365646"/>
                  <a:pt x="6907507" y="1345392"/>
                  <a:pt x="6893170" y="1336431"/>
                </a:cubicBezTo>
                <a:cubicBezTo>
                  <a:pt x="6847399" y="1307824"/>
                  <a:pt x="6759758" y="1301295"/>
                  <a:pt x="6710290" y="1294228"/>
                </a:cubicBezTo>
                <a:cubicBezTo>
                  <a:pt x="6696222" y="1289539"/>
                  <a:pt x="6679665" y="1289424"/>
                  <a:pt x="6668086" y="1280160"/>
                </a:cubicBezTo>
                <a:cubicBezTo>
                  <a:pt x="6654884" y="1269598"/>
                  <a:pt x="6655073" y="1245518"/>
                  <a:pt x="6639951" y="1237957"/>
                </a:cubicBezTo>
                <a:cubicBezTo>
                  <a:pt x="6605365" y="1220664"/>
                  <a:pt x="6527410" y="1209822"/>
                  <a:pt x="6527410" y="1209822"/>
                </a:cubicBezTo>
                <a:cubicBezTo>
                  <a:pt x="6433625" y="1214511"/>
                  <a:pt x="6339605" y="1215754"/>
                  <a:pt x="6246056" y="1223889"/>
                </a:cubicBezTo>
                <a:cubicBezTo>
                  <a:pt x="6231283" y="1225174"/>
                  <a:pt x="6216568" y="1230328"/>
                  <a:pt x="6203853" y="1237957"/>
                </a:cubicBezTo>
                <a:cubicBezTo>
                  <a:pt x="6192480" y="1244781"/>
                  <a:pt x="6185096" y="1256714"/>
                  <a:pt x="6175717" y="1266093"/>
                </a:cubicBezTo>
                <a:cubicBezTo>
                  <a:pt x="6147582" y="1261404"/>
                  <a:pt x="6118018" y="1262040"/>
                  <a:pt x="6091311" y="1252025"/>
                </a:cubicBezTo>
                <a:cubicBezTo>
                  <a:pt x="6078892" y="1247368"/>
                  <a:pt x="6075039" y="1229821"/>
                  <a:pt x="6063176" y="1223889"/>
                </a:cubicBezTo>
                <a:cubicBezTo>
                  <a:pt x="6036650" y="1210626"/>
                  <a:pt x="5978770" y="1195754"/>
                  <a:pt x="5978770" y="1195754"/>
                </a:cubicBezTo>
                <a:cubicBezTo>
                  <a:pt x="5964702" y="1200443"/>
                  <a:pt x="5945830" y="1198243"/>
                  <a:pt x="5936566" y="1209822"/>
                </a:cubicBezTo>
                <a:cubicBezTo>
                  <a:pt x="5924488" y="1224920"/>
                  <a:pt x="5940270" y="1258477"/>
                  <a:pt x="5922499" y="1266093"/>
                </a:cubicBezTo>
                <a:cubicBezTo>
                  <a:pt x="5896282" y="1277329"/>
                  <a:pt x="5866228" y="1256714"/>
                  <a:pt x="5838093" y="1252025"/>
                </a:cubicBezTo>
                <a:cubicBezTo>
                  <a:pt x="5833404" y="1237957"/>
                  <a:pt x="5831654" y="1222538"/>
                  <a:pt x="5824025" y="1209822"/>
                </a:cubicBezTo>
                <a:cubicBezTo>
                  <a:pt x="5817201" y="1198449"/>
                  <a:pt x="5801821" y="1193549"/>
                  <a:pt x="5795890" y="1181686"/>
                </a:cubicBezTo>
                <a:cubicBezTo>
                  <a:pt x="5782627" y="1155160"/>
                  <a:pt x="5788725" y="1118251"/>
                  <a:pt x="5767754" y="1097280"/>
                </a:cubicBezTo>
                <a:cubicBezTo>
                  <a:pt x="5731341" y="1060867"/>
                  <a:pt x="5691623" y="1015631"/>
                  <a:pt x="5641145" y="998806"/>
                </a:cubicBezTo>
                <a:lnTo>
                  <a:pt x="5598942" y="984739"/>
                </a:lnTo>
                <a:cubicBezTo>
                  <a:pt x="5603631" y="965982"/>
                  <a:pt x="5602285" y="944555"/>
                  <a:pt x="5613010" y="928468"/>
                </a:cubicBezTo>
                <a:cubicBezTo>
                  <a:pt x="5632439" y="899324"/>
                  <a:pt x="5683249" y="893324"/>
                  <a:pt x="5711483" y="886265"/>
                </a:cubicBezTo>
                <a:cubicBezTo>
                  <a:pt x="5689215" y="797189"/>
                  <a:pt x="5708141" y="846081"/>
                  <a:pt x="5641145" y="745588"/>
                </a:cubicBezTo>
                <a:lnTo>
                  <a:pt x="5641145" y="745588"/>
                </a:lnTo>
                <a:cubicBezTo>
                  <a:pt x="5636456" y="731520"/>
                  <a:pt x="5637562" y="713870"/>
                  <a:pt x="5627077" y="703385"/>
                </a:cubicBezTo>
                <a:cubicBezTo>
                  <a:pt x="5616592" y="692900"/>
                  <a:pt x="5598942" y="694006"/>
                  <a:pt x="5584874" y="689317"/>
                </a:cubicBezTo>
                <a:cubicBezTo>
                  <a:pt x="5580185" y="675249"/>
                  <a:pt x="5573459" y="661703"/>
                  <a:pt x="5570806" y="647114"/>
                </a:cubicBezTo>
                <a:cubicBezTo>
                  <a:pt x="5564043" y="609918"/>
                  <a:pt x="5570779" y="569675"/>
                  <a:pt x="5556739" y="534573"/>
                </a:cubicBezTo>
                <a:cubicBezTo>
                  <a:pt x="5550460" y="518875"/>
                  <a:pt x="5529986" y="513304"/>
                  <a:pt x="5514536" y="506437"/>
                </a:cubicBezTo>
                <a:cubicBezTo>
                  <a:pt x="5487435" y="494392"/>
                  <a:pt x="5458265" y="487680"/>
                  <a:pt x="5430130" y="478302"/>
                </a:cubicBezTo>
                <a:cubicBezTo>
                  <a:pt x="5416062" y="473613"/>
                  <a:pt x="5400264" y="472460"/>
                  <a:pt x="5387926" y="464234"/>
                </a:cubicBezTo>
                <a:cubicBezTo>
                  <a:pt x="5373858" y="454856"/>
                  <a:pt x="5360845" y="443660"/>
                  <a:pt x="5345723" y="436099"/>
                </a:cubicBezTo>
                <a:cubicBezTo>
                  <a:pt x="5323237" y="424856"/>
                  <a:pt x="5268284" y="413973"/>
                  <a:pt x="5247250" y="407963"/>
                </a:cubicBezTo>
                <a:cubicBezTo>
                  <a:pt x="5165022" y="384470"/>
                  <a:pt x="5247701" y="401812"/>
                  <a:pt x="5148776" y="379828"/>
                </a:cubicBezTo>
                <a:cubicBezTo>
                  <a:pt x="5125435" y="374641"/>
                  <a:pt x="5101505" y="372051"/>
                  <a:pt x="5078437" y="365760"/>
                </a:cubicBezTo>
                <a:cubicBezTo>
                  <a:pt x="5049825" y="357957"/>
                  <a:pt x="5022166" y="347003"/>
                  <a:pt x="4994031" y="337625"/>
                </a:cubicBezTo>
                <a:cubicBezTo>
                  <a:pt x="4979963" y="332936"/>
                  <a:pt x="4966369" y="326465"/>
                  <a:pt x="4951828" y="323557"/>
                </a:cubicBezTo>
                <a:cubicBezTo>
                  <a:pt x="4862531" y="305697"/>
                  <a:pt x="4904687" y="315288"/>
                  <a:pt x="4825219" y="295422"/>
                </a:cubicBezTo>
                <a:cubicBezTo>
                  <a:pt x="4811151" y="286043"/>
                  <a:pt x="4798905" y="273064"/>
                  <a:pt x="4783016" y="267286"/>
                </a:cubicBezTo>
                <a:cubicBezTo>
                  <a:pt x="4746676" y="254071"/>
                  <a:pt x="4670474" y="239151"/>
                  <a:pt x="4670474" y="239151"/>
                </a:cubicBezTo>
                <a:cubicBezTo>
                  <a:pt x="4656406" y="229773"/>
                  <a:pt x="4640226" y="222971"/>
                  <a:pt x="4628271" y="211016"/>
                </a:cubicBezTo>
                <a:cubicBezTo>
                  <a:pt x="4616316" y="199061"/>
                  <a:pt x="4613338" y="179375"/>
                  <a:pt x="4600136" y="168813"/>
                </a:cubicBezTo>
                <a:cubicBezTo>
                  <a:pt x="4588557" y="159550"/>
                  <a:pt x="4572001" y="159434"/>
                  <a:pt x="4557933" y="154745"/>
                </a:cubicBezTo>
                <a:cubicBezTo>
                  <a:pt x="4548554" y="145366"/>
                  <a:pt x="4541170" y="133433"/>
                  <a:pt x="4529797" y="126609"/>
                </a:cubicBezTo>
                <a:cubicBezTo>
                  <a:pt x="4517082" y="118980"/>
                  <a:pt x="4502341" y="114094"/>
                  <a:pt x="4487594" y="112542"/>
                </a:cubicBezTo>
                <a:cubicBezTo>
                  <a:pt x="4412833" y="104673"/>
                  <a:pt x="4337539" y="103163"/>
                  <a:pt x="4262511" y="98474"/>
                </a:cubicBezTo>
                <a:cubicBezTo>
                  <a:pt x="4249731" y="79303"/>
                  <a:pt x="4228515" y="41501"/>
                  <a:pt x="4206240" y="28136"/>
                </a:cubicBezTo>
                <a:cubicBezTo>
                  <a:pt x="4193524" y="20507"/>
                  <a:pt x="4178105" y="18757"/>
                  <a:pt x="4164037" y="14068"/>
                </a:cubicBezTo>
                <a:cubicBezTo>
                  <a:pt x="4103077" y="18757"/>
                  <a:pt x="4042297" y="28136"/>
                  <a:pt x="3981157" y="28136"/>
                </a:cubicBezTo>
                <a:cubicBezTo>
                  <a:pt x="3701784" y="28136"/>
                  <a:pt x="3697992" y="24393"/>
                  <a:pt x="3502856" y="0"/>
                </a:cubicBezTo>
                <a:cubicBezTo>
                  <a:pt x="3470437" y="5403"/>
                  <a:pt x="3410878" y="10820"/>
                  <a:pt x="3376246" y="28136"/>
                </a:cubicBezTo>
                <a:cubicBezTo>
                  <a:pt x="3361124" y="35697"/>
                  <a:pt x="3348111" y="46893"/>
                  <a:pt x="3334043" y="56271"/>
                </a:cubicBezTo>
                <a:cubicBezTo>
                  <a:pt x="3289457" y="123151"/>
                  <a:pt x="3321948" y="93127"/>
                  <a:pt x="3221502" y="126609"/>
                </a:cubicBezTo>
                <a:lnTo>
                  <a:pt x="3179299" y="140677"/>
                </a:lnTo>
                <a:lnTo>
                  <a:pt x="3137096" y="154745"/>
                </a:lnTo>
                <a:cubicBezTo>
                  <a:pt x="3087989" y="203850"/>
                  <a:pt x="3121541" y="178687"/>
                  <a:pt x="3024554" y="211016"/>
                </a:cubicBezTo>
                <a:lnTo>
                  <a:pt x="2982351" y="225083"/>
                </a:lnTo>
                <a:lnTo>
                  <a:pt x="2940148" y="239151"/>
                </a:lnTo>
                <a:cubicBezTo>
                  <a:pt x="2935459" y="253219"/>
                  <a:pt x="2940736" y="279099"/>
                  <a:pt x="2926080" y="281354"/>
                </a:cubicBezTo>
                <a:cubicBezTo>
                  <a:pt x="2831873" y="295847"/>
                  <a:pt x="2787364" y="277317"/>
                  <a:pt x="2715065" y="253219"/>
                </a:cubicBezTo>
                <a:cubicBezTo>
                  <a:pt x="2686930" y="257908"/>
                  <a:pt x="2658331" y="260368"/>
                  <a:pt x="2630659" y="267286"/>
                </a:cubicBezTo>
                <a:cubicBezTo>
                  <a:pt x="2601887" y="274479"/>
                  <a:pt x="2575763" y="292471"/>
                  <a:pt x="2546253" y="295422"/>
                </a:cubicBezTo>
                <a:lnTo>
                  <a:pt x="2405576" y="309489"/>
                </a:lnTo>
                <a:cubicBezTo>
                  <a:pt x="2331293" y="334250"/>
                  <a:pt x="2375712" y="315331"/>
                  <a:pt x="2278966" y="379828"/>
                </a:cubicBezTo>
                <a:lnTo>
                  <a:pt x="2236763" y="407963"/>
                </a:lnTo>
                <a:lnTo>
                  <a:pt x="2194560" y="436099"/>
                </a:lnTo>
                <a:cubicBezTo>
                  <a:pt x="2185182" y="450167"/>
                  <a:pt x="2179627" y="467740"/>
                  <a:pt x="2166425" y="478302"/>
                </a:cubicBezTo>
                <a:cubicBezTo>
                  <a:pt x="2154846" y="487565"/>
                  <a:pt x="2137852" y="486528"/>
                  <a:pt x="2124222" y="492369"/>
                </a:cubicBezTo>
                <a:cubicBezTo>
                  <a:pt x="2016808" y="538403"/>
                  <a:pt x="2122683" y="512686"/>
                  <a:pt x="1969477" y="534573"/>
                </a:cubicBezTo>
                <a:cubicBezTo>
                  <a:pt x="1941342" y="543951"/>
                  <a:pt x="1911597" y="549445"/>
                  <a:pt x="1885071" y="562708"/>
                </a:cubicBezTo>
                <a:cubicBezTo>
                  <a:pt x="1844812" y="582837"/>
                  <a:pt x="1827994" y="594562"/>
                  <a:pt x="1786597" y="604911"/>
                </a:cubicBezTo>
                <a:cubicBezTo>
                  <a:pt x="1670575" y="633917"/>
                  <a:pt x="1761066" y="604167"/>
                  <a:pt x="1659988" y="633046"/>
                </a:cubicBezTo>
                <a:cubicBezTo>
                  <a:pt x="1645730" y="637120"/>
                  <a:pt x="1630748" y="639913"/>
                  <a:pt x="1617785" y="647114"/>
                </a:cubicBezTo>
                <a:cubicBezTo>
                  <a:pt x="1588226" y="663536"/>
                  <a:pt x="1561514" y="684628"/>
                  <a:pt x="1533379" y="703385"/>
                </a:cubicBezTo>
                <a:cubicBezTo>
                  <a:pt x="1519311" y="712763"/>
                  <a:pt x="1503131" y="719565"/>
                  <a:pt x="1491176" y="731520"/>
                </a:cubicBezTo>
                <a:cubicBezTo>
                  <a:pt x="1481797" y="740899"/>
                  <a:pt x="1471326" y="749299"/>
                  <a:pt x="1463040" y="759656"/>
                </a:cubicBezTo>
                <a:cubicBezTo>
                  <a:pt x="1452478" y="772858"/>
                  <a:pt x="1446860" y="789904"/>
                  <a:pt x="1434905" y="801859"/>
                </a:cubicBezTo>
                <a:cubicBezTo>
                  <a:pt x="1422950" y="813814"/>
                  <a:pt x="1406770" y="820616"/>
                  <a:pt x="1392702" y="829994"/>
                </a:cubicBezTo>
                <a:cubicBezTo>
                  <a:pt x="1383323" y="844062"/>
                  <a:pt x="1376521" y="860242"/>
                  <a:pt x="1364566" y="872197"/>
                </a:cubicBezTo>
                <a:cubicBezTo>
                  <a:pt x="1337294" y="899469"/>
                  <a:pt x="1314487" y="902958"/>
                  <a:pt x="1280160" y="914400"/>
                </a:cubicBezTo>
                <a:cubicBezTo>
                  <a:pt x="1270782" y="923779"/>
                  <a:pt x="1260310" y="932179"/>
                  <a:pt x="1252025" y="942536"/>
                </a:cubicBezTo>
                <a:cubicBezTo>
                  <a:pt x="1241463" y="955738"/>
                  <a:pt x="1237092" y="974177"/>
                  <a:pt x="1223890" y="984739"/>
                </a:cubicBezTo>
                <a:cubicBezTo>
                  <a:pt x="1212311" y="994002"/>
                  <a:pt x="1195754" y="994117"/>
                  <a:pt x="1181686" y="998806"/>
                </a:cubicBezTo>
                <a:cubicBezTo>
                  <a:pt x="1094060" y="1086435"/>
                  <a:pt x="1212535" y="959568"/>
                  <a:pt x="1139483" y="1069145"/>
                </a:cubicBezTo>
                <a:cubicBezTo>
                  <a:pt x="1128447" y="1085698"/>
                  <a:pt x="1111348" y="1097280"/>
                  <a:pt x="1097280" y="1111348"/>
                </a:cubicBezTo>
                <a:cubicBezTo>
                  <a:pt x="1079591" y="1164419"/>
                  <a:pt x="1075316" y="1189583"/>
                  <a:pt x="1026942" y="1237957"/>
                </a:cubicBezTo>
                <a:cubicBezTo>
                  <a:pt x="1017563" y="1247336"/>
                  <a:pt x="1007092" y="1255736"/>
                  <a:pt x="998806" y="1266093"/>
                </a:cubicBezTo>
                <a:cubicBezTo>
                  <a:pt x="988244" y="1279295"/>
                  <a:pt x="983873" y="1297734"/>
                  <a:pt x="970671" y="1308296"/>
                </a:cubicBezTo>
                <a:cubicBezTo>
                  <a:pt x="959092" y="1317559"/>
                  <a:pt x="942536" y="1317674"/>
                  <a:pt x="928468" y="1322363"/>
                </a:cubicBezTo>
                <a:cubicBezTo>
                  <a:pt x="833026" y="1385991"/>
                  <a:pt x="867973" y="1354724"/>
                  <a:pt x="815926" y="1406769"/>
                </a:cubicBezTo>
                <a:cubicBezTo>
                  <a:pt x="762251" y="1567797"/>
                  <a:pt x="808408" y="1409674"/>
                  <a:pt x="773723" y="1617785"/>
                </a:cubicBezTo>
                <a:cubicBezTo>
                  <a:pt x="771285" y="1632412"/>
                  <a:pt x="763730" y="1645730"/>
                  <a:pt x="759656" y="1659988"/>
                </a:cubicBezTo>
                <a:cubicBezTo>
                  <a:pt x="724336" y="1783611"/>
                  <a:pt x="765243" y="1657294"/>
                  <a:pt x="731520" y="1758462"/>
                </a:cubicBezTo>
                <a:cubicBezTo>
                  <a:pt x="736209" y="1805354"/>
                  <a:pt x="738422" y="1852561"/>
                  <a:pt x="745588" y="1899139"/>
                </a:cubicBezTo>
                <a:cubicBezTo>
                  <a:pt x="754642" y="1957987"/>
                  <a:pt x="763244" y="1928313"/>
                  <a:pt x="787791" y="1983545"/>
                </a:cubicBezTo>
                <a:cubicBezTo>
                  <a:pt x="799836" y="2010646"/>
                  <a:pt x="806548" y="2039816"/>
                  <a:pt x="815926" y="2067951"/>
                </a:cubicBezTo>
                <a:lnTo>
                  <a:pt x="829994" y="2110154"/>
                </a:lnTo>
                <a:cubicBezTo>
                  <a:pt x="834683" y="2124222"/>
                  <a:pt x="835837" y="2140019"/>
                  <a:pt x="844062" y="2152357"/>
                </a:cubicBezTo>
                <a:cubicBezTo>
                  <a:pt x="924693" y="2273305"/>
                  <a:pt x="828022" y="2120278"/>
                  <a:pt x="886265" y="2236763"/>
                </a:cubicBezTo>
                <a:cubicBezTo>
                  <a:pt x="893826" y="2251885"/>
                  <a:pt x="907533" y="2263516"/>
                  <a:pt x="914400" y="2278966"/>
                </a:cubicBezTo>
                <a:cubicBezTo>
                  <a:pt x="926445" y="2306067"/>
                  <a:pt x="933158" y="2335237"/>
                  <a:pt x="942536" y="2363373"/>
                </a:cubicBezTo>
                <a:cubicBezTo>
                  <a:pt x="947225" y="2377441"/>
                  <a:pt x="946117" y="2395091"/>
                  <a:pt x="956603" y="2405576"/>
                </a:cubicBezTo>
                <a:lnTo>
                  <a:pt x="984739" y="2433711"/>
                </a:lnTo>
                <a:cubicBezTo>
                  <a:pt x="989428" y="2447779"/>
                  <a:pt x="989909" y="2464051"/>
                  <a:pt x="998806" y="2475914"/>
                </a:cubicBezTo>
                <a:cubicBezTo>
                  <a:pt x="1018701" y="2502441"/>
                  <a:pt x="1069145" y="2546253"/>
                  <a:pt x="1069145" y="2546253"/>
                </a:cubicBezTo>
                <a:cubicBezTo>
                  <a:pt x="1114436" y="2682122"/>
                  <a:pt x="1041805" y="2470866"/>
                  <a:pt x="1111348" y="2644726"/>
                </a:cubicBezTo>
                <a:cubicBezTo>
                  <a:pt x="1161570" y="2770283"/>
                  <a:pt x="1113488" y="2690141"/>
                  <a:pt x="1167619" y="2771336"/>
                </a:cubicBezTo>
                <a:cubicBezTo>
                  <a:pt x="1162930" y="2851053"/>
                  <a:pt x="1161122" y="2930991"/>
                  <a:pt x="1153551" y="3010486"/>
                </a:cubicBezTo>
                <a:cubicBezTo>
                  <a:pt x="1151718" y="3029733"/>
                  <a:pt x="1148129" y="3049464"/>
                  <a:pt x="1139483" y="3066757"/>
                </a:cubicBezTo>
                <a:cubicBezTo>
                  <a:pt x="1133552" y="3078620"/>
                  <a:pt x="1120726" y="3085514"/>
                  <a:pt x="1111348" y="3094893"/>
                </a:cubicBezTo>
                <a:cubicBezTo>
                  <a:pt x="1091218" y="3155284"/>
                  <a:pt x="1098729" y="3174695"/>
                  <a:pt x="1055077" y="3207434"/>
                </a:cubicBezTo>
                <a:cubicBezTo>
                  <a:pt x="1028025" y="3227723"/>
                  <a:pt x="998806" y="3244948"/>
                  <a:pt x="970671" y="3263705"/>
                </a:cubicBezTo>
                <a:lnTo>
                  <a:pt x="928468" y="3291840"/>
                </a:lnTo>
                <a:cubicBezTo>
                  <a:pt x="919090" y="3305908"/>
                  <a:pt x="907894" y="3318921"/>
                  <a:pt x="900333" y="3334043"/>
                </a:cubicBezTo>
                <a:cubicBezTo>
                  <a:pt x="893701" y="3347306"/>
                  <a:pt x="893894" y="3363530"/>
                  <a:pt x="886265" y="3376246"/>
                </a:cubicBezTo>
                <a:cubicBezTo>
                  <a:pt x="836274" y="3459565"/>
                  <a:pt x="860251" y="3313617"/>
                  <a:pt x="801859" y="3488788"/>
                </a:cubicBezTo>
                <a:cubicBezTo>
                  <a:pt x="776197" y="3565772"/>
                  <a:pt x="793941" y="3570119"/>
                  <a:pt x="731520" y="3601329"/>
                </a:cubicBezTo>
                <a:cubicBezTo>
                  <a:pt x="718257" y="3607961"/>
                  <a:pt x="703385" y="3610708"/>
                  <a:pt x="689317" y="3615397"/>
                </a:cubicBezTo>
                <a:cubicBezTo>
                  <a:pt x="608686" y="3736345"/>
                  <a:pt x="705357" y="3583318"/>
                  <a:pt x="647114" y="3699803"/>
                </a:cubicBezTo>
                <a:cubicBezTo>
                  <a:pt x="639553" y="3714925"/>
                  <a:pt x="628357" y="3727938"/>
                  <a:pt x="618979" y="3742006"/>
                </a:cubicBezTo>
                <a:cubicBezTo>
                  <a:pt x="614290" y="3760763"/>
                  <a:pt x="610223" y="3779687"/>
                  <a:pt x="604911" y="3798277"/>
                </a:cubicBezTo>
                <a:cubicBezTo>
                  <a:pt x="578930" y="3889210"/>
                  <a:pt x="590013" y="3840555"/>
                  <a:pt x="436099" y="3854548"/>
                </a:cubicBezTo>
                <a:cubicBezTo>
                  <a:pt x="426720" y="3863926"/>
                  <a:pt x="419336" y="3875859"/>
                  <a:pt x="407963" y="3882683"/>
                </a:cubicBezTo>
                <a:cubicBezTo>
                  <a:pt x="395247" y="3890312"/>
                  <a:pt x="376245" y="3886265"/>
                  <a:pt x="365760" y="3896751"/>
                </a:cubicBezTo>
                <a:cubicBezTo>
                  <a:pt x="350931" y="3911580"/>
                  <a:pt x="351050" y="3936912"/>
                  <a:pt x="337625" y="3953022"/>
                </a:cubicBezTo>
                <a:cubicBezTo>
                  <a:pt x="326801" y="3966010"/>
                  <a:pt x="308624" y="3970595"/>
                  <a:pt x="295422" y="3981157"/>
                </a:cubicBezTo>
                <a:cubicBezTo>
                  <a:pt x="240249" y="4025295"/>
                  <a:pt x="298374" y="3998931"/>
                  <a:pt x="225083" y="4023360"/>
                </a:cubicBezTo>
                <a:cubicBezTo>
                  <a:pt x="211015" y="4032739"/>
                  <a:pt x="199283" y="4047395"/>
                  <a:pt x="182880" y="4051496"/>
                </a:cubicBezTo>
                <a:cubicBezTo>
                  <a:pt x="124541" y="4066081"/>
                  <a:pt x="90680" y="4065563"/>
                  <a:pt x="42203" y="4065563"/>
                </a:cubicBezTo>
                <a:lnTo>
                  <a:pt x="0" y="4543865"/>
                </a:lnTo>
                <a:close/>
              </a:path>
            </a:pathLst>
          </a:cu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2987824" y="1124744"/>
            <a:ext cx="5400600" cy="523220"/>
          </a:xfrm>
          <a:prstGeom prst="rect">
            <a:avLst/>
          </a:prstGeom>
          <a:noFill/>
        </p:spPr>
        <p:txBody>
          <a:bodyPr wrap="square" rtlCol="0">
            <a:spAutoFit/>
          </a:bodyPr>
          <a:lstStyle/>
          <a:p>
            <a:pPr algn="ctr"/>
            <a:r>
              <a:rPr lang="cs-CZ" sz="2800" b="1" dirty="0" smtClean="0">
                <a:solidFill>
                  <a:srgbClr val="002060"/>
                </a:solidFill>
                <a:effectLst>
                  <a:outerShdw blurRad="38100" dist="38100" dir="2700000" algn="tl">
                    <a:srgbClr val="000000">
                      <a:alpha val="43137"/>
                    </a:srgbClr>
                  </a:outerShdw>
                </a:effectLst>
              </a:rPr>
              <a:t>S T Ř E D O Z E M N Í    M O Ř E</a:t>
            </a:r>
            <a:endParaRPr lang="cs-CZ" sz="2800" b="1" dirty="0">
              <a:solidFill>
                <a:srgbClr val="002060"/>
              </a:solidFill>
              <a:effectLst>
                <a:outerShdw blurRad="38100" dist="38100" dir="2700000" algn="tl">
                  <a:srgbClr val="000000">
                    <a:alpha val="43137"/>
                  </a:srgbClr>
                </a:outerShdw>
              </a:effectLst>
            </a:endParaRPr>
          </a:p>
        </p:txBody>
      </p:sp>
      <p:sp>
        <p:nvSpPr>
          <p:cNvPr id="6" name="Volný tvar 5"/>
          <p:cNvSpPr/>
          <p:nvPr/>
        </p:nvSpPr>
        <p:spPr>
          <a:xfrm>
            <a:off x="8060788" y="4431323"/>
            <a:ext cx="562707" cy="2433711"/>
          </a:xfrm>
          <a:custGeom>
            <a:avLst/>
            <a:gdLst>
              <a:gd name="connsiteX0" fmla="*/ 562707 w 562707"/>
              <a:gd name="connsiteY0" fmla="*/ 0 h 2433711"/>
              <a:gd name="connsiteX1" fmla="*/ 436098 w 562707"/>
              <a:gd name="connsiteY1" fmla="*/ 182880 h 2433711"/>
              <a:gd name="connsiteX2" fmla="*/ 239150 w 562707"/>
              <a:gd name="connsiteY2" fmla="*/ 281354 h 2433711"/>
              <a:gd name="connsiteX3" fmla="*/ 211015 w 562707"/>
              <a:gd name="connsiteY3" fmla="*/ 604911 h 2433711"/>
              <a:gd name="connsiteX4" fmla="*/ 323557 w 562707"/>
              <a:gd name="connsiteY4" fmla="*/ 970671 h 2433711"/>
              <a:gd name="connsiteX5" fmla="*/ 436098 w 562707"/>
              <a:gd name="connsiteY5" fmla="*/ 1252025 h 2433711"/>
              <a:gd name="connsiteX6" fmla="*/ 492369 w 562707"/>
              <a:gd name="connsiteY6" fmla="*/ 1420837 h 2433711"/>
              <a:gd name="connsiteX7" fmla="*/ 379827 w 562707"/>
              <a:gd name="connsiteY7" fmla="*/ 1786597 h 2433711"/>
              <a:gd name="connsiteX8" fmla="*/ 0 w 562707"/>
              <a:gd name="connsiteY8" fmla="*/ 2433711 h 243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707" h="2433711">
                <a:moveTo>
                  <a:pt x="562707" y="0"/>
                </a:moveTo>
                <a:cubicBezTo>
                  <a:pt x="526365" y="67994"/>
                  <a:pt x="490024" y="135988"/>
                  <a:pt x="436098" y="182880"/>
                </a:cubicBezTo>
                <a:cubicBezTo>
                  <a:pt x="382172" y="229772"/>
                  <a:pt x="276664" y="211016"/>
                  <a:pt x="239150" y="281354"/>
                </a:cubicBezTo>
                <a:cubicBezTo>
                  <a:pt x="201636" y="351692"/>
                  <a:pt x="196947" y="490025"/>
                  <a:pt x="211015" y="604911"/>
                </a:cubicBezTo>
                <a:cubicBezTo>
                  <a:pt x="225083" y="719797"/>
                  <a:pt x="286043" y="862819"/>
                  <a:pt x="323557" y="970671"/>
                </a:cubicBezTo>
                <a:cubicBezTo>
                  <a:pt x="361071" y="1078523"/>
                  <a:pt x="407963" y="1176997"/>
                  <a:pt x="436098" y="1252025"/>
                </a:cubicBezTo>
                <a:cubicBezTo>
                  <a:pt x="464233" y="1327053"/>
                  <a:pt x="501747" y="1331742"/>
                  <a:pt x="492369" y="1420837"/>
                </a:cubicBezTo>
                <a:cubicBezTo>
                  <a:pt x="482991" y="1509932"/>
                  <a:pt x="461888" y="1617785"/>
                  <a:pt x="379827" y="1786597"/>
                </a:cubicBezTo>
                <a:cubicBezTo>
                  <a:pt x="297766" y="1955409"/>
                  <a:pt x="148883" y="2194560"/>
                  <a:pt x="0" y="2433711"/>
                </a:cubicBezTo>
              </a:path>
            </a:pathLst>
          </a:cu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Volný tvar 7"/>
          <p:cNvSpPr/>
          <p:nvPr/>
        </p:nvSpPr>
        <p:spPr>
          <a:xfrm>
            <a:off x="2630658" y="3756074"/>
            <a:ext cx="1617785" cy="703384"/>
          </a:xfrm>
          <a:custGeom>
            <a:avLst/>
            <a:gdLst>
              <a:gd name="connsiteX0" fmla="*/ 1617785 w 1617785"/>
              <a:gd name="connsiteY0" fmla="*/ 0 h 703384"/>
              <a:gd name="connsiteX1" fmla="*/ 1364567 w 1617785"/>
              <a:gd name="connsiteY1" fmla="*/ 225083 h 703384"/>
              <a:gd name="connsiteX2" fmla="*/ 1209822 w 1617785"/>
              <a:gd name="connsiteY2" fmla="*/ 379828 h 703384"/>
              <a:gd name="connsiteX3" fmla="*/ 773724 w 1617785"/>
              <a:gd name="connsiteY3" fmla="*/ 506437 h 703384"/>
              <a:gd name="connsiteX4" fmla="*/ 0 w 1617785"/>
              <a:gd name="connsiteY4" fmla="*/ 703384 h 703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785" h="703384">
                <a:moveTo>
                  <a:pt x="1617785" y="0"/>
                </a:moveTo>
                <a:cubicBezTo>
                  <a:pt x="1525173" y="80889"/>
                  <a:pt x="1432561" y="161778"/>
                  <a:pt x="1364567" y="225083"/>
                </a:cubicBezTo>
                <a:cubicBezTo>
                  <a:pt x="1296573" y="288388"/>
                  <a:pt x="1308296" y="332936"/>
                  <a:pt x="1209822" y="379828"/>
                </a:cubicBezTo>
                <a:cubicBezTo>
                  <a:pt x="1111348" y="426720"/>
                  <a:pt x="975361" y="452511"/>
                  <a:pt x="773724" y="506437"/>
                </a:cubicBezTo>
                <a:cubicBezTo>
                  <a:pt x="572087" y="560363"/>
                  <a:pt x="286043" y="631873"/>
                  <a:pt x="0" y="703384"/>
                </a:cubicBezTo>
              </a:path>
            </a:pathLst>
          </a:custGeom>
          <a:ln w="381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Volný tvar 8"/>
          <p:cNvSpPr/>
          <p:nvPr/>
        </p:nvSpPr>
        <p:spPr>
          <a:xfrm>
            <a:off x="3938954" y="2940148"/>
            <a:ext cx="351692" cy="618978"/>
          </a:xfrm>
          <a:custGeom>
            <a:avLst/>
            <a:gdLst>
              <a:gd name="connsiteX0" fmla="*/ 351692 w 351692"/>
              <a:gd name="connsiteY0" fmla="*/ 618978 h 618978"/>
              <a:gd name="connsiteX1" fmla="*/ 182880 w 351692"/>
              <a:gd name="connsiteY1" fmla="*/ 393895 h 618978"/>
              <a:gd name="connsiteX2" fmla="*/ 0 w 351692"/>
              <a:gd name="connsiteY2" fmla="*/ 0 h 618978"/>
            </a:gdLst>
            <a:ahLst/>
            <a:cxnLst>
              <a:cxn ang="0">
                <a:pos x="connsiteX0" y="connsiteY0"/>
              </a:cxn>
              <a:cxn ang="0">
                <a:pos x="connsiteX1" y="connsiteY1"/>
              </a:cxn>
              <a:cxn ang="0">
                <a:pos x="connsiteX2" y="connsiteY2"/>
              </a:cxn>
            </a:cxnLst>
            <a:rect l="l" t="t" r="r" b="b"/>
            <a:pathLst>
              <a:path w="351692" h="618978">
                <a:moveTo>
                  <a:pt x="351692" y="618978"/>
                </a:moveTo>
                <a:cubicBezTo>
                  <a:pt x="296593" y="558018"/>
                  <a:pt x="241495" y="497058"/>
                  <a:pt x="182880" y="393895"/>
                </a:cubicBezTo>
                <a:cubicBezTo>
                  <a:pt x="124265" y="290732"/>
                  <a:pt x="62132" y="145366"/>
                  <a:pt x="0" y="0"/>
                </a:cubicBezTo>
              </a:path>
            </a:pathLst>
          </a:custGeom>
          <a:ln w="381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Volný tvar 9"/>
          <p:cNvSpPr/>
          <p:nvPr/>
        </p:nvSpPr>
        <p:spPr>
          <a:xfrm>
            <a:off x="1691681" y="4684542"/>
            <a:ext cx="798302" cy="544658"/>
          </a:xfrm>
          <a:custGeom>
            <a:avLst/>
            <a:gdLst>
              <a:gd name="connsiteX0" fmla="*/ 337625 w 337625"/>
              <a:gd name="connsiteY0" fmla="*/ 0 h 436098"/>
              <a:gd name="connsiteX1" fmla="*/ 281354 w 337625"/>
              <a:gd name="connsiteY1" fmla="*/ 182880 h 436098"/>
              <a:gd name="connsiteX2" fmla="*/ 0 w 337625"/>
              <a:gd name="connsiteY2" fmla="*/ 436098 h 436098"/>
            </a:gdLst>
            <a:ahLst/>
            <a:cxnLst>
              <a:cxn ang="0">
                <a:pos x="connsiteX0" y="connsiteY0"/>
              </a:cxn>
              <a:cxn ang="0">
                <a:pos x="connsiteX1" y="connsiteY1"/>
              </a:cxn>
              <a:cxn ang="0">
                <a:pos x="connsiteX2" y="connsiteY2"/>
              </a:cxn>
            </a:cxnLst>
            <a:rect l="l" t="t" r="r" b="b"/>
            <a:pathLst>
              <a:path w="337625" h="436098">
                <a:moveTo>
                  <a:pt x="337625" y="0"/>
                </a:moveTo>
                <a:cubicBezTo>
                  <a:pt x="337625" y="55098"/>
                  <a:pt x="337625" y="110197"/>
                  <a:pt x="281354" y="182880"/>
                </a:cubicBezTo>
                <a:cubicBezTo>
                  <a:pt x="225083" y="255563"/>
                  <a:pt x="112541" y="345830"/>
                  <a:pt x="0" y="436098"/>
                </a:cubicBezTo>
              </a:path>
            </a:pathLst>
          </a:custGeom>
          <a:ln w="381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 name="Volný tvar 10"/>
          <p:cNvSpPr/>
          <p:nvPr/>
        </p:nvSpPr>
        <p:spPr>
          <a:xfrm rot="989348">
            <a:off x="1532996" y="4275114"/>
            <a:ext cx="901784" cy="475852"/>
          </a:xfrm>
          <a:custGeom>
            <a:avLst/>
            <a:gdLst>
              <a:gd name="connsiteX0" fmla="*/ 886265 w 886265"/>
              <a:gd name="connsiteY0" fmla="*/ 114886 h 325902"/>
              <a:gd name="connsiteX1" fmla="*/ 675250 w 886265"/>
              <a:gd name="connsiteY1" fmla="*/ 44548 h 325902"/>
              <a:gd name="connsiteX2" fmla="*/ 393896 w 886265"/>
              <a:gd name="connsiteY2" fmla="*/ 16412 h 325902"/>
              <a:gd name="connsiteX3" fmla="*/ 84407 w 886265"/>
              <a:gd name="connsiteY3" fmla="*/ 143022 h 325902"/>
              <a:gd name="connsiteX4" fmla="*/ 0 w 886265"/>
              <a:gd name="connsiteY4" fmla="*/ 325902 h 32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265" h="325902">
                <a:moveTo>
                  <a:pt x="886265" y="114886"/>
                </a:moveTo>
                <a:cubicBezTo>
                  <a:pt x="821788" y="87923"/>
                  <a:pt x="757312" y="60960"/>
                  <a:pt x="675250" y="44548"/>
                </a:cubicBezTo>
                <a:cubicBezTo>
                  <a:pt x="593189" y="28136"/>
                  <a:pt x="492370" y="0"/>
                  <a:pt x="393896" y="16412"/>
                </a:cubicBezTo>
                <a:cubicBezTo>
                  <a:pt x="295422" y="32824"/>
                  <a:pt x="150056" y="91440"/>
                  <a:pt x="84407" y="143022"/>
                </a:cubicBezTo>
                <a:cubicBezTo>
                  <a:pt x="18758" y="194604"/>
                  <a:pt x="9379" y="260253"/>
                  <a:pt x="0" y="325902"/>
                </a:cubicBezTo>
              </a:path>
            </a:pathLst>
          </a:custGeom>
          <a:ln w="381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Elipsa 12"/>
          <p:cNvSpPr/>
          <p:nvPr/>
        </p:nvSpPr>
        <p:spPr>
          <a:xfrm>
            <a:off x="4283968" y="357301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4" name="Elipsa 13"/>
          <p:cNvSpPr/>
          <p:nvPr/>
        </p:nvSpPr>
        <p:spPr>
          <a:xfrm>
            <a:off x="2411760" y="450912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7" name="Elipsa 16"/>
          <p:cNvSpPr/>
          <p:nvPr/>
        </p:nvSpPr>
        <p:spPr>
          <a:xfrm>
            <a:off x="1187624" y="4581128"/>
            <a:ext cx="648072" cy="5760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Picture 8" descr="Soubor:Flag of Italy (1861-1946).svg">
            <a:hlinkClick r:id="rId3"/>
          </p:cNvPr>
          <p:cNvPicPr>
            <a:picLocks noChangeAspect="1" noChangeArrowheads="1"/>
          </p:cNvPicPr>
          <p:nvPr/>
        </p:nvPicPr>
        <p:blipFill>
          <a:blip r:embed="rId4" cstate="print"/>
          <a:srcRect/>
          <a:stretch>
            <a:fillRect/>
          </a:stretch>
        </p:blipFill>
        <p:spPr bwMode="auto">
          <a:xfrm>
            <a:off x="1259632" y="4725144"/>
            <a:ext cx="432048" cy="287852"/>
          </a:xfrm>
          <a:prstGeom prst="rect">
            <a:avLst/>
          </a:prstGeom>
          <a:noFill/>
        </p:spPr>
      </p:pic>
      <p:sp>
        <p:nvSpPr>
          <p:cNvPr id="20" name="Elipsa 19"/>
          <p:cNvSpPr/>
          <p:nvPr/>
        </p:nvSpPr>
        <p:spPr>
          <a:xfrm>
            <a:off x="6588224" y="357301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1" name="Volný tvar 20"/>
          <p:cNvSpPr/>
          <p:nvPr/>
        </p:nvSpPr>
        <p:spPr>
          <a:xfrm>
            <a:off x="6588224" y="3789040"/>
            <a:ext cx="1725782" cy="417200"/>
          </a:xfrm>
          <a:custGeom>
            <a:avLst/>
            <a:gdLst>
              <a:gd name="connsiteX0" fmla="*/ 1810043 w 1810043"/>
              <a:gd name="connsiteY0" fmla="*/ 342314 h 342314"/>
              <a:gd name="connsiteX1" fmla="*/ 1176997 w 1810043"/>
              <a:gd name="connsiteY1" fmla="*/ 201637 h 342314"/>
              <a:gd name="connsiteX2" fmla="*/ 642425 w 1810043"/>
              <a:gd name="connsiteY2" fmla="*/ 215705 h 342314"/>
              <a:gd name="connsiteX3" fmla="*/ 93785 w 1810043"/>
              <a:gd name="connsiteY3" fmla="*/ 32825 h 342314"/>
              <a:gd name="connsiteX4" fmla="*/ 79717 w 1810043"/>
              <a:gd name="connsiteY4" fmla="*/ 18757 h 34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043" h="342314">
                <a:moveTo>
                  <a:pt x="1810043" y="342314"/>
                </a:moveTo>
                <a:cubicBezTo>
                  <a:pt x="1590821" y="282526"/>
                  <a:pt x="1371600" y="222739"/>
                  <a:pt x="1176997" y="201637"/>
                </a:cubicBezTo>
                <a:cubicBezTo>
                  <a:pt x="982394" y="180536"/>
                  <a:pt x="822960" y="243840"/>
                  <a:pt x="642425" y="215705"/>
                </a:cubicBezTo>
                <a:cubicBezTo>
                  <a:pt x="461890" y="187570"/>
                  <a:pt x="187570" y="65650"/>
                  <a:pt x="93785" y="32825"/>
                </a:cubicBezTo>
                <a:cubicBezTo>
                  <a:pt x="0" y="0"/>
                  <a:pt x="39858" y="9378"/>
                  <a:pt x="79717" y="18757"/>
                </a:cubicBezTo>
              </a:path>
            </a:pathLst>
          </a:custGeom>
          <a:ln w="762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TextovéPole 22"/>
          <p:cNvSpPr txBox="1"/>
          <p:nvPr/>
        </p:nvSpPr>
        <p:spPr>
          <a:xfrm>
            <a:off x="6732240" y="3140968"/>
            <a:ext cx="1512168" cy="646331"/>
          </a:xfrm>
          <a:prstGeom prst="rect">
            <a:avLst/>
          </a:prstGeom>
          <a:noFill/>
        </p:spPr>
        <p:txBody>
          <a:bodyPr wrap="square" rtlCol="0">
            <a:spAutoFit/>
          </a:bodyPr>
          <a:lstStyle/>
          <a:p>
            <a:r>
              <a:rPr lang="cs-CZ" dirty="0" err="1" smtClean="0"/>
              <a:t>Tobruk</a:t>
            </a:r>
            <a:endParaRPr lang="cs-CZ" dirty="0" smtClean="0"/>
          </a:p>
          <a:p>
            <a:r>
              <a:rPr lang="cs-CZ" dirty="0" smtClean="0"/>
              <a:t>22.1. 1941</a:t>
            </a:r>
            <a:endParaRPr lang="cs-CZ" dirty="0"/>
          </a:p>
        </p:txBody>
      </p:sp>
      <p:sp>
        <p:nvSpPr>
          <p:cNvPr id="24" name="TextovéPole 23"/>
          <p:cNvSpPr txBox="1"/>
          <p:nvPr/>
        </p:nvSpPr>
        <p:spPr>
          <a:xfrm>
            <a:off x="4211960" y="3717032"/>
            <a:ext cx="1080120" cy="369332"/>
          </a:xfrm>
          <a:prstGeom prst="rect">
            <a:avLst/>
          </a:prstGeom>
          <a:noFill/>
        </p:spPr>
        <p:txBody>
          <a:bodyPr wrap="square" rtlCol="0">
            <a:spAutoFit/>
          </a:bodyPr>
          <a:lstStyle/>
          <a:p>
            <a:r>
              <a:rPr lang="cs-CZ" dirty="0" err="1" smtClean="0"/>
              <a:t>Mekili</a:t>
            </a:r>
            <a:endParaRPr lang="cs-CZ" dirty="0"/>
          </a:p>
        </p:txBody>
      </p:sp>
      <p:sp>
        <p:nvSpPr>
          <p:cNvPr id="25" name="TextovéPole 24"/>
          <p:cNvSpPr txBox="1"/>
          <p:nvPr/>
        </p:nvSpPr>
        <p:spPr>
          <a:xfrm>
            <a:off x="2555776" y="4509120"/>
            <a:ext cx="1008112" cy="369332"/>
          </a:xfrm>
          <a:prstGeom prst="rect">
            <a:avLst/>
          </a:prstGeom>
          <a:noFill/>
        </p:spPr>
        <p:txBody>
          <a:bodyPr wrap="square" rtlCol="0">
            <a:spAutoFit/>
          </a:bodyPr>
          <a:lstStyle/>
          <a:p>
            <a:r>
              <a:rPr lang="cs-CZ" dirty="0" err="1" smtClean="0"/>
              <a:t>Msus</a:t>
            </a:r>
            <a:endParaRPr lang="cs-CZ" dirty="0"/>
          </a:p>
        </p:txBody>
      </p:sp>
      <p:sp>
        <p:nvSpPr>
          <p:cNvPr id="26" name="Volný tvar 25"/>
          <p:cNvSpPr/>
          <p:nvPr/>
        </p:nvSpPr>
        <p:spPr>
          <a:xfrm>
            <a:off x="1259632" y="2636912"/>
            <a:ext cx="2668321" cy="1685209"/>
          </a:xfrm>
          <a:custGeom>
            <a:avLst/>
            <a:gdLst>
              <a:gd name="connsiteX0" fmla="*/ 1158000 w 2566167"/>
              <a:gd name="connsiteY0" fmla="*/ 1575582 h 1589650"/>
              <a:gd name="connsiteX1" fmla="*/ 1158000 w 2566167"/>
              <a:gd name="connsiteY1" fmla="*/ 1575582 h 1589650"/>
              <a:gd name="connsiteX2" fmla="*/ 989188 w 2566167"/>
              <a:gd name="connsiteY2" fmla="*/ 1519311 h 1589650"/>
              <a:gd name="connsiteX3" fmla="*/ 946985 w 2566167"/>
              <a:gd name="connsiteY3" fmla="*/ 1505243 h 1589650"/>
              <a:gd name="connsiteX4" fmla="*/ 876647 w 2566167"/>
              <a:gd name="connsiteY4" fmla="*/ 1491176 h 1589650"/>
              <a:gd name="connsiteX5" fmla="*/ 792240 w 2566167"/>
              <a:gd name="connsiteY5" fmla="*/ 1463040 h 1589650"/>
              <a:gd name="connsiteX6" fmla="*/ 609360 w 2566167"/>
              <a:gd name="connsiteY6" fmla="*/ 1477108 h 1589650"/>
              <a:gd name="connsiteX7" fmla="*/ 567157 w 2566167"/>
              <a:gd name="connsiteY7" fmla="*/ 1491176 h 1589650"/>
              <a:gd name="connsiteX8" fmla="*/ 356142 w 2566167"/>
              <a:gd name="connsiteY8" fmla="*/ 1505243 h 1589650"/>
              <a:gd name="connsiteX9" fmla="*/ 32585 w 2566167"/>
              <a:gd name="connsiteY9" fmla="*/ 1491176 h 1589650"/>
              <a:gd name="connsiteX10" fmla="*/ 18517 w 2566167"/>
              <a:gd name="connsiteY10" fmla="*/ 1448973 h 1589650"/>
              <a:gd name="connsiteX11" fmla="*/ 60720 w 2566167"/>
              <a:gd name="connsiteY11" fmla="*/ 1209822 h 1589650"/>
              <a:gd name="connsiteX12" fmla="*/ 88856 w 2566167"/>
              <a:gd name="connsiteY12" fmla="*/ 1181687 h 1589650"/>
              <a:gd name="connsiteX13" fmla="*/ 173262 w 2566167"/>
              <a:gd name="connsiteY13" fmla="*/ 1125416 h 1589650"/>
              <a:gd name="connsiteX14" fmla="*/ 201397 w 2566167"/>
              <a:gd name="connsiteY14" fmla="*/ 1083213 h 1589650"/>
              <a:gd name="connsiteX15" fmla="*/ 271736 w 2566167"/>
              <a:gd name="connsiteY15" fmla="*/ 1026942 h 1589650"/>
              <a:gd name="connsiteX16" fmla="*/ 370210 w 2566167"/>
              <a:gd name="connsiteY16" fmla="*/ 998807 h 1589650"/>
              <a:gd name="connsiteX17" fmla="*/ 412413 w 2566167"/>
              <a:gd name="connsiteY17" fmla="*/ 984739 h 1589650"/>
              <a:gd name="connsiteX18" fmla="*/ 440548 w 2566167"/>
              <a:gd name="connsiteY18" fmla="*/ 942536 h 1589650"/>
              <a:gd name="connsiteX19" fmla="*/ 510887 w 2566167"/>
              <a:gd name="connsiteY19" fmla="*/ 886265 h 1589650"/>
              <a:gd name="connsiteX20" fmla="*/ 553090 w 2566167"/>
              <a:gd name="connsiteY20" fmla="*/ 872197 h 1589650"/>
              <a:gd name="connsiteX21" fmla="*/ 623428 w 2566167"/>
              <a:gd name="connsiteY21" fmla="*/ 787791 h 1589650"/>
              <a:gd name="connsiteX22" fmla="*/ 665631 w 2566167"/>
              <a:gd name="connsiteY22" fmla="*/ 773723 h 1589650"/>
              <a:gd name="connsiteX23" fmla="*/ 707834 w 2566167"/>
              <a:gd name="connsiteY23" fmla="*/ 745588 h 1589650"/>
              <a:gd name="connsiteX24" fmla="*/ 848511 w 2566167"/>
              <a:gd name="connsiteY24" fmla="*/ 703385 h 1589650"/>
              <a:gd name="connsiteX25" fmla="*/ 890714 w 2566167"/>
              <a:gd name="connsiteY25" fmla="*/ 689317 h 1589650"/>
              <a:gd name="connsiteX26" fmla="*/ 1003256 w 2566167"/>
              <a:gd name="connsiteY26" fmla="*/ 661182 h 1589650"/>
              <a:gd name="connsiteX27" fmla="*/ 1045459 w 2566167"/>
              <a:gd name="connsiteY27" fmla="*/ 633047 h 1589650"/>
              <a:gd name="connsiteX28" fmla="*/ 1059527 w 2566167"/>
              <a:gd name="connsiteY28" fmla="*/ 576776 h 1589650"/>
              <a:gd name="connsiteX29" fmla="*/ 1115797 w 2566167"/>
              <a:gd name="connsiteY29" fmla="*/ 562708 h 1589650"/>
              <a:gd name="connsiteX30" fmla="*/ 1143933 w 2566167"/>
              <a:gd name="connsiteY30" fmla="*/ 534573 h 1589650"/>
              <a:gd name="connsiteX31" fmla="*/ 1186136 w 2566167"/>
              <a:gd name="connsiteY31" fmla="*/ 520505 h 1589650"/>
              <a:gd name="connsiteX32" fmla="*/ 1214271 w 2566167"/>
              <a:gd name="connsiteY32" fmla="*/ 464234 h 1589650"/>
              <a:gd name="connsiteX33" fmla="*/ 1270542 w 2566167"/>
              <a:gd name="connsiteY33" fmla="*/ 407963 h 1589650"/>
              <a:gd name="connsiteX34" fmla="*/ 1312745 w 2566167"/>
              <a:gd name="connsiteY34" fmla="*/ 365760 h 1589650"/>
              <a:gd name="connsiteX35" fmla="*/ 1369016 w 2566167"/>
              <a:gd name="connsiteY35" fmla="*/ 309490 h 1589650"/>
              <a:gd name="connsiteX36" fmla="*/ 1467490 w 2566167"/>
              <a:gd name="connsiteY36" fmla="*/ 225083 h 1589650"/>
              <a:gd name="connsiteX37" fmla="*/ 1565964 w 2566167"/>
              <a:gd name="connsiteY37" fmla="*/ 211016 h 1589650"/>
              <a:gd name="connsiteX38" fmla="*/ 1636302 w 2566167"/>
              <a:gd name="connsiteY38" fmla="*/ 154745 h 1589650"/>
              <a:gd name="connsiteX39" fmla="*/ 1692573 w 2566167"/>
              <a:gd name="connsiteY39" fmla="*/ 140677 h 1589650"/>
              <a:gd name="connsiteX40" fmla="*/ 1776979 w 2566167"/>
              <a:gd name="connsiteY40" fmla="*/ 84407 h 1589650"/>
              <a:gd name="connsiteX41" fmla="*/ 1819182 w 2566167"/>
              <a:gd name="connsiteY41" fmla="*/ 70339 h 1589650"/>
              <a:gd name="connsiteX42" fmla="*/ 1903588 w 2566167"/>
              <a:gd name="connsiteY42" fmla="*/ 28136 h 1589650"/>
              <a:gd name="connsiteX43" fmla="*/ 2072400 w 2566167"/>
              <a:gd name="connsiteY43" fmla="*/ 0 h 1589650"/>
              <a:gd name="connsiteX44" fmla="*/ 2367822 w 2566167"/>
              <a:gd name="connsiteY44" fmla="*/ 14068 h 1589650"/>
              <a:gd name="connsiteX45" fmla="*/ 2452228 w 2566167"/>
              <a:gd name="connsiteY45" fmla="*/ 42203 h 1589650"/>
              <a:gd name="connsiteX46" fmla="*/ 2494431 w 2566167"/>
              <a:gd name="connsiteY46" fmla="*/ 70339 h 1589650"/>
              <a:gd name="connsiteX47" fmla="*/ 2550702 w 2566167"/>
              <a:gd name="connsiteY47" fmla="*/ 168813 h 1589650"/>
              <a:gd name="connsiteX48" fmla="*/ 2508499 w 2566167"/>
              <a:gd name="connsiteY48" fmla="*/ 351693 h 1589650"/>
              <a:gd name="connsiteX49" fmla="*/ 2494431 w 2566167"/>
              <a:gd name="connsiteY49" fmla="*/ 393896 h 1589650"/>
              <a:gd name="connsiteX50" fmla="*/ 2438160 w 2566167"/>
              <a:gd name="connsiteY50" fmla="*/ 478302 h 1589650"/>
              <a:gd name="connsiteX51" fmla="*/ 2410025 w 2566167"/>
              <a:gd name="connsiteY51" fmla="*/ 562708 h 1589650"/>
              <a:gd name="connsiteX52" fmla="*/ 2424093 w 2566167"/>
              <a:gd name="connsiteY52" fmla="*/ 675250 h 1589650"/>
              <a:gd name="connsiteX53" fmla="*/ 2466296 w 2566167"/>
              <a:gd name="connsiteY53" fmla="*/ 759656 h 1589650"/>
              <a:gd name="connsiteX54" fmla="*/ 2480364 w 2566167"/>
              <a:gd name="connsiteY54" fmla="*/ 801859 h 1589650"/>
              <a:gd name="connsiteX55" fmla="*/ 2466296 w 2566167"/>
              <a:gd name="connsiteY55" fmla="*/ 928468 h 1589650"/>
              <a:gd name="connsiteX56" fmla="*/ 2424093 w 2566167"/>
              <a:gd name="connsiteY56" fmla="*/ 942536 h 1589650"/>
              <a:gd name="connsiteX57" fmla="*/ 2410025 w 2566167"/>
              <a:gd name="connsiteY57" fmla="*/ 1012874 h 1589650"/>
              <a:gd name="connsiteX58" fmla="*/ 2395957 w 2566167"/>
              <a:gd name="connsiteY58" fmla="*/ 1055077 h 1589650"/>
              <a:gd name="connsiteX59" fmla="*/ 2325619 w 2566167"/>
              <a:gd name="connsiteY59" fmla="*/ 1111348 h 1589650"/>
              <a:gd name="connsiteX60" fmla="*/ 2241213 w 2566167"/>
              <a:gd name="connsiteY60" fmla="*/ 1139483 h 1589650"/>
              <a:gd name="connsiteX61" fmla="*/ 2044265 w 2566167"/>
              <a:gd name="connsiteY61" fmla="*/ 1125416 h 1589650"/>
              <a:gd name="connsiteX62" fmla="*/ 2002062 w 2566167"/>
              <a:gd name="connsiteY62" fmla="*/ 1111348 h 1589650"/>
              <a:gd name="connsiteX63" fmla="*/ 1833250 w 2566167"/>
              <a:gd name="connsiteY63" fmla="*/ 1097280 h 1589650"/>
              <a:gd name="connsiteX64" fmla="*/ 1805114 w 2566167"/>
              <a:gd name="connsiteY64" fmla="*/ 1069145 h 1589650"/>
              <a:gd name="connsiteX65" fmla="*/ 1678505 w 2566167"/>
              <a:gd name="connsiteY65" fmla="*/ 1083213 h 1589650"/>
              <a:gd name="connsiteX66" fmla="*/ 1636302 w 2566167"/>
              <a:gd name="connsiteY66" fmla="*/ 1111348 h 1589650"/>
              <a:gd name="connsiteX67" fmla="*/ 1594099 w 2566167"/>
              <a:gd name="connsiteY67" fmla="*/ 1125416 h 1589650"/>
              <a:gd name="connsiteX68" fmla="*/ 1551896 w 2566167"/>
              <a:gd name="connsiteY68" fmla="*/ 1167619 h 1589650"/>
              <a:gd name="connsiteX69" fmla="*/ 1509693 w 2566167"/>
              <a:gd name="connsiteY69" fmla="*/ 1195754 h 1589650"/>
              <a:gd name="connsiteX70" fmla="*/ 1481557 w 2566167"/>
              <a:gd name="connsiteY70" fmla="*/ 1294228 h 1589650"/>
              <a:gd name="connsiteX71" fmla="*/ 1439354 w 2566167"/>
              <a:gd name="connsiteY71" fmla="*/ 1378634 h 1589650"/>
              <a:gd name="connsiteX72" fmla="*/ 1411219 w 2566167"/>
              <a:gd name="connsiteY72" fmla="*/ 1406770 h 1589650"/>
              <a:gd name="connsiteX73" fmla="*/ 1326813 w 2566167"/>
              <a:gd name="connsiteY73" fmla="*/ 1434905 h 1589650"/>
              <a:gd name="connsiteX74" fmla="*/ 1298677 w 2566167"/>
              <a:gd name="connsiteY74" fmla="*/ 1491176 h 1589650"/>
              <a:gd name="connsiteX75" fmla="*/ 1214271 w 2566167"/>
              <a:gd name="connsiteY75" fmla="*/ 1561514 h 1589650"/>
              <a:gd name="connsiteX76" fmla="*/ 1158000 w 2566167"/>
              <a:gd name="connsiteY76" fmla="*/ 1575582 h 158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66167" h="1589650">
                <a:moveTo>
                  <a:pt x="1158000" y="1575582"/>
                </a:moveTo>
                <a:lnTo>
                  <a:pt x="1158000" y="1575582"/>
                </a:lnTo>
                <a:lnTo>
                  <a:pt x="989188" y="1519311"/>
                </a:lnTo>
                <a:cubicBezTo>
                  <a:pt x="975120" y="1514622"/>
                  <a:pt x="961526" y="1508151"/>
                  <a:pt x="946985" y="1505243"/>
                </a:cubicBezTo>
                <a:cubicBezTo>
                  <a:pt x="923539" y="1500554"/>
                  <a:pt x="899715" y="1497467"/>
                  <a:pt x="876647" y="1491176"/>
                </a:cubicBezTo>
                <a:cubicBezTo>
                  <a:pt x="848034" y="1483373"/>
                  <a:pt x="792240" y="1463040"/>
                  <a:pt x="792240" y="1463040"/>
                </a:cubicBezTo>
                <a:cubicBezTo>
                  <a:pt x="731280" y="1467729"/>
                  <a:pt x="670028" y="1469524"/>
                  <a:pt x="609360" y="1477108"/>
                </a:cubicBezTo>
                <a:cubicBezTo>
                  <a:pt x="594646" y="1478947"/>
                  <a:pt x="581895" y="1489538"/>
                  <a:pt x="567157" y="1491176"/>
                </a:cubicBezTo>
                <a:cubicBezTo>
                  <a:pt x="497094" y="1498961"/>
                  <a:pt x="426480" y="1500554"/>
                  <a:pt x="356142" y="1505243"/>
                </a:cubicBezTo>
                <a:cubicBezTo>
                  <a:pt x="248290" y="1500554"/>
                  <a:pt x="139070" y="1508923"/>
                  <a:pt x="32585" y="1491176"/>
                </a:cubicBezTo>
                <a:cubicBezTo>
                  <a:pt x="17958" y="1488738"/>
                  <a:pt x="18517" y="1463802"/>
                  <a:pt x="18517" y="1448973"/>
                </a:cubicBezTo>
                <a:cubicBezTo>
                  <a:pt x="18517" y="1317170"/>
                  <a:pt x="0" y="1285721"/>
                  <a:pt x="60720" y="1209822"/>
                </a:cubicBezTo>
                <a:cubicBezTo>
                  <a:pt x="69006" y="1199465"/>
                  <a:pt x="78245" y="1189645"/>
                  <a:pt x="88856" y="1181687"/>
                </a:cubicBezTo>
                <a:cubicBezTo>
                  <a:pt x="115908" y="1161398"/>
                  <a:pt x="173262" y="1125416"/>
                  <a:pt x="173262" y="1125416"/>
                </a:cubicBezTo>
                <a:cubicBezTo>
                  <a:pt x="182640" y="1111348"/>
                  <a:pt x="190835" y="1096415"/>
                  <a:pt x="201397" y="1083213"/>
                </a:cubicBezTo>
                <a:cubicBezTo>
                  <a:pt x="218844" y="1061405"/>
                  <a:pt x="247363" y="1039129"/>
                  <a:pt x="271736" y="1026942"/>
                </a:cubicBezTo>
                <a:cubicBezTo>
                  <a:pt x="294228" y="1015696"/>
                  <a:pt x="349169" y="1004819"/>
                  <a:pt x="370210" y="998807"/>
                </a:cubicBezTo>
                <a:cubicBezTo>
                  <a:pt x="384468" y="994733"/>
                  <a:pt x="398345" y="989428"/>
                  <a:pt x="412413" y="984739"/>
                </a:cubicBezTo>
                <a:cubicBezTo>
                  <a:pt x="421791" y="970671"/>
                  <a:pt x="429986" y="955738"/>
                  <a:pt x="440548" y="942536"/>
                </a:cubicBezTo>
                <a:cubicBezTo>
                  <a:pt x="457995" y="920728"/>
                  <a:pt x="486514" y="898452"/>
                  <a:pt x="510887" y="886265"/>
                </a:cubicBezTo>
                <a:cubicBezTo>
                  <a:pt x="524150" y="879633"/>
                  <a:pt x="539022" y="876886"/>
                  <a:pt x="553090" y="872197"/>
                </a:cubicBezTo>
                <a:cubicBezTo>
                  <a:pt x="573851" y="841055"/>
                  <a:pt x="590932" y="809455"/>
                  <a:pt x="623428" y="787791"/>
                </a:cubicBezTo>
                <a:cubicBezTo>
                  <a:pt x="635766" y="779566"/>
                  <a:pt x="652368" y="780355"/>
                  <a:pt x="665631" y="773723"/>
                </a:cubicBezTo>
                <a:cubicBezTo>
                  <a:pt x="680753" y="766162"/>
                  <a:pt x="692712" y="753149"/>
                  <a:pt x="707834" y="745588"/>
                </a:cubicBezTo>
                <a:cubicBezTo>
                  <a:pt x="783445" y="707783"/>
                  <a:pt x="769440" y="723153"/>
                  <a:pt x="848511" y="703385"/>
                </a:cubicBezTo>
                <a:cubicBezTo>
                  <a:pt x="862897" y="699788"/>
                  <a:pt x="876408" y="693219"/>
                  <a:pt x="890714" y="689317"/>
                </a:cubicBezTo>
                <a:cubicBezTo>
                  <a:pt x="928020" y="679143"/>
                  <a:pt x="1003256" y="661182"/>
                  <a:pt x="1003256" y="661182"/>
                </a:cubicBezTo>
                <a:cubicBezTo>
                  <a:pt x="1017324" y="651804"/>
                  <a:pt x="1036081" y="647115"/>
                  <a:pt x="1045459" y="633047"/>
                </a:cubicBezTo>
                <a:cubicBezTo>
                  <a:pt x="1056184" y="616960"/>
                  <a:pt x="1045856" y="590448"/>
                  <a:pt x="1059527" y="576776"/>
                </a:cubicBezTo>
                <a:cubicBezTo>
                  <a:pt x="1073198" y="563105"/>
                  <a:pt x="1097040" y="567397"/>
                  <a:pt x="1115797" y="562708"/>
                </a:cubicBezTo>
                <a:cubicBezTo>
                  <a:pt x="1125176" y="553330"/>
                  <a:pt x="1132560" y="541397"/>
                  <a:pt x="1143933" y="534573"/>
                </a:cubicBezTo>
                <a:cubicBezTo>
                  <a:pt x="1156649" y="526944"/>
                  <a:pt x="1175651" y="530991"/>
                  <a:pt x="1186136" y="520505"/>
                </a:cubicBezTo>
                <a:cubicBezTo>
                  <a:pt x="1200965" y="505676"/>
                  <a:pt x="1201689" y="481011"/>
                  <a:pt x="1214271" y="464234"/>
                </a:cubicBezTo>
                <a:cubicBezTo>
                  <a:pt x="1230187" y="443013"/>
                  <a:pt x="1251785" y="426720"/>
                  <a:pt x="1270542" y="407963"/>
                </a:cubicBezTo>
                <a:lnTo>
                  <a:pt x="1312745" y="365760"/>
                </a:lnTo>
                <a:cubicBezTo>
                  <a:pt x="1340881" y="281353"/>
                  <a:pt x="1303366" y="356382"/>
                  <a:pt x="1369016" y="309490"/>
                </a:cubicBezTo>
                <a:cubicBezTo>
                  <a:pt x="1395041" y="290901"/>
                  <a:pt x="1430114" y="236296"/>
                  <a:pt x="1467490" y="225083"/>
                </a:cubicBezTo>
                <a:cubicBezTo>
                  <a:pt x="1499250" y="215555"/>
                  <a:pt x="1533139" y="215705"/>
                  <a:pt x="1565964" y="211016"/>
                </a:cubicBezTo>
                <a:cubicBezTo>
                  <a:pt x="1588654" y="188325"/>
                  <a:pt x="1605244" y="168056"/>
                  <a:pt x="1636302" y="154745"/>
                </a:cubicBezTo>
                <a:cubicBezTo>
                  <a:pt x="1654073" y="147129"/>
                  <a:pt x="1673816" y="145366"/>
                  <a:pt x="1692573" y="140677"/>
                </a:cubicBezTo>
                <a:cubicBezTo>
                  <a:pt x="1720708" y="121920"/>
                  <a:pt x="1747420" y="100829"/>
                  <a:pt x="1776979" y="84407"/>
                </a:cubicBezTo>
                <a:cubicBezTo>
                  <a:pt x="1789942" y="77206"/>
                  <a:pt x="1805919" y="76971"/>
                  <a:pt x="1819182" y="70339"/>
                </a:cubicBezTo>
                <a:cubicBezTo>
                  <a:pt x="1874513" y="42673"/>
                  <a:pt x="1844652" y="39923"/>
                  <a:pt x="1903588" y="28136"/>
                </a:cubicBezTo>
                <a:cubicBezTo>
                  <a:pt x="1959527" y="16948"/>
                  <a:pt x="2072400" y="0"/>
                  <a:pt x="2072400" y="0"/>
                </a:cubicBezTo>
                <a:cubicBezTo>
                  <a:pt x="2170874" y="4689"/>
                  <a:pt x="2269839" y="3181"/>
                  <a:pt x="2367822" y="14068"/>
                </a:cubicBezTo>
                <a:cubicBezTo>
                  <a:pt x="2397298" y="17343"/>
                  <a:pt x="2452228" y="42203"/>
                  <a:pt x="2452228" y="42203"/>
                </a:cubicBezTo>
                <a:cubicBezTo>
                  <a:pt x="2466296" y="51582"/>
                  <a:pt x="2482476" y="58384"/>
                  <a:pt x="2494431" y="70339"/>
                </a:cubicBezTo>
                <a:cubicBezTo>
                  <a:pt x="2514317" y="90225"/>
                  <a:pt x="2539667" y="146742"/>
                  <a:pt x="2550702" y="168813"/>
                </a:cubicBezTo>
                <a:cubicBezTo>
                  <a:pt x="2525496" y="420864"/>
                  <a:pt x="2566167" y="236357"/>
                  <a:pt x="2508499" y="351693"/>
                </a:cubicBezTo>
                <a:cubicBezTo>
                  <a:pt x="2501867" y="364956"/>
                  <a:pt x="2501632" y="380933"/>
                  <a:pt x="2494431" y="393896"/>
                </a:cubicBezTo>
                <a:cubicBezTo>
                  <a:pt x="2478009" y="423455"/>
                  <a:pt x="2438160" y="478302"/>
                  <a:pt x="2438160" y="478302"/>
                </a:cubicBezTo>
                <a:cubicBezTo>
                  <a:pt x="2428782" y="506437"/>
                  <a:pt x="2406346" y="533280"/>
                  <a:pt x="2410025" y="562708"/>
                </a:cubicBezTo>
                <a:cubicBezTo>
                  <a:pt x="2414714" y="600222"/>
                  <a:pt x="2417330" y="638054"/>
                  <a:pt x="2424093" y="675250"/>
                </a:cubicBezTo>
                <a:cubicBezTo>
                  <a:pt x="2434196" y="730818"/>
                  <a:pt x="2440550" y="708165"/>
                  <a:pt x="2466296" y="759656"/>
                </a:cubicBezTo>
                <a:cubicBezTo>
                  <a:pt x="2472928" y="772919"/>
                  <a:pt x="2475675" y="787791"/>
                  <a:pt x="2480364" y="801859"/>
                </a:cubicBezTo>
                <a:cubicBezTo>
                  <a:pt x="2475675" y="844062"/>
                  <a:pt x="2482066" y="889042"/>
                  <a:pt x="2466296" y="928468"/>
                </a:cubicBezTo>
                <a:cubicBezTo>
                  <a:pt x="2460789" y="942236"/>
                  <a:pt x="2432318" y="930198"/>
                  <a:pt x="2424093" y="942536"/>
                </a:cubicBezTo>
                <a:cubicBezTo>
                  <a:pt x="2410830" y="962431"/>
                  <a:pt x="2415824" y="989678"/>
                  <a:pt x="2410025" y="1012874"/>
                </a:cubicBezTo>
                <a:cubicBezTo>
                  <a:pt x="2406428" y="1027260"/>
                  <a:pt x="2403586" y="1042361"/>
                  <a:pt x="2395957" y="1055077"/>
                </a:cubicBezTo>
                <a:cubicBezTo>
                  <a:pt x="2385327" y="1072795"/>
                  <a:pt x="2341304" y="1104377"/>
                  <a:pt x="2325619" y="1111348"/>
                </a:cubicBezTo>
                <a:cubicBezTo>
                  <a:pt x="2298518" y="1123393"/>
                  <a:pt x="2241213" y="1139483"/>
                  <a:pt x="2241213" y="1139483"/>
                </a:cubicBezTo>
                <a:cubicBezTo>
                  <a:pt x="2175564" y="1134794"/>
                  <a:pt x="2109631" y="1133106"/>
                  <a:pt x="2044265" y="1125416"/>
                </a:cubicBezTo>
                <a:cubicBezTo>
                  <a:pt x="2029538" y="1123683"/>
                  <a:pt x="2016761" y="1113308"/>
                  <a:pt x="2002062" y="1111348"/>
                </a:cubicBezTo>
                <a:cubicBezTo>
                  <a:pt x="1946092" y="1103885"/>
                  <a:pt x="1889521" y="1101969"/>
                  <a:pt x="1833250" y="1097280"/>
                </a:cubicBezTo>
                <a:cubicBezTo>
                  <a:pt x="1823871" y="1087902"/>
                  <a:pt x="1818323" y="1070346"/>
                  <a:pt x="1805114" y="1069145"/>
                </a:cubicBezTo>
                <a:cubicBezTo>
                  <a:pt x="1762826" y="1065301"/>
                  <a:pt x="1719700" y="1072914"/>
                  <a:pt x="1678505" y="1083213"/>
                </a:cubicBezTo>
                <a:cubicBezTo>
                  <a:pt x="1662103" y="1087314"/>
                  <a:pt x="1651424" y="1103787"/>
                  <a:pt x="1636302" y="1111348"/>
                </a:cubicBezTo>
                <a:cubicBezTo>
                  <a:pt x="1623039" y="1117980"/>
                  <a:pt x="1608167" y="1120727"/>
                  <a:pt x="1594099" y="1125416"/>
                </a:cubicBezTo>
                <a:cubicBezTo>
                  <a:pt x="1580031" y="1139484"/>
                  <a:pt x="1567180" y="1154883"/>
                  <a:pt x="1551896" y="1167619"/>
                </a:cubicBezTo>
                <a:cubicBezTo>
                  <a:pt x="1538908" y="1178443"/>
                  <a:pt x="1520255" y="1182552"/>
                  <a:pt x="1509693" y="1195754"/>
                </a:cubicBezTo>
                <a:cubicBezTo>
                  <a:pt x="1502197" y="1205124"/>
                  <a:pt x="1482680" y="1290296"/>
                  <a:pt x="1481557" y="1294228"/>
                </a:cubicBezTo>
                <a:cubicBezTo>
                  <a:pt x="1470000" y="1334679"/>
                  <a:pt x="1466758" y="1344379"/>
                  <a:pt x="1439354" y="1378634"/>
                </a:cubicBezTo>
                <a:cubicBezTo>
                  <a:pt x="1431069" y="1388991"/>
                  <a:pt x="1423082" y="1400838"/>
                  <a:pt x="1411219" y="1406770"/>
                </a:cubicBezTo>
                <a:cubicBezTo>
                  <a:pt x="1384693" y="1420033"/>
                  <a:pt x="1326813" y="1434905"/>
                  <a:pt x="1326813" y="1434905"/>
                </a:cubicBezTo>
                <a:cubicBezTo>
                  <a:pt x="1317434" y="1453662"/>
                  <a:pt x="1310866" y="1474111"/>
                  <a:pt x="1298677" y="1491176"/>
                </a:cubicBezTo>
                <a:cubicBezTo>
                  <a:pt x="1283268" y="1512749"/>
                  <a:pt x="1240097" y="1550036"/>
                  <a:pt x="1214271" y="1561514"/>
                </a:cubicBezTo>
                <a:cubicBezTo>
                  <a:pt x="1187170" y="1573559"/>
                  <a:pt x="1129865" y="1589650"/>
                  <a:pt x="1158000" y="1575582"/>
                </a:cubicBez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Elipsa 26"/>
          <p:cNvSpPr/>
          <p:nvPr/>
        </p:nvSpPr>
        <p:spPr>
          <a:xfrm>
            <a:off x="1043608" y="342900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8" name="TextovéPole 27"/>
          <p:cNvSpPr txBox="1"/>
          <p:nvPr/>
        </p:nvSpPr>
        <p:spPr>
          <a:xfrm>
            <a:off x="251520" y="3140968"/>
            <a:ext cx="1224136" cy="369332"/>
          </a:xfrm>
          <a:prstGeom prst="rect">
            <a:avLst/>
          </a:prstGeom>
          <a:noFill/>
        </p:spPr>
        <p:txBody>
          <a:bodyPr wrap="square" rtlCol="0">
            <a:spAutoFit/>
          </a:bodyPr>
          <a:lstStyle/>
          <a:p>
            <a:r>
              <a:rPr lang="cs-CZ" dirty="0" err="1" smtClean="0"/>
              <a:t>Benghazi</a:t>
            </a:r>
            <a:endParaRPr lang="cs-CZ" dirty="0"/>
          </a:p>
        </p:txBody>
      </p:sp>
      <p:sp>
        <p:nvSpPr>
          <p:cNvPr id="29" name="Volný tvar 28"/>
          <p:cNvSpPr/>
          <p:nvPr/>
        </p:nvSpPr>
        <p:spPr>
          <a:xfrm>
            <a:off x="4543865" y="3685735"/>
            <a:ext cx="3727938" cy="1012874"/>
          </a:xfrm>
          <a:custGeom>
            <a:avLst/>
            <a:gdLst>
              <a:gd name="connsiteX0" fmla="*/ 3727938 w 3727938"/>
              <a:gd name="connsiteY0" fmla="*/ 1012874 h 1012874"/>
              <a:gd name="connsiteX1" fmla="*/ 2954215 w 3727938"/>
              <a:gd name="connsiteY1" fmla="*/ 759656 h 1012874"/>
              <a:gd name="connsiteX2" fmla="*/ 2335237 w 3727938"/>
              <a:gd name="connsiteY2" fmla="*/ 464234 h 1012874"/>
              <a:gd name="connsiteX3" fmla="*/ 1477107 w 3727938"/>
              <a:gd name="connsiteY3" fmla="*/ 464234 h 1012874"/>
              <a:gd name="connsiteX4" fmla="*/ 844061 w 3727938"/>
              <a:gd name="connsiteY4" fmla="*/ 140677 h 1012874"/>
              <a:gd name="connsiteX5" fmla="*/ 0 w 3727938"/>
              <a:gd name="connsiteY5" fmla="*/ 0 h 10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938" h="1012874">
                <a:moveTo>
                  <a:pt x="3727938" y="1012874"/>
                </a:moveTo>
                <a:cubicBezTo>
                  <a:pt x="3457135" y="931985"/>
                  <a:pt x="3186332" y="851096"/>
                  <a:pt x="2954215" y="759656"/>
                </a:cubicBezTo>
                <a:cubicBezTo>
                  <a:pt x="2722098" y="668216"/>
                  <a:pt x="2581422" y="513471"/>
                  <a:pt x="2335237" y="464234"/>
                </a:cubicBezTo>
                <a:cubicBezTo>
                  <a:pt x="2089052" y="414997"/>
                  <a:pt x="1725636" y="518160"/>
                  <a:pt x="1477107" y="464234"/>
                </a:cubicBezTo>
                <a:cubicBezTo>
                  <a:pt x="1228578" y="410308"/>
                  <a:pt x="1090246" y="218049"/>
                  <a:pt x="844061" y="140677"/>
                </a:cubicBezTo>
                <a:cubicBezTo>
                  <a:pt x="597877" y="63305"/>
                  <a:pt x="298938" y="31652"/>
                  <a:pt x="0" y="0"/>
                </a:cubicBezTo>
              </a:path>
            </a:pathLst>
          </a:custGeom>
          <a:ln w="762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0" name="Volný tvar 29"/>
          <p:cNvSpPr/>
          <p:nvPr/>
        </p:nvSpPr>
        <p:spPr>
          <a:xfrm>
            <a:off x="2672862" y="2480604"/>
            <a:ext cx="3798276" cy="1270780"/>
          </a:xfrm>
          <a:custGeom>
            <a:avLst/>
            <a:gdLst>
              <a:gd name="connsiteX0" fmla="*/ 3798276 w 3798276"/>
              <a:gd name="connsiteY0" fmla="*/ 1162928 h 1270780"/>
              <a:gd name="connsiteX1" fmla="*/ 3319975 w 3798276"/>
              <a:gd name="connsiteY1" fmla="*/ 1247334 h 1270780"/>
              <a:gd name="connsiteX2" fmla="*/ 2954215 w 3798276"/>
              <a:gd name="connsiteY2" fmla="*/ 1022251 h 1270780"/>
              <a:gd name="connsiteX3" fmla="*/ 2743200 w 3798276"/>
              <a:gd name="connsiteY3" fmla="*/ 628356 h 1270780"/>
              <a:gd name="connsiteX4" fmla="*/ 2222695 w 3798276"/>
              <a:gd name="connsiteY4" fmla="*/ 234461 h 1270780"/>
              <a:gd name="connsiteX5" fmla="*/ 1730326 w 3798276"/>
              <a:gd name="connsiteY5" fmla="*/ 107851 h 1270780"/>
              <a:gd name="connsiteX6" fmla="*/ 1252024 w 3798276"/>
              <a:gd name="connsiteY6" fmla="*/ 9378 h 1270780"/>
              <a:gd name="connsiteX7" fmla="*/ 759655 w 3798276"/>
              <a:gd name="connsiteY7" fmla="*/ 51581 h 1270780"/>
              <a:gd name="connsiteX8" fmla="*/ 0 w 3798276"/>
              <a:gd name="connsiteY8" fmla="*/ 318867 h 127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8276" h="1270780">
                <a:moveTo>
                  <a:pt x="3798276" y="1162928"/>
                </a:moveTo>
                <a:cubicBezTo>
                  <a:pt x="3629464" y="1216854"/>
                  <a:pt x="3460652" y="1270780"/>
                  <a:pt x="3319975" y="1247334"/>
                </a:cubicBezTo>
                <a:cubicBezTo>
                  <a:pt x="3179298" y="1223888"/>
                  <a:pt x="3050344" y="1125414"/>
                  <a:pt x="2954215" y="1022251"/>
                </a:cubicBezTo>
                <a:cubicBezTo>
                  <a:pt x="2858086" y="919088"/>
                  <a:pt x="2865120" y="759654"/>
                  <a:pt x="2743200" y="628356"/>
                </a:cubicBezTo>
                <a:cubicBezTo>
                  <a:pt x="2621280" y="497058"/>
                  <a:pt x="2391507" y="321212"/>
                  <a:pt x="2222695" y="234461"/>
                </a:cubicBezTo>
                <a:cubicBezTo>
                  <a:pt x="2053883" y="147710"/>
                  <a:pt x="1892105" y="145365"/>
                  <a:pt x="1730326" y="107851"/>
                </a:cubicBezTo>
                <a:cubicBezTo>
                  <a:pt x="1568548" y="70337"/>
                  <a:pt x="1413803" y="18756"/>
                  <a:pt x="1252024" y="9378"/>
                </a:cubicBezTo>
                <a:cubicBezTo>
                  <a:pt x="1090246" y="0"/>
                  <a:pt x="968326" y="0"/>
                  <a:pt x="759655" y="51581"/>
                </a:cubicBezTo>
                <a:cubicBezTo>
                  <a:pt x="550984" y="103162"/>
                  <a:pt x="275492" y="211014"/>
                  <a:pt x="0" y="318867"/>
                </a:cubicBezTo>
              </a:path>
            </a:pathLst>
          </a:custGeom>
          <a:ln w="38100">
            <a:solidFill>
              <a:srgbClr val="005DA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1" name="TextovéPole 30"/>
          <p:cNvSpPr txBox="1"/>
          <p:nvPr/>
        </p:nvSpPr>
        <p:spPr>
          <a:xfrm>
            <a:off x="2915816" y="5805264"/>
            <a:ext cx="3384376" cy="769441"/>
          </a:xfrm>
          <a:prstGeom prst="rect">
            <a:avLst/>
          </a:prstGeom>
          <a:noFill/>
        </p:spPr>
        <p:txBody>
          <a:bodyPr wrap="square" rtlCol="0">
            <a:spAutoFit/>
          </a:bodyPr>
          <a:lstStyle/>
          <a:p>
            <a:r>
              <a:rPr lang="cs-CZ" sz="4400" b="1" dirty="0" smtClean="0">
                <a:ln>
                  <a:solidFill>
                    <a:schemeClr val="tx1"/>
                  </a:solidFill>
                </a:ln>
                <a:solidFill>
                  <a:srgbClr val="FFFF00"/>
                </a:solidFill>
                <a:effectLst>
                  <a:outerShdw blurRad="38100" dist="38100" dir="2700000" algn="tl">
                    <a:srgbClr val="000000">
                      <a:alpha val="43137"/>
                    </a:srgbClr>
                  </a:outerShdw>
                </a:effectLst>
              </a:rPr>
              <a:t>L I B Y E</a:t>
            </a:r>
            <a:endParaRPr lang="cs-CZ" sz="4400" b="1" dirty="0">
              <a:ln>
                <a:solidFill>
                  <a:schemeClr val="tx1"/>
                </a:solidFill>
              </a:ln>
              <a:solidFill>
                <a:srgbClr val="FFFF00"/>
              </a:solidFill>
              <a:effectLst>
                <a:outerShdw blurRad="38100" dist="38100" dir="2700000" algn="tl">
                  <a:srgbClr val="000000">
                    <a:alpha val="43137"/>
                  </a:srgbClr>
                </a:outerShdw>
              </a:effectLst>
            </a:endParaRPr>
          </a:p>
        </p:txBody>
      </p:sp>
      <p:sp>
        <p:nvSpPr>
          <p:cNvPr id="32" name="TextovéPole 31"/>
          <p:cNvSpPr txBox="1"/>
          <p:nvPr/>
        </p:nvSpPr>
        <p:spPr>
          <a:xfrm>
            <a:off x="1043608" y="5229200"/>
            <a:ext cx="1800200" cy="369332"/>
          </a:xfrm>
          <a:prstGeom prst="rect">
            <a:avLst/>
          </a:prstGeom>
          <a:noFill/>
        </p:spPr>
        <p:txBody>
          <a:bodyPr wrap="square" rtlCol="0">
            <a:spAutoFit/>
          </a:bodyPr>
          <a:lstStyle/>
          <a:p>
            <a:r>
              <a:rPr lang="cs-CZ" dirty="0" smtClean="0"/>
              <a:t>7.2. 1941</a:t>
            </a:r>
            <a:endParaRPr lang="cs-CZ" dirty="0"/>
          </a:p>
        </p:txBody>
      </p:sp>
      <p:sp>
        <p:nvSpPr>
          <p:cNvPr id="33" name="Elipsa 32"/>
          <p:cNvSpPr/>
          <p:nvPr/>
        </p:nvSpPr>
        <p:spPr>
          <a:xfrm>
            <a:off x="4788024" y="263691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4" name="TextovéPole 33"/>
          <p:cNvSpPr txBox="1"/>
          <p:nvPr/>
        </p:nvSpPr>
        <p:spPr>
          <a:xfrm>
            <a:off x="4788024" y="2060848"/>
            <a:ext cx="1152128" cy="646331"/>
          </a:xfrm>
          <a:prstGeom prst="rect">
            <a:avLst/>
          </a:prstGeom>
          <a:noFill/>
        </p:spPr>
        <p:txBody>
          <a:bodyPr wrap="square" rtlCol="0">
            <a:spAutoFit/>
          </a:bodyPr>
          <a:lstStyle/>
          <a:p>
            <a:r>
              <a:rPr lang="cs-CZ" dirty="0" err="1" smtClean="0"/>
              <a:t>Derna</a:t>
            </a:r>
            <a:endParaRPr lang="cs-CZ" dirty="0" smtClean="0"/>
          </a:p>
          <a:p>
            <a:r>
              <a:rPr lang="cs-CZ" dirty="0" smtClean="0"/>
              <a:t> 3.2. 1941</a:t>
            </a:r>
            <a:endParaRPr lang="cs-CZ" dirty="0"/>
          </a:p>
        </p:txBody>
      </p:sp>
      <p:sp>
        <p:nvSpPr>
          <p:cNvPr id="1027" name="WordArt 3"/>
          <p:cNvSpPr>
            <a:spLocks noChangeArrowheads="1" noChangeShapeType="1" noTextEdit="1"/>
          </p:cNvSpPr>
          <p:nvPr/>
        </p:nvSpPr>
        <p:spPr bwMode="auto">
          <a:xfrm>
            <a:off x="3779912" y="4365104"/>
            <a:ext cx="2160240" cy="1152128"/>
          </a:xfrm>
          <a:prstGeom prst="rect">
            <a:avLst/>
          </a:prstGeom>
        </p:spPr>
        <p:txBody>
          <a:bodyPr wrap="none" fromWordArt="1">
            <a:prstTxWarp prst="textArchUp">
              <a:avLst>
                <a:gd name="adj" fmla="val 10800000"/>
              </a:avLst>
            </a:prstTxWarp>
          </a:bodyPr>
          <a:lstStyle/>
          <a:p>
            <a:pPr algn="ctr" rtl="0"/>
            <a:r>
              <a:rPr lang="cs-CZ" sz="3600" kern="10" spc="0" dirty="0" smtClean="0">
                <a:ln w="9525">
                  <a:solidFill>
                    <a:srgbClr val="000000"/>
                  </a:solidFill>
                  <a:round/>
                  <a:headEnd/>
                  <a:tailEnd/>
                </a:ln>
                <a:solidFill>
                  <a:srgbClr val="FFFF00"/>
                </a:solidFill>
                <a:effectLst/>
                <a:latin typeface="Arial Black"/>
              </a:rPr>
              <a:t>Kyrenaika</a:t>
            </a:r>
            <a:endParaRPr lang="cs-CZ" sz="3600" kern="10" spc="0" dirty="0">
              <a:ln w="9525">
                <a:solidFill>
                  <a:srgbClr val="000000"/>
                </a:solidFill>
                <a:round/>
                <a:headEnd/>
                <a:tailEnd/>
              </a:ln>
              <a:solidFill>
                <a:srgbClr val="FFFF00"/>
              </a:solidFill>
              <a:effectLst/>
              <a:latin typeface="Arial Black"/>
            </a:endParaRPr>
          </a:p>
        </p:txBody>
      </p:sp>
      <p:pic>
        <p:nvPicPr>
          <p:cNvPr id="36" name="Picture 12" descr="Soubor:Flag of the United Kingdom.svg">
            <a:hlinkClick r:id="rId6"/>
          </p:cNvPr>
          <p:cNvPicPr>
            <a:picLocks noChangeAspect="1" noChangeArrowheads="1"/>
          </p:cNvPicPr>
          <p:nvPr/>
        </p:nvPicPr>
        <p:blipFill>
          <a:blip r:embed="rId7" cstate="print"/>
          <a:srcRect/>
          <a:stretch>
            <a:fillRect/>
          </a:stretch>
        </p:blipFill>
        <p:spPr bwMode="auto">
          <a:xfrm>
            <a:off x="7452320" y="4941168"/>
            <a:ext cx="720080" cy="360040"/>
          </a:xfrm>
          <a:prstGeom prst="rect">
            <a:avLst/>
          </a:prstGeom>
          <a:noFill/>
        </p:spPr>
      </p:pic>
      <p:pic>
        <p:nvPicPr>
          <p:cNvPr id="37" name="Picture 2" descr="File:British Raj Red Ensign.svg">
            <a:hlinkClick r:id="rId8"/>
          </p:cNvPr>
          <p:cNvPicPr>
            <a:picLocks noChangeAspect="1" noChangeArrowheads="1"/>
          </p:cNvPicPr>
          <p:nvPr/>
        </p:nvPicPr>
        <p:blipFill>
          <a:blip r:embed="rId9" cstate="print"/>
          <a:srcRect/>
          <a:stretch>
            <a:fillRect/>
          </a:stretch>
        </p:blipFill>
        <p:spPr bwMode="auto">
          <a:xfrm>
            <a:off x="7452320" y="5373216"/>
            <a:ext cx="720080" cy="360040"/>
          </a:xfrm>
          <a:prstGeom prst="rect">
            <a:avLst/>
          </a:prstGeom>
          <a:noFill/>
        </p:spPr>
      </p:pic>
      <p:pic>
        <p:nvPicPr>
          <p:cNvPr id="38" name="Picture 4" descr="File:Flag of Australia.svg">
            <a:hlinkClick r:id="rId10"/>
          </p:cNvPr>
          <p:cNvPicPr>
            <a:picLocks noChangeAspect="1" noChangeArrowheads="1"/>
          </p:cNvPicPr>
          <p:nvPr/>
        </p:nvPicPr>
        <p:blipFill>
          <a:blip r:embed="rId11" cstate="print"/>
          <a:srcRect/>
          <a:stretch>
            <a:fillRect/>
          </a:stretch>
        </p:blipFill>
        <p:spPr bwMode="auto">
          <a:xfrm>
            <a:off x="7452320" y="5805264"/>
            <a:ext cx="720080" cy="360040"/>
          </a:xfrm>
          <a:prstGeom prst="rect">
            <a:avLst/>
          </a:prstGeom>
          <a:noFill/>
        </p:spPr>
      </p:pic>
      <p:sp>
        <p:nvSpPr>
          <p:cNvPr id="39" name="TextovéPole 38"/>
          <p:cNvSpPr txBox="1"/>
          <p:nvPr/>
        </p:nvSpPr>
        <p:spPr>
          <a:xfrm>
            <a:off x="8316416" y="4941168"/>
            <a:ext cx="864096" cy="369332"/>
          </a:xfrm>
          <a:prstGeom prst="rect">
            <a:avLst/>
          </a:prstGeom>
          <a:noFill/>
        </p:spPr>
        <p:txBody>
          <a:bodyPr wrap="square" rtlCol="0">
            <a:spAutoFit/>
          </a:bodyPr>
          <a:lstStyle/>
          <a:p>
            <a:r>
              <a:rPr lang="cs-CZ" b="1" dirty="0" smtClean="0">
                <a:solidFill>
                  <a:srgbClr val="FFFF00"/>
                </a:solidFill>
              </a:rPr>
              <a:t>EGYPT</a:t>
            </a:r>
            <a:endParaRPr lang="cs-CZ" b="1" dirty="0">
              <a:solidFill>
                <a:srgbClr val="FFFF00"/>
              </a:solidFill>
            </a:endParaRPr>
          </a:p>
        </p:txBody>
      </p:sp>
      <p:sp>
        <p:nvSpPr>
          <p:cNvPr id="40" name="Obdélník 39"/>
          <p:cNvSpPr/>
          <p:nvPr/>
        </p:nvSpPr>
        <p:spPr>
          <a:xfrm>
            <a:off x="0" y="0"/>
            <a:ext cx="302433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PORÁŽKA ITALŮ </a:t>
            </a:r>
          </a:p>
          <a:p>
            <a:pPr algn="ctr"/>
            <a:r>
              <a:rPr lang="cs-CZ" sz="2800" dirty="0" smtClean="0"/>
              <a:t>V LYBII</a:t>
            </a:r>
            <a:endParaRPr lang="cs-CZ"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20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2000"/>
                                        <p:tgtEl>
                                          <p:spTgt spid="29"/>
                                        </p:tgtEl>
                                      </p:cBhvr>
                                    </p:animEffect>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2000"/>
                                        <p:tgtEl>
                                          <p:spTgt spid="30"/>
                                        </p:tgtEl>
                                      </p:cBhvr>
                                    </p:animEffect>
                                  </p:childTnLst>
                                </p:cTn>
                              </p:par>
                            </p:childTnLst>
                          </p:cTn>
                        </p:par>
                        <p:par>
                          <p:cTn id="15" fill="hold">
                            <p:stCondLst>
                              <p:cond delay="4000"/>
                            </p:stCondLst>
                            <p:childTnLst>
                              <p:par>
                                <p:cTn id="16" presetID="2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20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000"/>
                                        <p:tgtEl>
                                          <p:spTgt spid="9"/>
                                        </p:tgtEl>
                                      </p:cBhvr>
                                    </p:animEffect>
                                  </p:childTnLst>
                                </p:cTn>
                              </p:par>
                            </p:childTnLst>
                          </p:cTn>
                        </p:par>
                        <p:par>
                          <p:cTn id="22" fill="hold">
                            <p:stCondLst>
                              <p:cond delay="6000"/>
                            </p:stCondLst>
                            <p:childTnLst>
                              <p:par>
                                <p:cTn id="23" presetID="2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2000"/>
                                        <p:tgtEl>
                                          <p:spTgt spid="10"/>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randombar(horizontal)">
                                      <p:cBhvr>
                                        <p:cTn id="33" dur="500"/>
                                        <p:tgtEl>
                                          <p:spTgt spid="17"/>
                                        </p:tgtEl>
                                      </p:cBhvr>
                                    </p:animEffect>
                                  </p:childTnLst>
                                </p:cTn>
                              </p:par>
                              <p:par>
                                <p:cTn id="34" presetID="14"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2000"/>
                                        <p:tgtEl>
                                          <p:spTgt spid="18"/>
                                        </p:tgtEl>
                                      </p:cBhvr>
                                    </p:animEffect>
                                    <p:set>
                                      <p:cBhvr>
                                        <p:cTn id="41" dur="1" fill="hold">
                                          <p:stCondLst>
                                            <p:cond delay="1999"/>
                                          </p:stCondLst>
                                        </p:cTn>
                                        <p:tgtEl>
                                          <p:spTgt spid="18"/>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2000"/>
                                        <p:tgtEl>
                                          <p:spTgt spid="17"/>
                                        </p:tgtEl>
                                      </p:cBhvr>
                                    </p:animEffect>
                                    <p:set>
                                      <p:cBhvr>
                                        <p:cTn id="44"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P spid="17" grpId="1" animBg="1"/>
      <p:bldP spid="21"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oubor:Pswastika.gif">
            <a:hlinkClick r:id="rId2"/>
          </p:cNvPr>
          <p:cNvPicPr>
            <a:picLocks noChangeAspect="1" noChangeArrowheads="1"/>
          </p:cNvPicPr>
          <p:nvPr/>
        </p:nvPicPr>
        <p:blipFill>
          <a:blip r:embed="rId3" cstate="print"/>
          <a:srcRect/>
          <a:stretch>
            <a:fillRect/>
          </a:stretch>
        </p:blipFill>
        <p:spPr bwMode="auto">
          <a:xfrm>
            <a:off x="323528" y="404664"/>
            <a:ext cx="2088232" cy="2397602"/>
          </a:xfrm>
          <a:prstGeom prst="rect">
            <a:avLst/>
          </a:prstGeom>
          <a:noFill/>
        </p:spPr>
      </p:pic>
      <p:sp>
        <p:nvSpPr>
          <p:cNvPr id="3" name="TextovéPole 2"/>
          <p:cNvSpPr txBox="1"/>
          <p:nvPr/>
        </p:nvSpPr>
        <p:spPr>
          <a:xfrm>
            <a:off x="3275856" y="332656"/>
            <a:ext cx="5688632" cy="5632311"/>
          </a:xfrm>
          <a:prstGeom prst="rect">
            <a:avLst/>
          </a:prstGeom>
          <a:noFill/>
        </p:spPr>
        <p:txBody>
          <a:bodyPr wrap="square" rtlCol="0">
            <a:spAutoFit/>
          </a:bodyPr>
          <a:lstStyle/>
          <a:p>
            <a:r>
              <a:rPr lang="cs-CZ" dirty="0" smtClean="0"/>
              <a:t> </a:t>
            </a:r>
            <a:r>
              <a:rPr lang="cs-CZ" b="1" dirty="0" smtClean="0"/>
              <a:t>Německo provedlo operaci Slunečnice (</a:t>
            </a:r>
            <a:r>
              <a:rPr lang="cs-CZ" b="1" dirty="0" err="1" smtClean="0"/>
              <a:t>Sonnenblume</a:t>
            </a:r>
            <a:r>
              <a:rPr lang="cs-CZ" b="1" dirty="0" smtClean="0"/>
              <a:t>), tj. vylodění jednotek, zprvu nazývaných </a:t>
            </a:r>
            <a:r>
              <a:rPr lang="cs-CZ" b="1" dirty="0" err="1" smtClean="0"/>
              <a:t>Sperrverband</a:t>
            </a:r>
            <a:r>
              <a:rPr lang="cs-CZ" b="1" dirty="0" smtClean="0"/>
              <a:t> Afrika a od 21. února 1941 </a:t>
            </a:r>
            <a:r>
              <a:rPr lang="cs-CZ" b="1" dirty="0" err="1" smtClean="0"/>
              <a:t>Afrikakorps</a:t>
            </a:r>
            <a:r>
              <a:rPr lang="cs-CZ" b="1" dirty="0" smtClean="0"/>
              <a:t>, v Libyi. </a:t>
            </a:r>
            <a:r>
              <a:rPr lang="cs-CZ" b="1" dirty="0" err="1" smtClean="0"/>
              <a:t>Afrikakorps</a:t>
            </a:r>
            <a:r>
              <a:rPr lang="cs-CZ" b="1" dirty="0" smtClean="0"/>
              <a:t> zpočátku bojoval v podřízenosti italské armády v severní Africe, ale již 15. srpna 1941 je zřízena jako vyšší velitelský stupeň </a:t>
            </a:r>
            <a:r>
              <a:rPr lang="cs-CZ" b="1" dirty="0" err="1" smtClean="0"/>
              <a:t>Panzergruppe</a:t>
            </a:r>
            <a:r>
              <a:rPr lang="cs-CZ" b="1" dirty="0" smtClean="0"/>
              <a:t> Afrika (Tanková skupina Afrika), která se 30. ledna 1942 mění na </a:t>
            </a:r>
            <a:r>
              <a:rPr lang="cs-CZ" b="1" dirty="0" err="1" smtClean="0"/>
              <a:t>Panzerarmee</a:t>
            </a:r>
            <a:r>
              <a:rPr lang="cs-CZ" b="1" dirty="0" smtClean="0"/>
              <a:t> Afrika (Tanková armáda Afrika), jejichž veliteli se postupně stává první velitel </a:t>
            </a:r>
            <a:r>
              <a:rPr lang="cs-CZ" b="1" dirty="0" err="1" smtClean="0"/>
              <a:t>Afrikakorpsu</a:t>
            </a:r>
            <a:r>
              <a:rPr lang="cs-CZ" b="1" dirty="0" smtClean="0"/>
              <a:t> E. </a:t>
            </a:r>
            <a:r>
              <a:rPr lang="cs-CZ" b="1" dirty="0" err="1" smtClean="0"/>
              <a:t>Rommel</a:t>
            </a:r>
            <a:r>
              <a:rPr lang="cs-CZ" b="1" dirty="0" smtClean="0"/>
              <a:t>. Označení </a:t>
            </a:r>
            <a:r>
              <a:rPr lang="cs-CZ" b="1" dirty="0" err="1" smtClean="0"/>
              <a:t>Afrikakorps</a:t>
            </a:r>
            <a:r>
              <a:rPr lang="cs-CZ" b="1" dirty="0" smtClean="0"/>
              <a:t> je ovšem někdy používáno pro všechny německé pozemní jednotky v severní Africe jako celek, jelikož </a:t>
            </a:r>
            <a:r>
              <a:rPr lang="cs-CZ" b="1" dirty="0" err="1" smtClean="0"/>
              <a:t>Afrikakorps</a:t>
            </a:r>
            <a:r>
              <a:rPr lang="cs-CZ" b="1" dirty="0" smtClean="0"/>
              <a:t> byl do konce roku 1942 jejich největší součástí. Nejdůležitější bitvy </a:t>
            </a:r>
            <a:r>
              <a:rPr lang="cs-CZ" b="1" dirty="0" err="1" smtClean="0"/>
              <a:t>Afrikakorpsu</a:t>
            </a:r>
            <a:r>
              <a:rPr lang="cs-CZ" b="1" dirty="0" smtClean="0"/>
              <a:t> se odehrály u </a:t>
            </a:r>
            <a:r>
              <a:rPr lang="cs-CZ" b="1" dirty="0" err="1" smtClean="0"/>
              <a:t>Tobrúku</a:t>
            </a:r>
            <a:r>
              <a:rPr lang="cs-CZ" b="1" dirty="0" smtClean="0"/>
              <a:t> a El </a:t>
            </a:r>
            <a:r>
              <a:rPr lang="cs-CZ" b="1" dirty="0" err="1" smtClean="0"/>
              <a:t>Alamejnu</a:t>
            </a:r>
            <a:r>
              <a:rPr lang="cs-CZ" b="1" dirty="0" smtClean="0"/>
              <a:t>. Po urputných bojích byly síly Osy zahnány do Tuniska. Po vylodění západních Spojenců v Maroku a Alžírsku byl </a:t>
            </a:r>
            <a:r>
              <a:rPr lang="cs-CZ" b="1" dirty="0" err="1" smtClean="0"/>
              <a:t>Afrikakorps</a:t>
            </a:r>
            <a:r>
              <a:rPr lang="cs-CZ" b="1" dirty="0" smtClean="0"/>
              <a:t> sevřen dvěma frontami, takže se jeho pozice stala neudržitelnou. Jelikož jednotky nebyly včas staženy do Itálie, padlo 120 tisíc německých vojáků do zajetí. </a:t>
            </a:r>
            <a:r>
              <a:rPr lang="cs-CZ" b="1" dirty="0" err="1" smtClean="0"/>
              <a:t>Afrikakorps</a:t>
            </a:r>
            <a:r>
              <a:rPr lang="cs-CZ" b="1" dirty="0" smtClean="0"/>
              <a:t> kapituloval 13. května 1943.</a:t>
            </a:r>
          </a:p>
          <a:p>
            <a:endParaRPr lang="cs-CZ" dirty="0"/>
          </a:p>
        </p:txBody>
      </p:sp>
      <p:pic>
        <p:nvPicPr>
          <p:cNvPr id="19459" name="Picture 3" descr="pz2"/>
          <p:cNvPicPr>
            <a:picLocks noChangeAspect="1" noChangeArrowheads="1"/>
          </p:cNvPicPr>
          <p:nvPr/>
        </p:nvPicPr>
        <p:blipFill>
          <a:blip r:embed="rId4" cstate="print"/>
          <a:srcRect/>
          <a:stretch>
            <a:fillRect/>
          </a:stretch>
        </p:blipFill>
        <p:spPr bwMode="auto">
          <a:xfrm>
            <a:off x="166131" y="3068960"/>
            <a:ext cx="2988587"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620688"/>
            <a:ext cx="7632848" cy="3508653"/>
          </a:xfrm>
          <a:prstGeom prst="rect">
            <a:avLst/>
          </a:prstGeom>
          <a:noFill/>
        </p:spPr>
        <p:txBody>
          <a:bodyPr wrap="square" rtlCol="0">
            <a:spAutoFit/>
          </a:bodyPr>
          <a:lstStyle/>
          <a:p>
            <a:r>
              <a:rPr lang="cs-CZ" b="1" dirty="0" smtClean="0"/>
              <a:t>Město bylo v této době několikrát dobyto oběma stranami. 11.dubna 1941 byl </a:t>
            </a:r>
            <a:r>
              <a:rPr lang="cs-CZ" b="1" dirty="0" err="1" smtClean="0"/>
              <a:t>Tobruk</a:t>
            </a:r>
            <a:r>
              <a:rPr lang="cs-CZ" b="1" dirty="0" smtClean="0"/>
              <a:t> obklíčen německo-italskými vojsky. Obklíčené území hájily britské a australské jednotky (byly německými médii nazvány jako „Pouštní krysy“ a australské jednotky název přijaly za své), které byly v říjnu 1941 vystřídány čerstvými silami. Mezi ně patřila i polská Samostatná brigáda karpatských střelců, jíž byl podřízen také 11. československý pěší prapor</a:t>
            </a:r>
          </a:p>
          <a:p>
            <a:r>
              <a:rPr lang="cs-CZ" b="1" dirty="0" smtClean="0"/>
              <a:t>Pro československé jednotky to byla největší válečná akce na Blízkém Východě a v Severní Africe. Československý pěší prapor pod velením podplukovníka </a:t>
            </a:r>
            <a:r>
              <a:rPr lang="cs-CZ" sz="2400" b="1" dirty="0" smtClean="0">
                <a:solidFill>
                  <a:srgbClr val="FFFF00"/>
                </a:solidFill>
              </a:rPr>
              <a:t>Karla Klapálka </a:t>
            </a:r>
            <a:r>
              <a:rPr lang="cs-CZ" b="1" dirty="0" smtClean="0"/>
              <a:t>o síle 643 mužů zde od 21. října do 10. prosince 1941 hájil nejvíce ohrožený západní úsek pevnostního perimetru. V bojích o </a:t>
            </a:r>
            <a:r>
              <a:rPr lang="cs-CZ" b="1" dirty="0" err="1" smtClean="0"/>
              <a:t>Tobruk</a:t>
            </a:r>
            <a:r>
              <a:rPr lang="cs-CZ" b="1" dirty="0" smtClean="0"/>
              <a:t> padlo 14 příslušníků praporu, 26 bylo těžce a 55 lehce zraněno.</a:t>
            </a:r>
          </a:p>
          <a:p>
            <a:endParaRPr lang="cs-CZ" dirty="0"/>
          </a:p>
        </p:txBody>
      </p:sp>
      <p:sp>
        <p:nvSpPr>
          <p:cNvPr id="3" name="TextovéPole 2"/>
          <p:cNvSpPr txBox="1"/>
          <p:nvPr/>
        </p:nvSpPr>
        <p:spPr>
          <a:xfrm>
            <a:off x="2267744" y="0"/>
            <a:ext cx="4608512" cy="707886"/>
          </a:xfrm>
          <a:prstGeom prst="rect">
            <a:avLst/>
          </a:prstGeom>
          <a:noFill/>
        </p:spPr>
        <p:txBody>
          <a:bodyPr wrap="square" rtlCol="0">
            <a:spAutoFit/>
          </a:bodyPr>
          <a:lstStyle/>
          <a:p>
            <a:pPr algn="ctr"/>
            <a:r>
              <a:rPr lang="cs-CZ" sz="4000" dirty="0" smtClean="0">
                <a:solidFill>
                  <a:srgbClr val="FFFF00"/>
                </a:solidFill>
                <a:effectLst>
                  <a:outerShdw blurRad="38100" dist="38100" dir="2700000" algn="tl">
                    <a:srgbClr val="000000">
                      <a:alpha val="43137"/>
                    </a:srgbClr>
                  </a:outerShdw>
                </a:effectLst>
              </a:rPr>
              <a:t>TOBRUK</a:t>
            </a:r>
            <a:endParaRPr lang="cs-CZ" sz="4000" dirty="0">
              <a:solidFill>
                <a:srgbClr val="FFFF00"/>
              </a:solidFill>
              <a:effectLst>
                <a:outerShdw blurRad="38100" dist="38100" dir="2700000" algn="tl">
                  <a:srgbClr val="000000">
                    <a:alpha val="43137"/>
                  </a:srgbClr>
                </a:outerShdw>
              </a:effectLst>
            </a:endParaRPr>
          </a:p>
        </p:txBody>
      </p:sp>
      <p:pic>
        <p:nvPicPr>
          <p:cNvPr id="21506" name="Picture 2" descr="Soubor:Flag of the Czech Republic.svg">
            <a:hlinkClick r:id="rId2"/>
          </p:cNvPr>
          <p:cNvPicPr>
            <a:picLocks noChangeAspect="1" noChangeArrowheads="1"/>
          </p:cNvPicPr>
          <p:nvPr/>
        </p:nvPicPr>
        <p:blipFill>
          <a:blip r:embed="rId3" cstate="print"/>
          <a:srcRect/>
          <a:stretch>
            <a:fillRect/>
          </a:stretch>
        </p:blipFill>
        <p:spPr bwMode="auto">
          <a:xfrm>
            <a:off x="827584" y="4005064"/>
            <a:ext cx="3624064" cy="2414533"/>
          </a:xfrm>
          <a:prstGeom prst="rect">
            <a:avLst/>
          </a:prstGeom>
          <a:noFill/>
        </p:spPr>
      </p:pic>
      <p:pic>
        <p:nvPicPr>
          <p:cNvPr id="21508" name="Picture 4" descr="http://www.boskovicko.cz/files/zk_articles_13_2670_4086927d.jpg"/>
          <p:cNvPicPr>
            <a:picLocks noChangeAspect="1" noChangeArrowheads="1"/>
          </p:cNvPicPr>
          <p:nvPr/>
        </p:nvPicPr>
        <p:blipFill>
          <a:blip r:embed="rId4" cstate="print"/>
          <a:srcRect l="20465" t="12393" r="25364"/>
          <a:stretch>
            <a:fillRect/>
          </a:stretch>
        </p:blipFill>
        <p:spPr bwMode="auto">
          <a:xfrm>
            <a:off x="5580112" y="3861048"/>
            <a:ext cx="2160240" cy="27147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oubor:Czech 11thBattalion Tobruk 1941.jpg">
            <a:hlinkClick r:id="rId2"/>
          </p:cNvPr>
          <p:cNvPicPr>
            <a:picLocks noChangeAspect="1" noChangeArrowheads="1"/>
          </p:cNvPicPr>
          <p:nvPr/>
        </p:nvPicPr>
        <p:blipFill>
          <a:blip r:embed="rId3" cstate="print"/>
          <a:srcRect/>
          <a:stretch>
            <a:fillRect/>
          </a:stretch>
        </p:blipFill>
        <p:spPr bwMode="auto">
          <a:xfrm>
            <a:off x="323528" y="548680"/>
            <a:ext cx="8593100" cy="5688632"/>
          </a:xfrm>
          <a:prstGeom prst="rect">
            <a:avLst/>
          </a:prstGeom>
          <a:noFill/>
        </p:spPr>
      </p:pic>
      <p:sp>
        <p:nvSpPr>
          <p:cNvPr id="3" name="TextovéPole 2"/>
          <p:cNvSpPr txBox="1"/>
          <p:nvPr/>
        </p:nvSpPr>
        <p:spPr>
          <a:xfrm>
            <a:off x="2339752" y="6237312"/>
            <a:ext cx="4464496" cy="461665"/>
          </a:xfrm>
          <a:prstGeom prst="rect">
            <a:avLst/>
          </a:prstGeom>
          <a:noFill/>
        </p:spPr>
        <p:txBody>
          <a:bodyPr wrap="square" rtlCol="0">
            <a:spAutoFit/>
          </a:bodyPr>
          <a:lstStyle/>
          <a:p>
            <a:r>
              <a:rPr lang="cs-CZ" sz="2400" i="1" dirty="0" smtClean="0"/>
              <a:t>„Pouštní krysy“</a:t>
            </a:r>
            <a:endParaRPr lang="cs-CZ" sz="24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759</Words>
  <Application>Microsoft Office PowerPoint</Application>
  <PresentationFormat>Předvádění na obrazovce (4:3)</PresentationFormat>
  <Paragraphs>79</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Helmut</dc:creator>
  <cp:lastModifiedBy>harzhe</cp:lastModifiedBy>
  <cp:revision>50</cp:revision>
  <dcterms:created xsi:type="dcterms:W3CDTF">2011-03-14T17:32:42Z</dcterms:created>
  <dcterms:modified xsi:type="dcterms:W3CDTF">2011-10-10T08:38:30Z</dcterms:modified>
</cp:coreProperties>
</file>