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AED8DC"/>
    <a:srgbClr val="0000FF"/>
    <a:srgbClr val="6666FF"/>
    <a:srgbClr val="DDDDDD"/>
    <a:srgbClr val="CC6600"/>
    <a:srgbClr val="993300"/>
    <a:srgbClr val="990000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72008-AADF-4F71-9CF5-C5788B35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A6D6-DA82-4AF9-9B92-03A351F9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9C46-9935-42E1-A755-4EFEA7ACC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6DEF-1E24-42BE-A5F6-CD09ECC0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0EF5-7BD7-48F0-9FAC-03BD7B41D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3FC1-1ABD-4190-B280-F2866CDF1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253-D80D-43B7-B13A-C954DAB58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808FC-E4B6-4199-8FA8-4688255F3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7F018-5A2C-4AAB-A81C-5BE13E81F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E463-CDC3-4220-9BF3-D6CC796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0E64C-B72A-4225-9E7B-2F5688FE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B6DFC0-532E-43BD-BC18-96F985BBF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audio" Target="../media/audio6.wav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386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i="1" dirty="0" smtClean="0">
                <a:solidFill>
                  <a:srgbClr val="FF0000"/>
                </a:solidFill>
                <a:latin typeface="Verdana" pitchFamily="34" charset="0"/>
              </a:rPr>
              <a:t>Školní </a:t>
            </a:r>
            <a:r>
              <a:rPr lang="cs-CZ" sz="2400" b="1" i="1" dirty="0" err="1" smtClean="0">
                <a:solidFill>
                  <a:srgbClr val="FF0000"/>
                </a:solidFill>
                <a:latin typeface="Verdana" pitchFamily="34" charset="0"/>
              </a:rPr>
              <a:t>rally</a:t>
            </a:r>
            <a:endParaRPr lang="en-US" sz="2400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67200" y="685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 i="1" dirty="0" smtClean="0">
                <a:solidFill>
                  <a:srgbClr val="FF0000"/>
                </a:solidFill>
                <a:latin typeface="Verdana" pitchFamily="34" charset="0"/>
              </a:rPr>
              <a:t>Kdo bude první v cíli ?</a:t>
            </a:r>
            <a:endParaRPr lang="en-US" sz="2400" b="1" i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Frame 3">
            <a:hlinkClick r:id="" action="ppaction://hlinkshowjump?jump=nextslide" highlightClick="1">
              <a:snd r:embed="rId4" name="click-one-v2.wav"/>
            </a:hlinkClick>
          </p:cNvPr>
          <p:cNvSpPr/>
          <p:nvPr/>
        </p:nvSpPr>
        <p:spPr>
          <a:xfrm>
            <a:off x="228600" y="5867400"/>
            <a:ext cx="220980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i="1" dirty="0" smtClean="0">
                <a:solidFill>
                  <a:schemeClr val="tx1"/>
                </a:solidFill>
                <a:latin typeface="Verdana" pitchFamily="34" charset="0"/>
              </a:rPr>
              <a:t>Klikni a zařaď se na start</a:t>
            </a:r>
            <a:endParaRPr lang="en-US" sz="1400" b="1" i="1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ntro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257800" y="1676400"/>
            <a:ext cx="3733800" cy="3657600"/>
          </a:xfrm>
          <a:prstGeom prst="rect">
            <a:avLst/>
          </a:prstGeom>
          <a:solidFill>
            <a:srgbClr val="3366FF">
              <a:alpha val="38000"/>
            </a:srgbClr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Verdana" pitchFamily="34" charset="0"/>
              </a:rPr>
              <a:t>Pravidla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:</a:t>
            </a: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defRPr/>
            </a:pPr>
            <a:endParaRPr lang="en-US" sz="1600" b="1" dirty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Verdana" pitchFamily="34" charset="0"/>
              </a:rPr>
              <a:t>Vyber si svou závodní stáj</a:t>
            </a: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</a:rPr>
              <a:t>.</a:t>
            </a:r>
            <a:endParaRPr lang="cs-CZ" sz="1600" b="1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Verdana" pitchFamily="34" charset="0"/>
              </a:rPr>
              <a:t>Každá stáj dostane otázku, pokud je odpověď správná, posuňte auto kliknutím na příslušné políčko za letadlem.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cs-CZ" sz="1600" b="1" dirty="0" smtClean="0">
                <a:solidFill>
                  <a:schemeClr val="tx1"/>
                </a:solidFill>
                <a:latin typeface="Verdana" pitchFamily="34" charset="0"/>
              </a:rPr>
              <a:t>Pět správných odpovědí dovede autíčko do cíle.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sz="1600" b="1" kern="0" dirty="0" smtClean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267200"/>
            <a:ext cx="3610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1371600"/>
            <a:ext cx="762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057400" y="1600200"/>
            <a:ext cx="914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09600" y="41910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68275" cmpd="thickThin" algn="ctr">
            <a:solidFill>
              <a:srgbClr val="5F5F5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cs-CZ"/>
          </a:p>
        </p:txBody>
      </p:sp>
      <p:sp>
        <p:nvSpPr>
          <p:cNvPr id="3082" name="WordArt 5"/>
          <p:cNvSpPr>
            <a:spLocks noChangeArrowheads="1" noChangeShapeType="1" noTextEdit="1"/>
          </p:cNvSpPr>
          <p:nvPr/>
        </p:nvSpPr>
        <p:spPr bwMode="auto">
          <a:xfrm>
            <a:off x="3124200" y="228600"/>
            <a:ext cx="28194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84776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/>
              </a:rPr>
              <a:t>ŠKOLNÍ RALLY</a:t>
            </a:r>
            <a:endParaRPr lang="cs-CZ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84776"/>
                  </a:gs>
                  <a:gs pos="100000">
                    <a:srgbClr val="3399FF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1" name="Text Box 2">
            <a:hlinkClick r:id="" action="ppaction://hlinkshowjump?jump=nextslide" highlightClick="1">
              <a:snd r:embed="rId4" name="click-one-v2.wav"/>
            </a:hlinkClick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1" dirty="0" smtClean="0">
                <a:solidFill>
                  <a:schemeClr val="bg1"/>
                </a:solidFill>
              </a:rPr>
              <a:t>Jeď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00400" y="16764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0" y="2362200"/>
            <a:ext cx="152400" cy="43434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099" name="Picture 11" descr="bigca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22860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09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cs-CZ" sz="1100" b="1" dirty="0" smtClean="0">
                <a:latin typeface="Verdana" pitchFamily="34" charset="0"/>
              </a:rPr>
              <a:t>Klikni a rozjeď žlutý auťák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31242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cs-CZ" sz="1100" b="1" dirty="0" smtClean="0">
                <a:latin typeface="Verdana" pitchFamily="34" charset="0"/>
              </a:rPr>
              <a:t>Klikni a rozjeď rudý auťák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495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FFFFFF"/>
              </a:gs>
              <a:gs pos="100000">
                <a:srgbClr val="0000FF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cs-CZ" sz="1100" b="1" dirty="0" smtClean="0">
                <a:latin typeface="Verdana" pitchFamily="34" charset="0"/>
              </a:rPr>
              <a:t>Klikni a rozjeď modrý auťák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562600" y="914400"/>
            <a:ext cx="1752600" cy="457200"/>
          </a:xfrm>
          <a:prstGeom prst="rect">
            <a:avLst/>
          </a:prstGeom>
          <a:gradFill rotWithShape="1">
            <a:gsLst>
              <a:gs pos="0">
                <a:srgbClr val="00B050"/>
              </a:gs>
              <a:gs pos="50000">
                <a:srgbClr val="FFFFFF"/>
              </a:gs>
              <a:gs pos="100000">
                <a:srgbClr val="00B05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cs-CZ" sz="1100" b="1" dirty="0" smtClean="0">
                <a:latin typeface="Verdana" pitchFamily="34" charset="0"/>
              </a:rPr>
              <a:t>Klikni a rozjeď zelený auťák</a:t>
            </a:r>
            <a:endParaRPr lang="en-US" sz="1100" b="1" dirty="0">
              <a:latin typeface="Verdana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6781800" y="304800"/>
            <a:ext cx="1752600" cy="4572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cs-CZ" sz="1100" b="1" dirty="0" smtClean="0">
                <a:latin typeface="Verdana" pitchFamily="34" charset="0"/>
              </a:rPr>
              <a:t>Klikni a rozjeď oranžový auťák</a:t>
            </a:r>
            <a:endParaRPr lang="en-US" sz="1100" b="1" dirty="0">
              <a:latin typeface="Verdana" pitchFamily="34" charset="0"/>
            </a:endParaRPr>
          </a:p>
        </p:txBody>
      </p:sp>
      <p:cxnSp>
        <p:nvCxnSpPr>
          <p:cNvPr id="30" name="Straight Connector 29"/>
          <p:cNvCxnSpPr>
            <a:endCxn id="3090" idx="1"/>
          </p:cNvCxnSpPr>
          <p:nvPr/>
        </p:nvCxnSpPr>
        <p:spPr>
          <a:xfrm rot="5400000" flipH="1" flipV="1">
            <a:off x="1981200" y="533400"/>
            <a:ext cx="228600" cy="228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5" idx="1"/>
          </p:cNvCxnSpPr>
          <p:nvPr/>
        </p:nvCxnSpPr>
        <p:spPr>
          <a:xfrm>
            <a:off x="1905000" y="762000"/>
            <a:ext cx="1219200" cy="381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90" idx="3"/>
            <a:endCxn id="26" idx="1"/>
          </p:cNvCxnSpPr>
          <p:nvPr/>
        </p:nvCxnSpPr>
        <p:spPr>
          <a:xfrm>
            <a:off x="3962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" idx="3"/>
            <a:endCxn id="27" idx="1"/>
          </p:cNvCxnSpPr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28" idx="1"/>
          </p:cNvCxnSpPr>
          <p:nvPr/>
        </p:nvCxnSpPr>
        <p:spPr>
          <a:xfrm>
            <a:off x="6248400" y="533400"/>
            <a:ext cx="533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1" descr="bigc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1600" y="3200400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2" name="Picture 11" descr="bigc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1600" y="40687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3" name="Picture 11" descr="bigca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0488" y="4983163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4" name="Picture 11" descr="bigca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0488" y="5881688"/>
            <a:ext cx="1117600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6069E-6 L -0.18333 1.5606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1.56069E-6 L -0.33333 1.56069E-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3 1.56069E-6 L -0.49167 1.56069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st-c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1.56069E-6 L -0.68889 1.56069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89 1.56069E-6 L -0.83889 1.56069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rowdcheer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80</Words>
  <Application>Microsoft Office PowerPoint</Application>
  <PresentationFormat>Předvádění na obrazovce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Default Design</vt:lpstr>
      <vt:lpstr>Snímek 1</vt:lpstr>
      <vt:lpstr>Snímek 2</vt:lpstr>
      <vt:lpstr>Snímek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harzhe</cp:lastModifiedBy>
  <cp:revision>73</cp:revision>
  <dcterms:created xsi:type="dcterms:W3CDTF">2004-06-04T14:00:11Z</dcterms:created>
  <dcterms:modified xsi:type="dcterms:W3CDTF">2011-10-10T08:15:02Z</dcterms:modified>
</cp:coreProperties>
</file>