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1111"/>
    <a:srgbClr val="FFCD2F"/>
    <a:srgbClr val="FC0A04"/>
    <a:srgbClr val="FFC81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-96" y="-4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CA606-88CC-4DFD-BA13-2C60BAF5337D}" type="datetimeFigureOut">
              <a:rPr lang="cs-CZ" smtClean="0"/>
              <a:pPr/>
              <a:t>10.10.2011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81771-6779-4345-BD4F-7389C737614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CA606-88CC-4DFD-BA13-2C60BAF5337D}" type="datetimeFigureOut">
              <a:rPr lang="cs-CZ" smtClean="0"/>
              <a:pPr/>
              <a:t>10.10.2011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81771-6779-4345-BD4F-7389C737614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CA606-88CC-4DFD-BA13-2C60BAF5337D}" type="datetimeFigureOut">
              <a:rPr lang="cs-CZ" smtClean="0"/>
              <a:pPr/>
              <a:t>10.10.2011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81771-6779-4345-BD4F-7389C737614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CA606-88CC-4DFD-BA13-2C60BAF5337D}" type="datetimeFigureOut">
              <a:rPr lang="cs-CZ" smtClean="0"/>
              <a:pPr/>
              <a:t>10.10.2011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81771-6779-4345-BD4F-7389C737614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CA606-88CC-4DFD-BA13-2C60BAF5337D}" type="datetimeFigureOut">
              <a:rPr lang="cs-CZ" smtClean="0"/>
              <a:pPr/>
              <a:t>10.10.2011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81771-6779-4345-BD4F-7389C737614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CA606-88CC-4DFD-BA13-2C60BAF5337D}" type="datetimeFigureOut">
              <a:rPr lang="cs-CZ" smtClean="0"/>
              <a:pPr/>
              <a:t>10.10.2011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81771-6779-4345-BD4F-7389C737614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CA606-88CC-4DFD-BA13-2C60BAF5337D}" type="datetimeFigureOut">
              <a:rPr lang="cs-CZ" smtClean="0"/>
              <a:pPr/>
              <a:t>10.10.2011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81771-6779-4345-BD4F-7389C737614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CA606-88CC-4DFD-BA13-2C60BAF5337D}" type="datetimeFigureOut">
              <a:rPr lang="cs-CZ" smtClean="0"/>
              <a:pPr/>
              <a:t>10.10.2011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81771-6779-4345-BD4F-7389C737614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CA606-88CC-4DFD-BA13-2C60BAF5337D}" type="datetimeFigureOut">
              <a:rPr lang="cs-CZ" smtClean="0"/>
              <a:pPr/>
              <a:t>10.10.2011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81771-6779-4345-BD4F-7389C737614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CA606-88CC-4DFD-BA13-2C60BAF5337D}" type="datetimeFigureOut">
              <a:rPr lang="cs-CZ" smtClean="0"/>
              <a:pPr/>
              <a:t>10.10.2011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81771-6779-4345-BD4F-7389C737614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CA606-88CC-4DFD-BA13-2C60BAF5337D}" type="datetimeFigureOut">
              <a:rPr lang="cs-CZ" smtClean="0"/>
              <a:pPr/>
              <a:t>10.10.2011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81771-6779-4345-BD4F-7389C737614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5CA606-88CC-4DFD-BA13-2C60BAF5337D}" type="datetimeFigureOut">
              <a:rPr lang="cs-CZ" smtClean="0"/>
              <a:pPr/>
              <a:t>10.10.2011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A81771-6779-4345-BD4F-7389C7376141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hyperlink" Target="http://upload.wikimedia.org/wikipedia/commons/0/00/Russian_Empire_1914_17.svg" TargetMode="External"/><Relationship Id="rId18" Type="http://schemas.openxmlformats.org/officeDocument/2006/relationships/image" Target="../media/image9.png"/><Relationship Id="rId3" Type="http://schemas.openxmlformats.org/officeDocument/2006/relationships/audio" Target="../media/audio2.wav"/><Relationship Id="rId7" Type="http://schemas.openxmlformats.org/officeDocument/2006/relationships/hyperlink" Target="http://upload.wikimedia.org/wikipedia/commons/6/65/Flag_of_Belgium.svg" TargetMode="External"/><Relationship Id="rId12" Type="http://schemas.openxmlformats.org/officeDocument/2006/relationships/image" Target="../media/image6.png"/><Relationship Id="rId17" Type="http://schemas.openxmlformats.org/officeDocument/2006/relationships/hyperlink" Target="http://upload.wikimedia.org/wikipedia/commons/a/ae/Flag_of_the_United_Kingdom.svg" TargetMode="External"/><Relationship Id="rId2" Type="http://schemas.openxmlformats.org/officeDocument/2006/relationships/audio" Target="../media/audio1.wav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hyperlink" Target="http://upload.wikimedia.org/wikipedia/commons/4/41/Flag_of_Austria-Hungary_1869-1918.svg" TargetMode="External"/><Relationship Id="rId5" Type="http://schemas.openxmlformats.org/officeDocument/2006/relationships/hyperlink" Target="http://upload.wikimedia.org/wikipedia/commons/c/c3/Flag_of_France.svg" TargetMode="External"/><Relationship Id="rId15" Type="http://schemas.openxmlformats.org/officeDocument/2006/relationships/hyperlink" Target="http://upload.wikimedia.org/wikipedia/commons/d/d8/State_Flag_of_Serbia_(1882-1918).svg" TargetMode="External"/><Relationship Id="rId10" Type="http://schemas.openxmlformats.org/officeDocument/2006/relationships/image" Target="../media/image5.png"/><Relationship Id="rId4" Type="http://schemas.openxmlformats.org/officeDocument/2006/relationships/image" Target="../media/image2.gif"/><Relationship Id="rId9" Type="http://schemas.openxmlformats.org/officeDocument/2006/relationships/hyperlink" Target="http://upload.wikimedia.org/wikipedia/commons/e/ec/Flag_of_the_German_Empire.svg" TargetMode="External"/><Relationship Id="rId1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upload.wikimedia.org/wikipedia/commons/6/65/Flag_of_Belgium.svg" TargetMode="External"/><Relationship Id="rId13" Type="http://schemas.openxmlformats.org/officeDocument/2006/relationships/image" Target="../media/image6.png"/><Relationship Id="rId18" Type="http://schemas.openxmlformats.org/officeDocument/2006/relationships/hyperlink" Target="http://upload.wikimedia.org/wikipedia/commons/a/ae/Flag_of_the_United_Kingdom.svg" TargetMode="External"/><Relationship Id="rId3" Type="http://schemas.openxmlformats.org/officeDocument/2006/relationships/audio" Target="../media/audio2.wav"/><Relationship Id="rId7" Type="http://schemas.openxmlformats.org/officeDocument/2006/relationships/image" Target="../media/image3.png"/><Relationship Id="rId12" Type="http://schemas.openxmlformats.org/officeDocument/2006/relationships/hyperlink" Target="http://upload.wikimedia.org/wikipedia/commons/4/41/Flag_of_Austria-Hungary_1869-1918.svg" TargetMode="External"/><Relationship Id="rId17" Type="http://schemas.openxmlformats.org/officeDocument/2006/relationships/image" Target="../media/image8.png"/><Relationship Id="rId2" Type="http://schemas.openxmlformats.org/officeDocument/2006/relationships/audio" Target="../media/audio1.wav"/><Relationship Id="rId16" Type="http://schemas.openxmlformats.org/officeDocument/2006/relationships/hyperlink" Target="http://upload.wikimedia.org/wikipedia/commons/d/d8/State_Flag_of_Serbia_(1882-1918).sv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upload.wikimedia.org/wikipedia/commons/c/c3/Flag_of_France.svg" TargetMode="External"/><Relationship Id="rId11" Type="http://schemas.openxmlformats.org/officeDocument/2006/relationships/image" Target="../media/image5.png"/><Relationship Id="rId5" Type="http://schemas.openxmlformats.org/officeDocument/2006/relationships/image" Target="../media/image2.gif"/><Relationship Id="rId15" Type="http://schemas.openxmlformats.org/officeDocument/2006/relationships/image" Target="../media/image7.png"/><Relationship Id="rId10" Type="http://schemas.openxmlformats.org/officeDocument/2006/relationships/hyperlink" Target="http://upload.wikimedia.org/wikipedia/commons/e/ec/Flag_of_the_German_Empire.svg" TargetMode="External"/><Relationship Id="rId19" Type="http://schemas.openxmlformats.org/officeDocument/2006/relationships/image" Target="../media/image9.png"/><Relationship Id="rId4" Type="http://schemas.openxmlformats.org/officeDocument/2006/relationships/audio" Target="../media/audio3.wav"/><Relationship Id="rId9" Type="http://schemas.openxmlformats.org/officeDocument/2006/relationships/image" Target="../media/image4.png"/><Relationship Id="rId14" Type="http://schemas.openxmlformats.org/officeDocument/2006/relationships/hyperlink" Target="http://upload.wikimedia.org/wikipedia/commons/0/00/Russian_Empire_1914_17.svg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hyperlink" Target="http://upload.wikimedia.org/wikipedia/commons/0/00/Russian_Empire_1914_17.svg" TargetMode="External"/><Relationship Id="rId18" Type="http://schemas.openxmlformats.org/officeDocument/2006/relationships/image" Target="../media/image9.png"/><Relationship Id="rId3" Type="http://schemas.openxmlformats.org/officeDocument/2006/relationships/audio" Target="../media/audio2.wav"/><Relationship Id="rId7" Type="http://schemas.openxmlformats.org/officeDocument/2006/relationships/hyperlink" Target="http://upload.wikimedia.org/wikipedia/commons/6/65/Flag_of_Belgium.svg" TargetMode="External"/><Relationship Id="rId12" Type="http://schemas.openxmlformats.org/officeDocument/2006/relationships/image" Target="../media/image6.png"/><Relationship Id="rId17" Type="http://schemas.openxmlformats.org/officeDocument/2006/relationships/hyperlink" Target="http://upload.wikimedia.org/wikipedia/commons/a/ae/Flag_of_the_United_Kingdom.svg" TargetMode="External"/><Relationship Id="rId2" Type="http://schemas.openxmlformats.org/officeDocument/2006/relationships/audio" Target="../media/audio4.wav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hyperlink" Target="http://upload.wikimedia.org/wikipedia/commons/4/41/Flag_of_Austria-Hungary_1869-1918.svg" TargetMode="External"/><Relationship Id="rId5" Type="http://schemas.openxmlformats.org/officeDocument/2006/relationships/hyperlink" Target="http://upload.wikimedia.org/wikipedia/commons/c/c3/Flag_of_France.svg" TargetMode="External"/><Relationship Id="rId15" Type="http://schemas.openxmlformats.org/officeDocument/2006/relationships/hyperlink" Target="http://upload.wikimedia.org/wikipedia/commons/d/d8/State_Flag_of_Serbia_(1882-1918).svg" TargetMode="External"/><Relationship Id="rId10" Type="http://schemas.openxmlformats.org/officeDocument/2006/relationships/image" Target="../media/image5.png"/><Relationship Id="rId4" Type="http://schemas.openxmlformats.org/officeDocument/2006/relationships/image" Target="../media/image2.gif"/><Relationship Id="rId9" Type="http://schemas.openxmlformats.org/officeDocument/2006/relationships/hyperlink" Target="http://upload.wikimedia.org/wikipedia/commons/e/ec/Flag_of_the_German_Empire.svg" TargetMode="External"/><Relationship Id="rId1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hyperlink" Target="http://upload.wikimedia.org/wikipedia/commons/4/41/Flag_of_Austria-Hungary_1869-1918.svg" TargetMode="External"/><Relationship Id="rId18" Type="http://schemas.openxmlformats.org/officeDocument/2006/relationships/image" Target="../media/image4.png"/><Relationship Id="rId3" Type="http://schemas.openxmlformats.org/officeDocument/2006/relationships/audio" Target="../media/audio2.wav"/><Relationship Id="rId7" Type="http://schemas.openxmlformats.org/officeDocument/2006/relationships/hyperlink" Target="http://upload.wikimedia.org/wikipedia/commons/c/c3/Flag_of_France.svg" TargetMode="External"/><Relationship Id="rId12" Type="http://schemas.openxmlformats.org/officeDocument/2006/relationships/image" Target="../media/image7.png"/><Relationship Id="rId17" Type="http://schemas.openxmlformats.org/officeDocument/2006/relationships/hyperlink" Target="http://upload.wikimedia.org/wikipedia/commons/6/65/Flag_of_Belgium.svg" TargetMode="External"/><Relationship Id="rId2" Type="http://schemas.openxmlformats.org/officeDocument/2006/relationships/audio" Target="../media/audio1.wav"/><Relationship Id="rId16" Type="http://schemas.openxmlformats.org/officeDocument/2006/relationships/image" Target="../media/image8.pn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hyperlink" Target="http://upload.wikimedia.org/wikipedia/commons/0/00/Russian_Empire_1914_17.svg" TargetMode="External"/><Relationship Id="rId5" Type="http://schemas.openxmlformats.org/officeDocument/2006/relationships/hyperlink" Target="http://upload.wikimedia.org/wikipedia/commons/e/ec/Flag_of_the_German_Empire.svg" TargetMode="External"/><Relationship Id="rId15" Type="http://schemas.openxmlformats.org/officeDocument/2006/relationships/hyperlink" Target="http://upload.wikimedia.org/wikipedia/commons/d/d8/State_Flag_of_Serbia_(1882-1918).svg" TargetMode="External"/><Relationship Id="rId10" Type="http://schemas.openxmlformats.org/officeDocument/2006/relationships/image" Target="../media/image9.png"/><Relationship Id="rId19" Type="http://schemas.openxmlformats.org/officeDocument/2006/relationships/image" Target="../media/image10.png"/><Relationship Id="rId4" Type="http://schemas.openxmlformats.org/officeDocument/2006/relationships/image" Target="../media/image2.gif"/><Relationship Id="rId9" Type="http://schemas.openxmlformats.org/officeDocument/2006/relationships/hyperlink" Target="http://upload.wikimedia.org/wikipedia/commons/a/ae/Flag_of_the_United_Kingdom.svg" TargetMode="External"/><Relationship Id="rId1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Přímá spojovací šipka 3"/>
          <p:cNvCxnSpPr/>
          <p:nvPr/>
        </p:nvCxnSpPr>
        <p:spPr>
          <a:xfrm rot="16200000" flipH="1">
            <a:off x="6480212" y="3897052"/>
            <a:ext cx="360040" cy="288032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 descr="http://fc01.deviantart.net/fs50/f/2009/270/4/b/Explosion_GIF_by_da_flash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3717032"/>
            <a:ext cx="676275" cy="952500"/>
          </a:xfrm>
          <a:prstGeom prst="rect">
            <a:avLst/>
          </a:prstGeom>
          <a:noFill/>
        </p:spPr>
      </p:pic>
      <p:sp>
        <p:nvSpPr>
          <p:cNvPr id="7" name="TextovéPole 6"/>
          <p:cNvSpPr txBox="1"/>
          <p:nvPr/>
        </p:nvSpPr>
        <p:spPr>
          <a:xfrm>
            <a:off x="5508104" y="3356992"/>
            <a:ext cx="2304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/>
              <a:t>RAKOUSKO - UHERSKO</a:t>
            </a:r>
            <a:endParaRPr lang="cs-CZ" sz="1400" b="1" dirty="0"/>
          </a:p>
        </p:txBody>
      </p:sp>
      <p:sp>
        <p:nvSpPr>
          <p:cNvPr id="9" name="TextovéPole 8"/>
          <p:cNvSpPr txBox="1"/>
          <p:nvPr/>
        </p:nvSpPr>
        <p:spPr>
          <a:xfrm rot="3100921">
            <a:off x="6458278" y="4575005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smtClean="0">
                <a:solidFill>
                  <a:schemeClr val="bg1"/>
                </a:solidFill>
              </a:rPr>
              <a:t>SRBSKO</a:t>
            </a:r>
            <a:endParaRPr lang="cs-CZ" sz="1600" b="1" dirty="0">
              <a:solidFill>
                <a:schemeClr val="bg1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7524328" y="1988840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RUSKO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11" name="Volný tvar 10"/>
          <p:cNvSpPr/>
          <p:nvPr/>
        </p:nvSpPr>
        <p:spPr>
          <a:xfrm rot="1436357">
            <a:off x="6658779" y="1676591"/>
            <a:ext cx="722988" cy="501031"/>
          </a:xfrm>
          <a:custGeom>
            <a:avLst/>
            <a:gdLst>
              <a:gd name="connsiteX0" fmla="*/ 464233 w 464233"/>
              <a:gd name="connsiteY0" fmla="*/ 0 h 337624"/>
              <a:gd name="connsiteX1" fmla="*/ 0 w 464233"/>
              <a:gd name="connsiteY1" fmla="*/ 337624 h 337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64233" h="337624">
                <a:moveTo>
                  <a:pt x="464233" y="0"/>
                </a:moveTo>
                <a:lnTo>
                  <a:pt x="0" y="337624"/>
                </a:lnTo>
              </a:path>
            </a:pathLst>
          </a:custGeom>
          <a:ln w="76200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Volný tvar 11"/>
          <p:cNvSpPr/>
          <p:nvPr/>
        </p:nvSpPr>
        <p:spPr>
          <a:xfrm rot="174364">
            <a:off x="7036344" y="2507345"/>
            <a:ext cx="859331" cy="655828"/>
          </a:xfrm>
          <a:custGeom>
            <a:avLst/>
            <a:gdLst>
              <a:gd name="connsiteX0" fmla="*/ 464233 w 464233"/>
              <a:gd name="connsiteY0" fmla="*/ 0 h 337624"/>
              <a:gd name="connsiteX1" fmla="*/ 0 w 464233"/>
              <a:gd name="connsiteY1" fmla="*/ 337624 h 337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64233" h="337624">
                <a:moveTo>
                  <a:pt x="464233" y="0"/>
                </a:moveTo>
                <a:lnTo>
                  <a:pt x="0" y="337624"/>
                </a:lnTo>
              </a:path>
            </a:pathLst>
          </a:custGeom>
          <a:ln w="76200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3" name="Picture 4" descr="http://fc01.deviantart.net/fs50/f/2009/270/4/b/Explosion_GIF_by_da_flash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1628800"/>
            <a:ext cx="676275" cy="952500"/>
          </a:xfrm>
          <a:prstGeom prst="rect">
            <a:avLst/>
          </a:prstGeom>
          <a:noFill/>
        </p:spPr>
      </p:pic>
      <p:pic>
        <p:nvPicPr>
          <p:cNvPr id="14" name="Picture 4" descr="http://fc01.deviantart.net/fs50/f/2009/270/4/b/Explosion_GIF_by_da_flash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2708920"/>
            <a:ext cx="676275" cy="952500"/>
          </a:xfrm>
          <a:prstGeom prst="rect">
            <a:avLst/>
          </a:prstGeom>
          <a:noFill/>
        </p:spPr>
      </p:pic>
      <p:sp>
        <p:nvSpPr>
          <p:cNvPr id="16" name="TextovéPole 15"/>
          <p:cNvSpPr txBox="1"/>
          <p:nvPr/>
        </p:nvSpPr>
        <p:spPr>
          <a:xfrm>
            <a:off x="539552" y="404664"/>
            <a:ext cx="13681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 smtClean="0">
                <a:solidFill>
                  <a:schemeClr val="bg1"/>
                </a:solidFill>
              </a:rPr>
              <a:t>1914</a:t>
            </a:r>
            <a:endParaRPr lang="cs-CZ" sz="4000" b="1" dirty="0">
              <a:solidFill>
                <a:schemeClr val="bg1"/>
              </a:solidFill>
            </a:endParaRPr>
          </a:p>
        </p:txBody>
      </p:sp>
      <p:pic>
        <p:nvPicPr>
          <p:cNvPr id="17" name="Picture 5" descr="Soubor:Flag of France.sv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5856" y="4005064"/>
            <a:ext cx="539552" cy="359477"/>
          </a:xfrm>
          <a:prstGeom prst="rect">
            <a:avLst/>
          </a:prstGeom>
          <a:noFill/>
        </p:spPr>
      </p:pic>
      <p:pic>
        <p:nvPicPr>
          <p:cNvPr id="18" name="Picture 5" descr="Soubor:Flag of Belgium.sv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51920" y="2636912"/>
            <a:ext cx="432049" cy="314217"/>
          </a:xfrm>
          <a:prstGeom prst="rect">
            <a:avLst/>
          </a:prstGeom>
          <a:noFill/>
        </p:spPr>
      </p:pic>
      <p:pic>
        <p:nvPicPr>
          <p:cNvPr id="19" name="Picture 12" descr="Soubor:Flag of the German Empire.sv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716016" y="2708920"/>
            <a:ext cx="540398" cy="360040"/>
          </a:xfrm>
          <a:prstGeom prst="rect">
            <a:avLst/>
          </a:prstGeom>
          <a:noFill/>
        </p:spPr>
      </p:pic>
      <p:pic>
        <p:nvPicPr>
          <p:cNvPr id="20" name="Picture 10" descr="Soubor:Flag of Austria-Hungary 1869-1918.svg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724128" y="2996952"/>
            <a:ext cx="576064" cy="384042"/>
          </a:xfrm>
          <a:prstGeom prst="rect">
            <a:avLst/>
          </a:prstGeom>
          <a:noFill/>
        </p:spPr>
      </p:pic>
      <p:pic>
        <p:nvPicPr>
          <p:cNvPr id="21" name="Picture 9" descr="Soubor:Russian Empire 1914 17.svg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316416" y="1988840"/>
            <a:ext cx="576064" cy="384784"/>
          </a:xfrm>
          <a:prstGeom prst="rect">
            <a:avLst/>
          </a:prstGeom>
          <a:noFill/>
        </p:spPr>
      </p:pic>
      <p:pic>
        <p:nvPicPr>
          <p:cNvPr id="22" name="Picture 15" descr="Soubor:State Flag of Serbia (1882-1918).svg">
            <a:hlinkClick r:id="rId15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948264" y="4221088"/>
            <a:ext cx="504056" cy="335827"/>
          </a:xfrm>
          <a:prstGeom prst="rect">
            <a:avLst/>
          </a:prstGeom>
          <a:noFill/>
        </p:spPr>
      </p:pic>
      <p:pic>
        <p:nvPicPr>
          <p:cNvPr id="23" name="Picture 7" descr="Soubor:Flag of the United Kingdom.svg">
            <a:hlinkClick r:id="rId17"/>
          </p:cNvPr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203848" y="2132856"/>
            <a:ext cx="504056" cy="252028"/>
          </a:xfrm>
          <a:prstGeom prst="rect">
            <a:avLst/>
          </a:prstGeom>
          <a:noFill/>
        </p:spPr>
      </p:pic>
      <p:sp>
        <p:nvSpPr>
          <p:cNvPr id="24" name="Volný tvar 23"/>
          <p:cNvSpPr/>
          <p:nvPr/>
        </p:nvSpPr>
        <p:spPr>
          <a:xfrm>
            <a:off x="6260123" y="1167618"/>
            <a:ext cx="1434905" cy="2166425"/>
          </a:xfrm>
          <a:custGeom>
            <a:avLst/>
            <a:gdLst>
              <a:gd name="connsiteX0" fmla="*/ 745588 w 1434905"/>
              <a:gd name="connsiteY0" fmla="*/ 154745 h 2166425"/>
              <a:gd name="connsiteX1" fmla="*/ 745588 w 1434905"/>
              <a:gd name="connsiteY1" fmla="*/ 154745 h 2166425"/>
              <a:gd name="connsiteX2" fmla="*/ 801859 w 1434905"/>
              <a:gd name="connsiteY2" fmla="*/ 267287 h 2166425"/>
              <a:gd name="connsiteX3" fmla="*/ 829994 w 1434905"/>
              <a:gd name="connsiteY3" fmla="*/ 309490 h 2166425"/>
              <a:gd name="connsiteX4" fmla="*/ 858129 w 1434905"/>
              <a:gd name="connsiteY4" fmla="*/ 407964 h 2166425"/>
              <a:gd name="connsiteX5" fmla="*/ 886265 w 1434905"/>
              <a:gd name="connsiteY5" fmla="*/ 450167 h 2166425"/>
              <a:gd name="connsiteX6" fmla="*/ 942535 w 1434905"/>
              <a:gd name="connsiteY6" fmla="*/ 562708 h 2166425"/>
              <a:gd name="connsiteX7" fmla="*/ 942535 w 1434905"/>
              <a:gd name="connsiteY7" fmla="*/ 562708 h 2166425"/>
              <a:gd name="connsiteX8" fmla="*/ 956603 w 1434905"/>
              <a:gd name="connsiteY8" fmla="*/ 604911 h 2166425"/>
              <a:gd name="connsiteX9" fmla="*/ 1012874 w 1434905"/>
              <a:gd name="connsiteY9" fmla="*/ 703385 h 2166425"/>
              <a:gd name="connsiteX10" fmla="*/ 1026942 w 1434905"/>
              <a:gd name="connsiteY10" fmla="*/ 759656 h 2166425"/>
              <a:gd name="connsiteX11" fmla="*/ 1041009 w 1434905"/>
              <a:gd name="connsiteY11" fmla="*/ 844062 h 2166425"/>
              <a:gd name="connsiteX12" fmla="*/ 1097280 w 1434905"/>
              <a:gd name="connsiteY12" fmla="*/ 956604 h 2166425"/>
              <a:gd name="connsiteX13" fmla="*/ 1111348 w 1434905"/>
              <a:gd name="connsiteY13" fmla="*/ 998807 h 2166425"/>
              <a:gd name="connsiteX14" fmla="*/ 1153551 w 1434905"/>
              <a:gd name="connsiteY14" fmla="*/ 1055077 h 2166425"/>
              <a:gd name="connsiteX15" fmla="*/ 1167619 w 1434905"/>
              <a:gd name="connsiteY15" fmla="*/ 1125416 h 2166425"/>
              <a:gd name="connsiteX16" fmla="*/ 1223889 w 1434905"/>
              <a:gd name="connsiteY16" fmla="*/ 1237957 h 2166425"/>
              <a:gd name="connsiteX17" fmla="*/ 1252025 w 1434905"/>
              <a:gd name="connsiteY17" fmla="*/ 1308296 h 2166425"/>
              <a:gd name="connsiteX18" fmla="*/ 1280160 w 1434905"/>
              <a:gd name="connsiteY18" fmla="*/ 1364567 h 2166425"/>
              <a:gd name="connsiteX19" fmla="*/ 1308295 w 1434905"/>
              <a:gd name="connsiteY19" fmla="*/ 1491176 h 2166425"/>
              <a:gd name="connsiteX20" fmla="*/ 1336431 w 1434905"/>
              <a:gd name="connsiteY20" fmla="*/ 1603717 h 2166425"/>
              <a:gd name="connsiteX21" fmla="*/ 1350499 w 1434905"/>
              <a:gd name="connsiteY21" fmla="*/ 1645920 h 2166425"/>
              <a:gd name="connsiteX22" fmla="*/ 1378634 w 1434905"/>
              <a:gd name="connsiteY22" fmla="*/ 1758462 h 2166425"/>
              <a:gd name="connsiteX23" fmla="*/ 1406769 w 1434905"/>
              <a:gd name="connsiteY23" fmla="*/ 1941342 h 2166425"/>
              <a:gd name="connsiteX24" fmla="*/ 1434905 w 1434905"/>
              <a:gd name="connsiteY24" fmla="*/ 2025748 h 2166425"/>
              <a:gd name="connsiteX25" fmla="*/ 1406769 w 1434905"/>
              <a:gd name="connsiteY25" fmla="*/ 2138290 h 2166425"/>
              <a:gd name="connsiteX26" fmla="*/ 1364566 w 1434905"/>
              <a:gd name="connsiteY26" fmla="*/ 2166425 h 2166425"/>
              <a:gd name="connsiteX27" fmla="*/ 1139483 w 1434905"/>
              <a:gd name="connsiteY27" fmla="*/ 2025748 h 2166425"/>
              <a:gd name="connsiteX28" fmla="*/ 1041009 w 1434905"/>
              <a:gd name="connsiteY28" fmla="*/ 1927274 h 2166425"/>
              <a:gd name="connsiteX29" fmla="*/ 984739 w 1434905"/>
              <a:gd name="connsiteY29" fmla="*/ 1899139 h 2166425"/>
              <a:gd name="connsiteX30" fmla="*/ 942535 w 1434905"/>
              <a:gd name="connsiteY30" fmla="*/ 1871004 h 2166425"/>
              <a:gd name="connsiteX31" fmla="*/ 731520 w 1434905"/>
              <a:gd name="connsiteY31" fmla="*/ 1842868 h 2166425"/>
              <a:gd name="connsiteX32" fmla="*/ 647114 w 1434905"/>
              <a:gd name="connsiteY32" fmla="*/ 1814733 h 2166425"/>
              <a:gd name="connsiteX33" fmla="*/ 520505 w 1434905"/>
              <a:gd name="connsiteY33" fmla="*/ 1758462 h 2166425"/>
              <a:gd name="connsiteX34" fmla="*/ 422031 w 1434905"/>
              <a:gd name="connsiteY34" fmla="*/ 1744394 h 2166425"/>
              <a:gd name="connsiteX35" fmla="*/ 365760 w 1434905"/>
              <a:gd name="connsiteY35" fmla="*/ 1730327 h 2166425"/>
              <a:gd name="connsiteX36" fmla="*/ 168812 w 1434905"/>
              <a:gd name="connsiteY36" fmla="*/ 1716259 h 2166425"/>
              <a:gd name="connsiteX37" fmla="*/ 98474 w 1434905"/>
              <a:gd name="connsiteY37" fmla="*/ 1659988 h 2166425"/>
              <a:gd name="connsiteX38" fmla="*/ 84406 w 1434905"/>
              <a:gd name="connsiteY38" fmla="*/ 1617785 h 2166425"/>
              <a:gd name="connsiteX39" fmla="*/ 56271 w 1434905"/>
              <a:gd name="connsiteY39" fmla="*/ 1561514 h 2166425"/>
              <a:gd name="connsiteX40" fmla="*/ 0 w 1434905"/>
              <a:gd name="connsiteY40" fmla="*/ 1322364 h 2166425"/>
              <a:gd name="connsiteX41" fmla="*/ 42203 w 1434905"/>
              <a:gd name="connsiteY41" fmla="*/ 1237957 h 2166425"/>
              <a:gd name="connsiteX42" fmla="*/ 84406 w 1434905"/>
              <a:gd name="connsiteY42" fmla="*/ 1209822 h 2166425"/>
              <a:gd name="connsiteX43" fmla="*/ 112542 w 1434905"/>
              <a:gd name="connsiteY43" fmla="*/ 1181687 h 2166425"/>
              <a:gd name="connsiteX44" fmla="*/ 126609 w 1434905"/>
              <a:gd name="connsiteY44" fmla="*/ 1139484 h 2166425"/>
              <a:gd name="connsiteX45" fmla="*/ 168812 w 1434905"/>
              <a:gd name="connsiteY45" fmla="*/ 1125416 h 2166425"/>
              <a:gd name="connsiteX46" fmla="*/ 239151 w 1434905"/>
              <a:gd name="connsiteY46" fmla="*/ 1111348 h 2166425"/>
              <a:gd name="connsiteX47" fmla="*/ 323557 w 1434905"/>
              <a:gd name="connsiteY47" fmla="*/ 1069145 h 2166425"/>
              <a:gd name="connsiteX48" fmla="*/ 379828 w 1434905"/>
              <a:gd name="connsiteY48" fmla="*/ 1055077 h 2166425"/>
              <a:gd name="connsiteX49" fmla="*/ 379828 w 1434905"/>
              <a:gd name="connsiteY49" fmla="*/ 858130 h 2166425"/>
              <a:gd name="connsiteX50" fmla="*/ 337625 w 1434905"/>
              <a:gd name="connsiteY50" fmla="*/ 844062 h 2166425"/>
              <a:gd name="connsiteX51" fmla="*/ 253219 w 1434905"/>
              <a:gd name="connsiteY51" fmla="*/ 745588 h 2166425"/>
              <a:gd name="connsiteX52" fmla="*/ 267286 w 1434905"/>
              <a:gd name="connsiteY52" fmla="*/ 661182 h 2166425"/>
              <a:gd name="connsiteX53" fmla="*/ 295422 w 1434905"/>
              <a:gd name="connsiteY53" fmla="*/ 633047 h 2166425"/>
              <a:gd name="connsiteX54" fmla="*/ 323557 w 1434905"/>
              <a:gd name="connsiteY54" fmla="*/ 548640 h 2166425"/>
              <a:gd name="connsiteX55" fmla="*/ 337625 w 1434905"/>
              <a:gd name="connsiteY55" fmla="*/ 506437 h 2166425"/>
              <a:gd name="connsiteX56" fmla="*/ 365760 w 1434905"/>
              <a:gd name="connsiteY56" fmla="*/ 393896 h 2166425"/>
              <a:gd name="connsiteX57" fmla="*/ 407963 w 1434905"/>
              <a:gd name="connsiteY57" fmla="*/ 56271 h 2166425"/>
              <a:gd name="connsiteX58" fmla="*/ 436099 w 1434905"/>
              <a:gd name="connsiteY58" fmla="*/ 14068 h 2166425"/>
              <a:gd name="connsiteX59" fmla="*/ 478302 w 1434905"/>
              <a:gd name="connsiteY59" fmla="*/ 0 h 2166425"/>
              <a:gd name="connsiteX60" fmla="*/ 562708 w 1434905"/>
              <a:gd name="connsiteY60" fmla="*/ 14068 h 2166425"/>
              <a:gd name="connsiteX61" fmla="*/ 647114 w 1434905"/>
              <a:gd name="connsiteY61" fmla="*/ 42204 h 2166425"/>
              <a:gd name="connsiteX62" fmla="*/ 759655 w 1434905"/>
              <a:gd name="connsiteY62" fmla="*/ 126610 h 2166425"/>
              <a:gd name="connsiteX63" fmla="*/ 773723 w 1434905"/>
              <a:gd name="connsiteY63" fmla="*/ 196948 h 2166425"/>
              <a:gd name="connsiteX64" fmla="*/ 773723 w 1434905"/>
              <a:gd name="connsiteY64" fmla="*/ 196948 h 2166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1434905" h="2166425">
                <a:moveTo>
                  <a:pt x="745588" y="154745"/>
                </a:moveTo>
                <a:lnTo>
                  <a:pt x="745588" y="154745"/>
                </a:lnTo>
                <a:cubicBezTo>
                  <a:pt x="764345" y="192259"/>
                  <a:pt x="781775" y="230466"/>
                  <a:pt x="801859" y="267287"/>
                </a:cubicBezTo>
                <a:cubicBezTo>
                  <a:pt x="809955" y="282130"/>
                  <a:pt x="822433" y="294368"/>
                  <a:pt x="829994" y="309490"/>
                </a:cubicBezTo>
                <a:cubicBezTo>
                  <a:pt x="857378" y="364258"/>
                  <a:pt x="831076" y="344840"/>
                  <a:pt x="858129" y="407964"/>
                </a:cubicBezTo>
                <a:cubicBezTo>
                  <a:pt x="864789" y="423504"/>
                  <a:pt x="878169" y="435324"/>
                  <a:pt x="886265" y="450167"/>
                </a:cubicBezTo>
                <a:cubicBezTo>
                  <a:pt x="906349" y="486987"/>
                  <a:pt x="923778" y="525194"/>
                  <a:pt x="942535" y="562708"/>
                </a:cubicBezTo>
                <a:lnTo>
                  <a:pt x="942535" y="562708"/>
                </a:lnTo>
                <a:cubicBezTo>
                  <a:pt x="947224" y="576776"/>
                  <a:pt x="950762" y="591281"/>
                  <a:pt x="956603" y="604911"/>
                </a:cubicBezTo>
                <a:cubicBezTo>
                  <a:pt x="978021" y="654885"/>
                  <a:pt x="984619" y="661002"/>
                  <a:pt x="1012874" y="703385"/>
                </a:cubicBezTo>
                <a:cubicBezTo>
                  <a:pt x="1017563" y="722142"/>
                  <a:pt x="1023150" y="740697"/>
                  <a:pt x="1026942" y="759656"/>
                </a:cubicBezTo>
                <a:cubicBezTo>
                  <a:pt x="1032536" y="787625"/>
                  <a:pt x="1031416" y="817200"/>
                  <a:pt x="1041009" y="844062"/>
                </a:cubicBezTo>
                <a:cubicBezTo>
                  <a:pt x="1055115" y="883561"/>
                  <a:pt x="1084017" y="916814"/>
                  <a:pt x="1097280" y="956604"/>
                </a:cubicBezTo>
                <a:cubicBezTo>
                  <a:pt x="1101969" y="970672"/>
                  <a:pt x="1103991" y="985932"/>
                  <a:pt x="1111348" y="998807"/>
                </a:cubicBezTo>
                <a:cubicBezTo>
                  <a:pt x="1122981" y="1019164"/>
                  <a:pt x="1139483" y="1036320"/>
                  <a:pt x="1153551" y="1055077"/>
                </a:cubicBezTo>
                <a:cubicBezTo>
                  <a:pt x="1158240" y="1078523"/>
                  <a:pt x="1159036" y="1103099"/>
                  <a:pt x="1167619" y="1125416"/>
                </a:cubicBezTo>
                <a:cubicBezTo>
                  <a:pt x="1182675" y="1164562"/>
                  <a:pt x="1208312" y="1199015"/>
                  <a:pt x="1223889" y="1237957"/>
                </a:cubicBezTo>
                <a:cubicBezTo>
                  <a:pt x="1233268" y="1261403"/>
                  <a:pt x="1241769" y="1285220"/>
                  <a:pt x="1252025" y="1308296"/>
                </a:cubicBezTo>
                <a:cubicBezTo>
                  <a:pt x="1260542" y="1327459"/>
                  <a:pt x="1272797" y="1344931"/>
                  <a:pt x="1280160" y="1364567"/>
                </a:cubicBezTo>
                <a:cubicBezTo>
                  <a:pt x="1289914" y="1390577"/>
                  <a:pt x="1302944" y="1467989"/>
                  <a:pt x="1308295" y="1491176"/>
                </a:cubicBezTo>
                <a:cubicBezTo>
                  <a:pt x="1316990" y="1528854"/>
                  <a:pt x="1324203" y="1567033"/>
                  <a:pt x="1336431" y="1603717"/>
                </a:cubicBezTo>
                <a:cubicBezTo>
                  <a:pt x="1341120" y="1617785"/>
                  <a:pt x="1346903" y="1631534"/>
                  <a:pt x="1350499" y="1645920"/>
                </a:cubicBezTo>
                <a:lnTo>
                  <a:pt x="1378634" y="1758462"/>
                </a:lnTo>
                <a:cubicBezTo>
                  <a:pt x="1388539" y="1847609"/>
                  <a:pt x="1385271" y="1869683"/>
                  <a:pt x="1406769" y="1941342"/>
                </a:cubicBezTo>
                <a:cubicBezTo>
                  <a:pt x="1415291" y="1969749"/>
                  <a:pt x="1434905" y="2025748"/>
                  <a:pt x="1434905" y="2025748"/>
                </a:cubicBezTo>
                <a:cubicBezTo>
                  <a:pt x="1434204" y="2029252"/>
                  <a:pt x="1418305" y="2123870"/>
                  <a:pt x="1406769" y="2138290"/>
                </a:cubicBezTo>
                <a:cubicBezTo>
                  <a:pt x="1396207" y="2151492"/>
                  <a:pt x="1364566" y="2166425"/>
                  <a:pt x="1364566" y="2166425"/>
                </a:cubicBezTo>
                <a:lnTo>
                  <a:pt x="1139483" y="2025748"/>
                </a:lnTo>
                <a:cubicBezTo>
                  <a:pt x="1106658" y="1992923"/>
                  <a:pt x="1076937" y="1956670"/>
                  <a:pt x="1041009" y="1927274"/>
                </a:cubicBezTo>
                <a:cubicBezTo>
                  <a:pt x="1024779" y="1913995"/>
                  <a:pt x="1002947" y="1909543"/>
                  <a:pt x="984739" y="1899139"/>
                </a:cubicBezTo>
                <a:cubicBezTo>
                  <a:pt x="970059" y="1890751"/>
                  <a:pt x="958075" y="1877664"/>
                  <a:pt x="942535" y="1871004"/>
                </a:cubicBezTo>
                <a:cubicBezTo>
                  <a:pt x="892346" y="1849494"/>
                  <a:pt x="754619" y="1844968"/>
                  <a:pt x="731520" y="1842868"/>
                </a:cubicBezTo>
                <a:cubicBezTo>
                  <a:pt x="703385" y="1833490"/>
                  <a:pt x="671790" y="1831184"/>
                  <a:pt x="647114" y="1814733"/>
                </a:cubicBezTo>
                <a:cubicBezTo>
                  <a:pt x="601057" y="1784027"/>
                  <a:pt x="584427" y="1767594"/>
                  <a:pt x="520505" y="1758462"/>
                </a:cubicBezTo>
                <a:cubicBezTo>
                  <a:pt x="487680" y="1753773"/>
                  <a:pt x="454654" y="1750325"/>
                  <a:pt x="422031" y="1744394"/>
                </a:cubicBezTo>
                <a:cubicBezTo>
                  <a:pt x="403009" y="1740935"/>
                  <a:pt x="384976" y="1732462"/>
                  <a:pt x="365760" y="1730327"/>
                </a:cubicBezTo>
                <a:cubicBezTo>
                  <a:pt x="300346" y="1723059"/>
                  <a:pt x="234461" y="1720948"/>
                  <a:pt x="168812" y="1716259"/>
                </a:cubicBezTo>
                <a:cubicBezTo>
                  <a:pt x="149641" y="1703479"/>
                  <a:pt x="111839" y="1682263"/>
                  <a:pt x="98474" y="1659988"/>
                </a:cubicBezTo>
                <a:cubicBezTo>
                  <a:pt x="90845" y="1647272"/>
                  <a:pt x="90247" y="1631415"/>
                  <a:pt x="84406" y="1617785"/>
                </a:cubicBezTo>
                <a:cubicBezTo>
                  <a:pt x="76145" y="1598510"/>
                  <a:pt x="65649" y="1580271"/>
                  <a:pt x="56271" y="1561514"/>
                </a:cubicBezTo>
                <a:cubicBezTo>
                  <a:pt x="25744" y="1347830"/>
                  <a:pt x="64920" y="1419745"/>
                  <a:pt x="0" y="1322364"/>
                </a:cubicBezTo>
                <a:cubicBezTo>
                  <a:pt x="11441" y="1288040"/>
                  <a:pt x="14933" y="1265227"/>
                  <a:pt x="42203" y="1237957"/>
                </a:cubicBezTo>
                <a:cubicBezTo>
                  <a:pt x="54158" y="1226002"/>
                  <a:pt x="71204" y="1220384"/>
                  <a:pt x="84406" y="1209822"/>
                </a:cubicBezTo>
                <a:cubicBezTo>
                  <a:pt x="94763" y="1201537"/>
                  <a:pt x="103163" y="1191065"/>
                  <a:pt x="112542" y="1181687"/>
                </a:cubicBezTo>
                <a:cubicBezTo>
                  <a:pt x="117231" y="1167619"/>
                  <a:pt x="116124" y="1149969"/>
                  <a:pt x="126609" y="1139484"/>
                </a:cubicBezTo>
                <a:cubicBezTo>
                  <a:pt x="137094" y="1128998"/>
                  <a:pt x="154426" y="1129013"/>
                  <a:pt x="168812" y="1125416"/>
                </a:cubicBezTo>
                <a:cubicBezTo>
                  <a:pt x="192009" y="1119617"/>
                  <a:pt x="215954" y="1117147"/>
                  <a:pt x="239151" y="1111348"/>
                </a:cubicBezTo>
                <a:cubicBezTo>
                  <a:pt x="333994" y="1087637"/>
                  <a:pt x="227286" y="1110404"/>
                  <a:pt x="323557" y="1069145"/>
                </a:cubicBezTo>
                <a:cubicBezTo>
                  <a:pt x="341328" y="1061529"/>
                  <a:pt x="361071" y="1059766"/>
                  <a:pt x="379828" y="1055077"/>
                </a:cubicBezTo>
                <a:cubicBezTo>
                  <a:pt x="407772" y="971244"/>
                  <a:pt x="431348" y="950866"/>
                  <a:pt x="379828" y="858130"/>
                </a:cubicBezTo>
                <a:cubicBezTo>
                  <a:pt x="372627" y="845167"/>
                  <a:pt x="351693" y="848751"/>
                  <a:pt x="337625" y="844062"/>
                </a:cubicBezTo>
                <a:cubicBezTo>
                  <a:pt x="269399" y="775836"/>
                  <a:pt x="296068" y="809862"/>
                  <a:pt x="253219" y="745588"/>
                </a:cubicBezTo>
                <a:cubicBezTo>
                  <a:pt x="257908" y="717453"/>
                  <a:pt x="257271" y="687889"/>
                  <a:pt x="267286" y="661182"/>
                </a:cubicBezTo>
                <a:cubicBezTo>
                  <a:pt x="271943" y="648763"/>
                  <a:pt x="289491" y="644910"/>
                  <a:pt x="295422" y="633047"/>
                </a:cubicBezTo>
                <a:cubicBezTo>
                  <a:pt x="308685" y="606521"/>
                  <a:pt x="314179" y="576776"/>
                  <a:pt x="323557" y="548640"/>
                </a:cubicBezTo>
                <a:cubicBezTo>
                  <a:pt x="328246" y="534572"/>
                  <a:pt x="334717" y="520978"/>
                  <a:pt x="337625" y="506437"/>
                </a:cubicBezTo>
                <a:cubicBezTo>
                  <a:pt x="354600" y="421558"/>
                  <a:pt x="344131" y="458782"/>
                  <a:pt x="365760" y="393896"/>
                </a:cubicBezTo>
                <a:cubicBezTo>
                  <a:pt x="367254" y="367000"/>
                  <a:pt x="358084" y="131088"/>
                  <a:pt x="407963" y="56271"/>
                </a:cubicBezTo>
                <a:cubicBezTo>
                  <a:pt x="417342" y="42203"/>
                  <a:pt x="422897" y="24630"/>
                  <a:pt x="436099" y="14068"/>
                </a:cubicBezTo>
                <a:cubicBezTo>
                  <a:pt x="447678" y="4805"/>
                  <a:pt x="464234" y="4689"/>
                  <a:pt x="478302" y="0"/>
                </a:cubicBezTo>
                <a:cubicBezTo>
                  <a:pt x="506437" y="4689"/>
                  <a:pt x="535036" y="7150"/>
                  <a:pt x="562708" y="14068"/>
                </a:cubicBezTo>
                <a:cubicBezTo>
                  <a:pt x="591480" y="21261"/>
                  <a:pt x="622438" y="25753"/>
                  <a:pt x="647114" y="42204"/>
                </a:cubicBezTo>
                <a:cubicBezTo>
                  <a:pt x="742556" y="105831"/>
                  <a:pt x="707610" y="74563"/>
                  <a:pt x="759655" y="126610"/>
                </a:cubicBezTo>
                <a:cubicBezTo>
                  <a:pt x="776689" y="177710"/>
                  <a:pt x="773723" y="153984"/>
                  <a:pt x="773723" y="196948"/>
                </a:cubicBezTo>
                <a:lnTo>
                  <a:pt x="773723" y="196948"/>
                </a:lnTo>
              </a:path>
            </a:pathLst>
          </a:custGeom>
          <a:solidFill>
            <a:srgbClr val="FF1111"/>
          </a:solidFill>
          <a:ln>
            <a:solidFill>
              <a:srgbClr val="FF11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ochod vojsk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5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8000"/>
                            </p:stCondLst>
                            <p:childTnLst>
                              <p:par>
                                <p:cTn id="1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9000"/>
                            </p:stCondLst>
                            <p:childTnLst>
                              <p:par>
                                <p:cTn id="22" presetID="9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1000"/>
                            </p:stCondLst>
                            <p:childTnLst>
                              <p:par>
                                <p:cTn id="2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1500"/>
                            </p:stCondLst>
                            <p:childTnLst>
                              <p:par>
                                <p:cTn id="3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000"/>
                            </p:stCondLst>
                            <p:childTnLst>
                              <p:par>
                                <p:cTn id="3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ochod vojsk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4000"/>
                            </p:stCondLst>
                            <p:childTnLst>
                              <p:par>
                                <p:cTn id="3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ochod vojsk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6000"/>
                            </p:stCondLst>
                            <p:childTnLst>
                              <p:par>
                                <p:cTn id="42" presetID="2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6500"/>
                            </p:stCondLst>
                            <p:childTnLst>
                              <p:par>
                                <p:cTn id="46" presetID="2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7000"/>
                            </p:stCondLst>
                            <p:childTnLst>
                              <p:par>
                                <p:cTn id="5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8000"/>
                            </p:stCondLst>
                            <p:childTnLst>
                              <p:par>
                                <p:cTn id="54" presetID="9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0"/>
                            </p:stCondLst>
                            <p:childTnLst>
                              <p:par>
                                <p:cTn id="5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1000"/>
                            </p:stCondLst>
                            <p:childTnLst>
                              <p:par>
                                <p:cTn id="62" presetID="9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 animBg="1"/>
      <p:bldP spid="11" grpId="1" animBg="1"/>
      <p:bldP spid="12" grpId="0" animBg="1"/>
      <p:bldP spid="12" grpId="1" animBg="1"/>
      <p:bldP spid="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5004048" y="2420888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smtClean="0"/>
              <a:t>NĚMECKO</a:t>
            </a:r>
            <a:endParaRPr lang="cs-CZ" b="1" dirty="0"/>
          </a:p>
        </p:txBody>
      </p:sp>
      <p:sp>
        <p:nvSpPr>
          <p:cNvPr id="4" name="Volný tvar 3"/>
          <p:cNvSpPr/>
          <p:nvPr/>
        </p:nvSpPr>
        <p:spPr>
          <a:xfrm>
            <a:off x="3784209" y="2708920"/>
            <a:ext cx="872197" cy="264941"/>
          </a:xfrm>
          <a:custGeom>
            <a:avLst/>
            <a:gdLst>
              <a:gd name="connsiteX0" fmla="*/ 872197 w 872197"/>
              <a:gd name="connsiteY0" fmla="*/ 11723 h 264941"/>
              <a:gd name="connsiteX1" fmla="*/ 520505 w 872197"/>
              <a:gd name="connsiteY1" fmla="*/ 11723 h 264941"/>
              <a:gd name="connsiteX2" fmla="*/ 154745 w 872197"/>
              <a:gd name="connsiteY2" fmla="*/ 82061 h 264941"/>
              <a:gd name="connsiteX3" fmla="*/ 0 w 872197"/>
              <a:gd name="connsiteY3" fmla="*/ 264941 h 264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2197" h="264941">
                <a:moveTo>
                  <a:pt x="872197" y="11723"/>
                </a:moveTo>
                <a:cubicBezTo>
                  <a:pt x="756138" y="5861"/>
                  <a:pt x="640080" y="0"/>
                  <a:pt x="520505" y="11723"/>
                </a:cubicBezTo>
                <a:cubicBezTo>
                  <a:pt x="400930" y="23446"/>
                  <a:pt x="241496" y="39858"/>
                  <a:pt x="154745" y="82061"/>
                </a:cubicBezTo>
                <a:cubicBezTo>
                  <a:pt x="67994" y="124264"/>
                  <a:pt x="33997" y="194602"/>
                  <a:pt x="0" y="264941"/>
                </a:cubicBezTo>
              </a:path>
            </a:pathLst>
          </a:cu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Volný tvar 5"/>
          <p:cNvSpPr/>
          <p:nvPr/>
        </p:nvSpPr>
        <p:spPr>
          <a:xfrm>
            <a:off x="3936609" y="2861320"/>
            <a:ext cx="872197" cy="264941"/>
          </a:xfrm>
          <a:custGeom>
            <a:avLst/>
            <a:gdLst>
              <a:gd name="connsiteX0" fmla="*/ 872197 w 872197"/>
              <a:gd name="connsiteY0" fmla="*/ 11723 h 264941"/>
              <a:gd name="connsiteX1" fmla="*/ 520505 w 872197"/>
              <a:gd name="connsiteY1" fmla="*/ 11723 h 264941"/>
              <a:gd name="connsiteX2" fmla="*/ 154745 w 872197"/>
              <a:gd name="connsiteY2" fmla="*/ 82061 h 264941"/>
              <a:gd name="connsiteX3" fmla="*/ 0 w 872197"/>
              <a:gd name="connsiteY3" fmla="*/ 264941 h 264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2197" h="264941">
                <a:moveTo>
                  <a:pt x="872197" y="11723"/>
                </a:moveTo>
                <a:cubicBezTo>
                  <a:pt x="756138" y="5861"/>
                  <a:pt x="640080" y="0"/>
                  <a:pt x="520505" y="11723"/>
                </a:cubicBezTo>
                <a:cubicBezTo>
                  <a:pt x="400930" y="23446"/>
                  <a:pt x="241496" y="39858"/>
                  <a:pt x="154745" y="82061"/>
                </a:cubicBezTo>
                <a:cubicBezTo>
                  <a:pt x="67994" y="124264"/>
                  <a:pt x="33997" y="194602"/>
                  <a:pt x="0" y="264941"/>
                </a:cubicBezTo>
              </a:path>
            </a:pathLst>
          </a:cu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Volný tvar 6"/>
          <p:cNvSpPr/>
          <p:nvPr/>
        </p:nvSpPr>
        <p:spPr>
          <a:xfrm>
            <a:off x="4164037" y="3066757"/>
            <a:ext cx="422031" cy="140677"/>
          </a:xfrm>
          <a:custGeom>
            <a:avLst/>
            <a:gdLst>
              <a:gd name="connsiteX0" fmla="*/ 422031 w 422031"/>
              <a:gd name="connsiteY0" fmla="*/ 0 h 140677"/>
              <a:gd name="connsiteX1" fmla="*/ 0 w 422031"/>
              <a:gd name="connsiteY1" fmla="*/ 140677 h 140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2031" h="140677">
                <a:moveTo>
                  <a:pt x="422031" y="0"/>
                </a:moveTo>
                <a:lnTo>
                  <a:pt x="0" y="140677"/>
                </a:lnTo>
              </a:path>
            </a:pathLst>
          </a:cu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Picture 4" descr="http://fc01.deviantart.net/fs50/f/2009/270/4/b/Explosion_GIF_by_da_flash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5936" y="2492896"/>
            <a:ext cx="676275" cy="952500"/>
          </a:xfrm>
          <a:prstGeom prst="rect">
            <a:avLst/>
          </a:prstGeom>
          <a:noFill/>
        </p:spPr>
      </p:pic>
      <p:pic>
        <p:nvPicPr>
          <p:cNvPr id="9" name="Picture 4" descr="http://fc01.deviantart.net/fs50/f/2009/270/4/b/Explosion_GIF_by_da_flash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1880" y="2636912"/>
            <a:ext cx="676275" cy="952500"/>
          </a:xfrm>
          <a:prstGeom prst="rect">
            <a:avLst/>
          </a:prstGeom>
          <a:noFill/>
        </p:spPr>
      </p:pic>
      <p:pic>
        <p:nvPicPr>
          <p:cNvPr id="10" name="Picture 4" descr="http://fc01.deviantart.net/fs50/f/2009/270/4/b/Explosion_GIF_by_da_flash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1920" y="2852936"/>
            <a:ext cx="676275" cy="952500"/>
          </a:xfrm>
          <a:prstGeom prst="rect">
            <a:avLst/>
          </a:prstGeom>
          <a:noFill/>
        </p:spPr>
      </p:pic>
      <p:sp>
        <p:nvSpPr>
          <p:cNvPr id="13" name="TextovéPole 12"/>
          <p:cNvSpPr txBox="1"/>
          <p:nvPr/>
        </p:nvSpPr>
        <p:spPr>
          <a:xfrm rot="3100921">
            <a:off x="6458278" y="4575005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smtClean="0">
                <a:solidFill>
                  <a:schemeClr val="bg1"/>
                </a:solidFill>
              </a:rPr>
              <a:t>SRBSKO</a:t>
            </a:r>
            <a:endParaRPr lang="cs-CZ" sz="1600" b="1" dirty="0">
              <a:solidFill>
                <a:schemeClr val="bg1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5508104" y="3356992"/>
            <a:ext cx="2304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/>
              <a:t>RAKOUSKO - UHERSKO</a:t>
            </a:r>
            <a:endParaRPr lang="cs-CZ" sz="1400" b="1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3131840" y="3717032"/>
            <a:ext cx="1080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smtClean="0">
                <a:solidFill>
                  <a:schemeClr val="bg1"/>
                </a:solidFill>
              </a:rPr>
              <a:t>FRANCIE</a:t>
            </a:r>
            <a:endParaRPr lang="cs-CZ" sz="1600" b="1" dirty="0">
              <a:solidFill>
                <a:schemeClr val="bg1"/>
              </a:solidFill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7524328" y="1988840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RUSKO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18" name="Volný tvar 17"/>
          <p:cNvSpPr/>
          <p:nvPr/>
        </p:nvSpPr>
        <p:spPr>
          <a:xfrm>
            <a:off x="3779912" y="2135638"/>
            <a:ext cx="914003" cy="1144735"/>
          </a:xfrm>
          <a:custGeom>
            <a:avLst/>
            <a:gdLst>
              <a:gd name="connsiteX0" fmla="*/ 702987 w 914003"/>
              <a:gd name="connsiteY0" fmla="*/ 1142134 h 1144735"/>
              <a:gd name="connsiteX1" fmla="*/ 702987 w 914003"/>
              <a:gd name="connsiteY1" fmla="*/ 1142134 h 1144735"/>
              <a:gd name="connsiteX2" fmla="*/ 646716 w 914003"/>
              <a:gd name="connsiteY2" fmla="*/ 1029593 h 1144735"/>
              <a:gd name="connsiteX3" fmla="*/ 702987 w 914003"/>
              <a:gd name="connsiteY3" fmla="*/ 945187 h 1144735"/>
              <a:gd name="connsiteX4" fmla="*/ 745190 w 914003"/>
              <a:gd name="connsiteY4" fmla="*/ 931119 h 1144735"/>
              <a:gd name="connsiteX5" fmla="*/ 731123 w 914003"/>
              <a:gd name="connsiteY5" fmla="*/ 860780 h 1144735"/>
              <a:gd name="connsiteX6" fmla="*/ 702987 w 914003"/>
              <a:gd name="connsiteY6" fmla="*/ 832645 h 1144735"/>
              <a:gd name="connsiteX7" fmla="*/ 674852 w 914003"/>
              <a:gd name="connsiteY7" fmla="*/ 790442 h 1144735"/>
              <a:gd name="connsiteX8" fmla="*/ 688919 w 914003"/>
              <a:gd name="connsiteY8" fmla="*/ 663833 h 1144735"/>
              <a:gd name="connsiteX9" fmla="*/ 660784 w 914003"/>
              <a:gd name="connsiteY9" fmla="*/ 635697 h 1144735"/>
              <a:gd name="connsiteX10" fmla="*/ 688919 w 914003"/>
              <a:gd name="connsiteY10" fmla="*/ 593494 h 1144735"/>
              <a:gd name="connsiteX11" fmla="*/ 717055 w 914003"/>
              <a:gd name="connsiteY11" fmla="*/ 565359 h 1144735"/>
              <a:gd name="connsiteX12" fmla="*/ 745190 w 914003"/>
              <a:gd name="connsiteY12" fmla="*/ 480953 h 1144735"/>
              <a:gd name="connsiteX13" fmla="*/ 731123 w 914003"/>
              <a:gd name="connsiteY13" fmla="*/ 424682 h 1144735"/>
              <a:gd name="connsiteX14" fmla="*/ 773326 w 914003"/>
              <a:gd name="connsiteY14" fmla="*/ 396547 h 1144735"/>
              <a:gd name="connsiteX15" fmla="*/ 857732 w 914003"/>
              <a:gd name="connsiteY15" fmla="*/ 354344 h 1144735"/>
              <a:gd name="connsiteX16" fmla="*/ 871799 w 914003"/>
              <a:gd name="connsiteY16" fmla="*/ 312140 h 1144735"/>
              <a:gd name="connsiteX17" fmla="*/ 871799 w 914003"/>
              <a:gd name="connsiteY17" fmla="*/ 185531 h 1144735"/>
              <a:gd name="connsiteX18" fmla="*/ 899935 w 914003"/>
              <a:gd name="connsiteY18" fmla="*/ 157396 h 1144735"/>
              <a:gd name="connsiteX19" fmla="*/ 914003 w 914003"/>
              <a:gd name="connsiteY19" fmla="*/ 115193 h 1144735"/>
              <a:gd name="connsiteX20" fmla="*/ 871799 w 914003"/>
              <a:gd name="connsiteY20" fmla="*/ 30787 h 1144735"/>
              <a:gd name="connsiteX21" fmla="*/ 702987 w 914003"/>
              <a:gd name="connsiteY21" fmla="*/ 44854 h 1144735"/>
              <a:gd name="connsiteX22" fmla="*/ 688919 w 914003"/>
              <a:gd name="connsiteY22" fmla="*/ 269937 h 1144735"/>
              <a:gd name="connsiteX23" fmla="*/ 660784 w 914003"/>
              <a:gd name="connsiteY23" fmla="*/ 298073 h 1144735"/>
              <a:gd name="connsiteX24" fmla="*/ 590446 w 914003"/>
              <a:gd name="connsiteY24" fmla="*/ 284005 h 1144735"/>
              <a:gd name="connsiteX25" fmla="*/ 534175 w 914003"/>
              <a:gd name="connsiteY25" fmla="*/ 157396 h 1144735"/>
              <a:gd name="connsiteX26" fmla="*/ 506039 w 914003"/>
              <a:gd name="connsiteY26" fmla="*/ 241802 h 1144735"/>
              <a:gd name="connsiteX27" fmla="*/ 449769 w 914003"/>
              <a:gd name="connsiteY27" fmla="*/ 326208 h 1144735"/>
              <a:gd name="connsiteX28" fmla="*/ 421633 w 914003"/>
              <a:gd name="connsiteY28" fmla="*/ 424682 h 1144735"/>
              <a:gd name="connsiteX29" fmla="*/ 407566 w 914003"/>
              <a:gd name="connsiteY29" fmla="*/ 495020 h 1144735"/>
              <a:gd name="connsiteX30" fmla="*/ 323159 w 914003"/>
              <a:gd name="connsiteY30" fmla="*/ 466885 h 1144735"/>
              <a:gd name="connsiteX31" fmla="*/ 196550 w 914003"/>
              <a:gd name="connsiteY31" fmla="*/ 480953 h 1144735"/>
              <a:gd name="connsiteX32" fmla="*/ 182483 w 914003"/>
              <a:gd name="connsiteY32" fmla="*/ 523156 h 1144735"/>
              <a:gd name="connsiteX33" fmla="*/ 210618 w 914003"/>
              <a:gd name="connsiteY33" fmla="*/ 649765 h 1144735"/>
              <a:gd name="connsiteX34" fmla="*/ 196550 w 914003"/>
              <a:gd name="connsiteY34" fmla="*/ 762307 h 1144735"/>
              <a:gd name="connsiteX35" fmla="*/ 154347 w 914003"/>
              <a:gd name="connsiteY35" fmla="*/ 804510 h 1144735"/>
              <a:gd name="connsiteX36" fmla="*/ 41806 w 914003"/>
              <a:gd name="connsiteY36" fmla="*/ 888916 h 1144735"/>
              <a:gd name="connsiteX37" fmla="*/ 41806 w 914003"/>
              <a:gd name="connsiteY37" fmla="*/ 1071796 h 1144735"/>
              <a:gd name="connsiteX38" fmla="*/ 112144 w 914003"/>
              <a:gd name="connsiteY38" fmla="*/ 1085864 h 1144735"/>
              <a:gd name="connsiteX39" fmla="*/ 182483 w 914003"/>
              <a:gd name="connsiteY39" fmla="*/ 1071796 h 1144735"/>
              <a:gd name="connsiteX40" fmla="*/ 210618 w 914003"/>
              <a:gd name="connsiteY40" fmla="*/ 1043660 h 1144735"/>
              <a:gd name="connsiteX41" fmla="*/ 295024 w 914003"/>
              <a:gd name="connsiteY41" fmla="*/ 1001457 h 1144735"/>
              <a:gd name="connsiteX42" fmla="*/ 520107 w 914003"/>
              <a:gd name="connsiteY42" fmla="*/ 1015525 h 1144735"/>
              <a:gd name="connsiteX43" fmla="*/ 576378 w 914003"/>
              <a:gd name="connsiteY43" fmla="*/ 1071796 h 1144735"/>
              <a:gd name="connsiteX44" fmla="*/ 618581 w 914003"/>
              <a:gd name="connsiteY44" fmla="*/ 1085864 h 1144735"/>
              <a:gd name="connsiteX45" fmla="*/ 702987 w 914003"/>
              <a:gd name="connsiteY45" fmla="*/ 1142134 h 1144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914003" h="1144735">
                <a:moveTo>
                  <a:pt x="702987" y="1142134"/>
                </a:moveTo>
                <a:lnTo>
                  <a:pt x="702987" y="1142134"/>
                </a:lnTo>
                <a:cubicBezTo>
                  <a:pt x="684230" y="1104620"/>
                  <a:pt x="656888" y="1070282"/>
                  <a:pt x="646716" y="1029593"/>
                </a:cubicBezTo>
                <a:cubicBezTo>
                  <a:pt x="635054" y="982944"/>
                  <a:pt x="670783" y="961289"/>
                  <a:pt x="702987" y="945187"/>
                </a:cubicBezTo>
                <a:cubicBezTo>
                  <a:pt x="716250" y="938555"/>
                  <a:pt x="731122" y="935808"/>
                  <a:pt x="745190" y="931119"/>
                </a:cubicBezTo>
                <a:cubicBezTo>
                  <a:pt x="740501" y="907673"/>
                  <a:pt x="740542" y="882757"/>
                  <a:pt x="731123" y="860780"/>
                </a:cubicBezTo>
                <a:cubicBezTo>
                  <a:pt x="725898" y="848589"/>
                  <a:pt x="711273" y="843002"/>
                  <a:pt x="702987" y="832645"/>
                </a:cubicBezTo>
                <a:cubicBezTo>
                  <a:pt x="692425" y="819443"/>
                  <a:pt x="684230" y="804510"/>
                  <a:pt x="674852" y="790442"/>
                </a:cubicBezTo>
                <a:cubicBezTo>
                  <a:pt x="694279" y="732160"/>
                  <a:pt x="719064" y="714075"/>
                  <a:pt x="688919" y="663833"/>
                </a:cubicBezTo>
                <a:cubicBezTo>
                  <a:pt x="682095" y="652460"/>
                  <a:pt x="670162" y="645076"/>
                  <a:pt x="660784" y="635697"/>
                </a:cubicBezTo>
                <a:cubicBezTo>
                  <a:pt x="670162" y="621629"/>
                  <a:pt x="678357" y="606696"/>
                  <a:pt x="688919" y="593494"/>
                </a:cubicBezTo>
                <a:cubicBezTo>
                  <a:pt x="697205" y="583137"/>
                  <a:pt x="711123" y="577222"/>
                  <a:pt x="717055" y="565359"/>
                </a:cubicBezTo>
                <a:cubicBezTo>
                  <a:pt x="730318" y="538833"/>
                  <a:pt x="745190" y="480953"/>
                  <a:pt x="745190" y="480953"/>
                </a:cubicBezTo>
                <a:cubicBezTo>
                  <a:pt x="740501" y="462196"/>
                  <a:pt x="725009" y="443024"/>
                  <a:pt x="731123" y="424682"/>
                </a:cubicBezTo>
                <a:cubicBezTo>
                  <a:pt x="736470" y="408642"/>
                  <a:pt x="758204" y="404108"/>
                  <a:pt x="773326" y="396547"/>
                </a:cubicBezTo>
                <a:cubicBezTo>
                  <a:pt x="889811" y="338304"/>
                  <a:pt x="736784" y="434975"/>
                  <a:pt x="857732" y="354344"/>
                </a:cubicBezTo>
                <a:cubicBezTo>
                  <a:pt x="862421" y="340276"/>
                  <a:pt x="871799" y="326969"/>
                  <a:pt x="871799" y="312140"/>
                </a:cubicBezTo>
                <a:cubicBezTo>
                  <a:pt x="871799" y="209917"/>
                  <a:pt x="810886" y="347964"/>
                  <a:pt x="871799" y="185531"/>
                </a:cubicBezTo>
                <a:cubicBezTo>
                  <a:pt x="876456" y="173112"/>
                  <a:pt x="890556" y="166774"/>
                  <a:pt x="899935" y="157396"/>
                </a:cubicBezTo>
                <a:cubicBezTo>
                  <a:pt x="904624" y="143328"/>
                  <a:pt x="914003" y="130022"/>
                  <a:pt x="914003" y="115193"/>
                </a:cubicBezTo>
                <a:cubicBezTo>
                  <a:pt x="914003" y="63339"/>
                  <a:pt x="901749" y="60736"/>
                  <a:pt x="871799" y="30787"/>
                </a:cubicBezTo>
                <a:cubicBezTo>
                  <a:pt x="815528" y="35476"/>
                  <a:pt x="737287" y="0"/>
                  <a:pt x="702987" y="44854"/>
                </a:cubicBezTo>
                <a:cubicBezTo>
                  <a:pt x="657322" y="104569"/>
                  <a:pt x="701277" y="195786"/>
                  <a:pt x="688919" y="269937"/>
                </a:cubicBezTo>
                <a:cubicBezTo>
                  <a:pt x="686739" y="283020"/>
                  <a:pt x="670162" y="288694"/>
                  <a:pt x="660784" y="298073"/>
                </a:cubicBezTo>
                <a:cubicBezTo>
                  <a:pt x="637338" y="293384"/>
                  <a:pt x="601895" y="304996"/>
                  <a:pt x="590446" y="284005"/>
                </a:cubicBezTo>
                <a:cubicBezTo>
                  <a:pt x="516317" y="148102"/>
                  <a:pt x="639520" y="122280"/>
                  <a:pt x="534175" y="157396"/>
                </a:cubicBezTo>
                <a:cubicBezTo>
                  <a:pt x="524796" y="185531"/>
                  <a:pt x="522490" y="217126"/>
                  <a:pt x="506039" y="241802"/>
                </a:cubicBezTo>
                <a:lnTo>
                  <a:pt x="449769" y="326208"/>
                </a:lnTo>
                <a:cubicBezTo>
                  <a:pt x="484018" y="428956"/>
                  <a:pt x="506676" y="403421"/>
                  <a:pt x="421633" y="424682"/>
                </a:cubicBezTo>
                <a:cubicBezTo>
                  <a:pt x="416944" y="448128"/>
                  <a:pt x="429543" y="485601"/>
                  <a:pt x="407566" y="495020"/>
                </a:cubicBezTo>
                <a:cubicBezTo>
                  <a:pt x="380306" y="506703"/>
                  <a:pt x="323159" y="466885"/>
                  <a:pt x="323159" y="466885"/>
                </a:cubicBezTo>
                <a:cubicBezTo>
                  <a:pt x="280956" y="471574"/>
                  <a:pt x="235976" y="465183"/>
                  <a:pt x="196550" y="480953"/>
                </a:cubicBezTo>
                <a:cubicBezTo>
                  <a:pt x="182782" y="486460"/>
                  <a:pt x="182483" y="508327"/>
                  <a:pt x="182483" y="523156"/>
                </a:cubicBezTo>
                <a:cubicBezTo>
                  <a:pt x="182483" y="572676"/>
                  <a:pt x="196110" y="606243"/>
                  <a:pt x="210618" y="649765"/>
                </a:cubicBezTo>
                <a:cubicBezTo>
                  <a:pt x="205929" y="687279"/>
                  <a:pt x="209470" y="726777"/>
                  <a:pt x="196550" y="762307"/>
                </a:cubicBezTo>
                <a:cubicBezTo>
                  <a:pt x="189751" y="781004"/>
                  <a:pt x="170051" y="792296"/>
                  <a:pt x="154347" y="804510"/>
                </a:cubicBezTo>
                <a:cubicBezTo>
                  <a:pt x="11192" y="915852"/>
                  <a:pt x="112566" y="818154"/>
                  <a:pt x="41806" y="888916"/>
                </a:cubicBezTo>
                <a:cubicBezTo>
                  <a:pt x="21099" y="951036"/>
                  <a:pt x="0" y="995151"/>
                  <a:pt x="41806" y="1071796"/>
                </a:cubicBezTo>
                <a:cubicBezTo>
                  <a:pt x="53255" y="1092787"/>
                  <a:pt x="88698" y="1081175"/>
                  <a:pt x="112144" y="1085864"/>
                </a:cubicBezTo>
                <a:cubicBezTo>
                  <a:pt x="135590" y="1081175"/>
                  <a:pt x="160506" y="1081215"/>
                  <a:pt x="182483" y="1071796"/>
                </a:cubicBezTo>
                <a:cubicBezTo>
                  <a:pt x="194674" y="1066571"/>
                  <a:pt x="200261" y="1051946"/>
                  <a:pt x="210618" y="1043660"/>
                </a:cubicBezTo>
                <a:cubicBezTo>
                  <a:pt x="249574" y="1012495"/>
                  <a:pt x="250451" y="1016315"/>
                  <a:pt x="295024" y="1001457"/>
                </a:cubicBezTo>
                <a:cubicBezTo>
                  <a:pt x="370052" y="1006146"/>
                  <a:pt x="447177" y="997292"/>
                  <a:pt x="520107" y="1015525"/>
                </a:cubicBezTo>
                <a:cubicBezTo>
                  <a:pt x="545841" y="1021959"/>
                  <a:pt x="551213" y="1063407"/>
                  <a:pt x="576378" y="1071796"/>
                </a:cubicBezTo>
                <a:cubicBezTo>
                  <a:pt x="590446" y="1076485"/>
                  <a:pt x="605618" y="1078663"/>
                  <a:pt x="618581" y="1085864"/>
                </a:cubicBezTo>
                <a:cubicBezTo>
                  <a:pt x="724550" y="1144735"/>
                  <a:pt x="688919" y="1132756"/>
                  <a:pt x="702987" y="1142134"/>
                </a:cubicBezTo>
                <a:close/>
              </a:path>
            </a:pathLst>
          </a:custGeom>
          <a:solidFill>
            <a:srgbClr val="FFCD2F"/>
          </a:solidFill>
          <a:ln>
            <a:solidFill>
              <a:srgbClr val="FFCD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TextovéPole 18"/>
          <p:cNvSpPr txBox="1"/>
          <p:nvPr/>
        </p:nvSpPr>
        <p:spPr>
          <a:xfrm>
            <a:off x="539552" y="404664"/>
            <a:ext cx="13681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 smtClean="0">
                <a:solidFill>
                  <a:schemeClr val="bg1"/>
                </a:solidFill>
              </a:rPr>
              <a:t>1914</a:t>
            </a:r>
            <a:endParaRPr lang="cs-CZ" sz="4000" b="1" dirty="0">
              <a:solidFill>
                <a:schemeClr val="bg1"/>
              </a:solidFill>
            </a:endParaRPr>
          </a:p>
        </p:txBody>
      </p:sp>
      <p:pic>
        <p:nvPicPr>
          <p:cNvPr id="20" name="Picture 5" descr="Soubor:Flag of France.sv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75856" y="4005064"/>
            <a:ext cx="539552" cy="359477"/>
          </a:xfrm>
          <a:prstGeom prst="rect">
            <a:avLst/>
          </a:prstGeom>
          <a:noFill/>
        </p:spPr>
      </p:pic>
      <p:pic>
        <p:nvPicPr>
          <p:cNvPr id="21" name="Picture 5" descr="Soubor:Flag of Belgium.sv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851920" y="2636912"/>
            <a:ext cx="432049" cy="314217"/>
          </a:xfrm>
          <a:prstGeom prst="rect">
            <a:avLst/>
          </a:prstGeom>
          <a:noFill/>
        </p:spPr>
      </p:pic>
      <p:pic>
        <p:nvPicPr>
          <p:cNvPr id="22" name="Picture 12" descr="Soubor:Flag of the German Empire.sv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716016" y="2708920"/>
            <a:ext cx="540398" cy="360040"/>
          </a:xfrm>
          <a:prstGeom prst="rect">
            <a:avLst/>
          </a:prstGeom>
          <a:noFill/>
        </p:spPr>
      </p:pic>
      <p:pic>
        <p:nvPicPr>
          <p:cNvPr id="23" name="Picture 10" descr="Soubor:Flag of Austria-Hungary 1869-1918.svg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724128" y="2996952"/>
            <a:ext cx="576064" cy="384042"/>
          </a:xfrm>
          <a:prstGeom prst="rect">
            <a:avLst/>
          </a:prstGeom>
          <a:noFill/>
        </p:spPr>
      </p:pic>
      <p:pic>
        <p:nvPicPr>
          <p:cNvPr id="24" name="Picture 9" descr="Soubor:Russian Empire 1914 17.svg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316416" y="1988840"/>
            <a:ext cx="576064" cy="384784"/>
          </a:xfrm>
          <a:prstGeom prst="rect">
            <a:avLst/>
          </a:prstGeom>
          <a:noFill/>
        </p:spPr>
      </p:pic>
      <p:pic>
        <p:nvPicPr>
          <p:cNvPr id="25" name="Picture 15" descr="Soubor:State Flag of Serbia (1882-1918).svg">
            <a:hlinkClick r:id="rId16"/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948264" y="4221088"/>
            <a:ext cx="504056" cy="335827"/>
          </a:xfrm>
          <a:prstGeom prst="rect">
            <a:avLst/>
          </a:prstGeom>
          <a:noFill/>
        </p:spPr>
      </p:pic>
      <p:pic>
        <p:nvPicPr>
          <p:cNvPr id="26" name="Picture 7" descr="Soubor:Flag of the United Kingdom.svg">
            <a:hlinkClick r:id="rId18"/>
          </p:cNvPr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3203848" y="2132856"/>
            <a:ext cx="504056" cy="252028"/>
          </a:xfrm>
          <a:prstGeom prst="rect">
            <a:avLst/>
          </a:prstGeom>
          <a:noFill/>
        </p:spPr>
      </p:pic>
      <p:sp>
        <p:nvSpPr>
          <p:cNvPr id="27" name="Volný tvar 26"/>
          <p:cNvSpPr/>
          <p:nvPr/>
        </p:nvSpPr>
        <p:spPr>
          <a:xfrm>
            <a:off x="6260123" y="1167618"/>
            <a:ext cx="1434905" cy="2166425"/>
          </a:xfrm>
          <a:custGeom>
            <a:avLst/>
            <a:gdLst>
              <a:gd name="connsiteX0" fmla="*/ 745588 w 1434905"/>
              <a:gd name="connsiteY0" fmla="*/ 154745 h 2166425"/>
              <a:gd name="connsiteX1" fmla="*/ 745588 w 1434905"/>
              <a:gd name="connsiteY1" fmla="*/ 154745 h 2166425"/>
              <a:gd name="connsiteX2" fmla="*/ 801859 w 1434905"/>
              <a:gd name="connsiteY2" fmla="*/ 267287 h 2166425"/>
              <a:gd name="connsiteX3" fmla="*/ 829994 w 1434905"/>
              <a:gd name="connsiteY3" fmla="*/ 309490 h 2166425"/>
              <a:gd name="connsiteX4" fmla="*/ 858129 w 1434905"/>
              <a:gd name="connsiteY4" fmla="*/ 407964 h 2166425"/>
              <a:gd name="connsiteX5" fmla="*/ 886265 w 1434905"/>
              <a:gd name="connsiteY5" fmla="*/ 450167 h 2166425"/>
              <a:gd name="connsiteX6" fmla="*/ 942535 w 1434905"/>
              <a:gd name="connsiteY6" fmla="*/ 562708 h 2166425"/>
              <a:gd name="connsiteX7" fmla="*/ 942535 w 1434905"/>
              <a:gd name="connsiteY7" fmla="*/ 562708 h 2166425"/>
              <a:gd name="connsiteX8" fmla="*/ 956603 w 1434905"/>
              <a:gd name="connsiteY8" fmla="*/ 604911 h 2166425"/>
              <a:gd name="connsiteX9" fmla="*/ 1012874 w 1434905"/>
              <a:gd name="connsiteY9" fmla="*/ 703385 h 2166425"/>
              <a:gd name="connsiteX10" fmla="*/ 1026942 w 1434905"/>
              <a:gd name="connsiteY10" fmla="*/ 759656 h 2166425"/>
              <a:gd name="connsiteX11" fmla="*/ 1041009 w 1434905"/>
              <a:gd name="connsiteY11" fmla="*/ 844062 h 2166425"/>
              <a:gd name="connsiteX12" fmla="*/ 1097280 w 1434905"/>
              <a:gd name="connsiteY12" fmla="*/ 956604 h 2166425"/>
              <a:gd name="connsiteX13" fmla="*/ 1111348 w 1434905"/>
              <a:gd name="connsiteY13" fmla="*/ 998807 h 2166425"/>
              <a:gd name="connsiteX14" fmla="*/ 1153551 w 1434905"/>
              <a:gd name="connsiteY14" fmla="*/ 1055077 h 2166425"/>
              <a:gd name="connsiteX15" fmla="*/ 1167619 w 1434905"/>
              <a:gd name="connsiteY15" fmla="*/ 1125416 h 2166425"/>
              <a:gd name="connsiteX16" fmla="*/ 1223889 w 1434905"/>
              <a:gd name="connsiteY16" fmla="*/ 1237957 h 2166425"/>
              <a:gd name="connsiteX17" fmla="*/ 1252025 w 1434905"/>
              <a:gd name="connsiteY17" fmla="*/ 1308296 h 2166425"/>
              <a:gd name="connsiteX18" fmla="*/ 1280160 w 1434905"/>
              <a:gd name="connsiteY18" fmla="*/ 1364567 h 2166425"/>
              <a:gd name="connsiteX19" fmla="*/ 1308295 w 1434905"/>
              <a:gd name="connsiteY19" fmla="*/ 1491176 h 2166425"/>
              <a:gd name="connsiteX20" fmla="*/ 1336431 w 1434905"/>
              <a:gd name="connsiteY20" fmla="*/ 1603717 h 2166425"/>
              <a:gd name="connsiteX21" fmla="*/ 1350499 w 1434905"/>
              <a:gd name="connsiteY21" fmla="*/ 1645920 h 2166425"/>
              <a:gd name="connsiteX22" fmla="*/ 1378634 w 1434905"/>
              <a:gd name="connsiteY22" fmla="*/ 1758462 h 2166425"/>
              <a:gd name="connsiteX23" fmla="*/ 1406769 w 1434905"/>
              <a:gd name="connsiteY23" fmla="*/ 1941342 h 2166425"/>
              <a:gd name="connsiteX24" fmla="*/ 1434905 w 1434905"/>
              <a:gd name="connsiteY24" fmla="*/ 2025748 h 2166425"/>
              <a:gd name="connsiteX25" fmla="*/ 1406769 w 1434905"/>
              <a:gd name="connsiteY25" fmla="*/ 2138290 h 2166425"/>
              <a:gd name="connsiteX26" fmla="*/ 1364566 w 1434905"/>
              <a:gd name="connsiteY26" fmla="*/ 2166425 h 2166425"/>
              <a:gd name="connsiteX27" fmla="*/ 1139483 w 1434905"/>
              <a:gd name="connsiteY27" fmla="*/ 2025748 h 2166425"/>
              <a:gd name="connsiteX28" fmla="*/ 1041009 w 1434905"/>
              <a:gd name="connsiteY28" fmla="*/ 1927274 h 2166425"/>
              <a:gd name="connsiteX29" fmla="*/ 984739 w 1434905"/>
              <a:gd name="connsiteY29" fmla="*/ 1899139 h 2166425"/>
              <a:gd name="connsiteX30" fmla="*/ 942535 w 1434905"/>
              <a:gd name="connsiteY30" fmla="*/ 1871004 h 2166425"/>
              <a:gd name="connsiteX31" fmla="*/ 731520 w 1434905"/>
              <a:gd name="connsiteY31" fmla="*/ 1842868 h 2166425"/>
              <a:gd name="connsiteX32" fmla="*/ 647114 w 1434905"/>
              <a:gd name="connsiteY32" fmla="*/ 1814733 h 2166425"/>
              <a:gd name="connsiteX33" fmla="*/ 520505 w 1434905"/>
              <a:gd name="connsiteY33" fmla="*/ 1758462 h 2166425"/>
              <a:gd name="connsiteX34" fmla="*/ 422031 w 1434905"/>
              <a:gd name="connsiteY34" fmla="*/ 1744394 h 2166425"/>
              <a:gd name="connsiteX35" fmla="*/ 365760 w 1434905"/>
              <a:gd name="connsiteY35" fmla="*/ 1730327 h 2166425"/>
              <a:gd name="connsiteX36" fmla="*/ 168812 w 1434905"/>
              <a:gd name="connsiteY36" fmla="*/ 1716259 h 2166425"/>
              <a:gd name="connsiteX37" fmla="*/ 98474 w 1434905"/>
              <a:gd name="connsiteY37" fmla="*/ 1659988 h 2166425"/>
              <a:gd name="connsiteX38" fmla="*/ 84406 w 1434905"/>
              <a:gd name="connsiteY38" fmla="*/ 1617785 h 2166425"/>
              <a:gd name="connsiteX39" fmla="*/ 56271 w 1434905"/>
              <a:gd name="connsiteY39" fmla="*/ 1561514 h 2166425"/>
              <a:gd name="connsiteX40" fmla="*/ 0 w 1434905"/>
              <a:gd name="connsiteY40" fmla="*/ 1322364 h 2166425"/>
              <a:gd name="connsiteX41" fmla="*/ 42203 w 1434905"/>
              <a:gd name="connsiteY41" fmla="*/ 1237957 h 2166425"/>
              <a:gd name="connsiteX42" fmla="*/ 84406 w 1434905"/>
              <a:gd name="connsiteY42" fmla="*/ 1209822 h 2166425"/>
              <a:gd name="connsiteX43" fmla="*/ 112542 w 1434905"/>
              <a:gd name="connsiteY43" fmla="*/ 1181687 h 2166425"/>
              <a:gd name="connsiteX44" fmla="*/ 126609 w 1434905"/>
              <a:gd name="connsiteY44" fmla="*/ 1139484 h 2166425"/>
              <a:gd name="connsiteX45" fmla="*/ 168812 w 1434905"/>
              <a:gd name="connsiteY45" fmla="*/ 1125416 h 2166425"/>
              <a:gd name="connsiteX46" fmla="*/ 239151 w 1434905"/>
              <a:gd name="connsiteY46" fmla="*/ 1111348 h 2166425"/>
              <a:gd name="connsiteX47" fmla="*/ 323557 w 1434905"/>
              <a:gd name="connsiteY47" fmla="*/ 1069145 h 2166425"/>
              <a:gd name="connsiteX48" fmla="*/ 379828 w 1434905"/>
              <a:gd name="connsiteY48" fmla="*/ 1055077 h 2166425"/>
              <a:gd name="connsiteX49" fmla="*/ 379828 w 1434905"/>
              <a:gd name="connsiteY49" fmla="*/ 858130 h 2166425"/>
              <a:gd name="connsiteX50" fmla="*/ 337625 w 1434905"/>
              <a:gd name="connsiteY50" fmla="*/ 844062 h 2166425"/>
              <a:gd name="connsiteX51" fmla="*/ 253219 w 1434905"/>
              <a:gd name="connsiteY51" fmla="*/ 745588 h 2166425"/>
              <a:gd name="connsiteX52" fmla="*/ 267286 w 1434905"/>
              <a:gd name="connsiteY52" fmla="*/ 661182 h 2166425"/>
              <a:gd name="connsiteX53" fmla="*/ 295422 w 1434905"/>
              <a:gd name="connsiteY53" fmla="*/ 633047 h 2166425"/>
              <a:gd name="connsiteX54" fmla="*/ 323557 w 1434905"/>
              <a:gd name="connsiteY54" fmla="*/ 548640 h 2166425"/>
              <a:gd name="connsiteX55" fmla="*/ 337625 w 1434905"/>
              <a:gd name="connsiteY55" fmla="*/ 506437 h 2166425"/>
              <a:gd name="connsiteX56" fmla="*/ 365760 w 1434905"/>
              <a:gd name="connsiteY56" fmla="*/ 393896 h 2166425"/>
              <a:gd name="connsiteX57" fmla="*/ 407963 w 1434905"/>
              <a:gd name="connsiteY57" fmla="*/ 56271 h 2166425"/>
              <a:gd name="connsiteX58" fmla="*/ 436099 w 1434905"/>
              <a:gd name="connsiteY58" fmla="*/ 14068 h 2166425"/>
              <a:gd name="connsiteX59" fmla="*/ 478302 w 1434905"/>
              <a:gd name="connsiteY59" fmla="*/ 0 h 2166425"/>
              <a:gd name="connsiteX60" fmla="*/ 562708 w 1434905"/>
              <a:gd name="connsiteY60" fmla="*/ 14068 h 2166425"/>
              <a:gd name="connsiteX61" fmla="*/ 647114 w 1434905"/>
              <a:gd name="connsiteY61" fmla="*/ 42204 h 2166425"/>
              <a:gd name="connsiteX62" fmla="*/ 759655 w 1434905"/>
              <a:gd name="connsiteY62" fmla="*/ 126610 h 2166425"/>
              <a:gd name="connsiteX63" fmla="*/ 773723 w 1434905"/>
              <a:gd name="connsiteY63" fmla="*/ 196948 h 2166425"/>
              <a:gd name="connsiteX64" fmla="*/ 773723 w 1434905"/>
              <a:gd name="connsiteY64" fmla="*/ 196948 h 2166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1434905" h="2166425">
                <a:moveTo>
                  <a:pt x="745588" y="154745"/>
                </a:moveTo>
                <a:lnTo>
                  <a:pt x="745588" y="154745"/>
                </a:lnTo>
                <a:cubicBezTo>
                  <a:pt x="764345" y="192259"/>
                  <a:pt x="781775" y="230466"/>
                  <a:pt x="801859" y="267287"/>
                </a:cubicBezTo>
                <a:cubicBezTo>
                  <a:pt x="809955" y="282130"/>
                  <a:pt x="822433" y="294368"/>
                  <a:pt x="829994" y="309490"/>
                </a:cubicBezTo>
                <a:cubicBezTo>
                  <a:pt x="857378" y="364258"/>
                  <a:pt x="831076" y="344840"/>
                  <a:pt x="858129" y="407964"/>
                </a:cubicBezTo>
                <a:cubicBezTo>
                  <a:pt x="864789" y="423504"/>
                  <a:pt x="878169" y="435324"/>
                  <a:pt x="886265" y="450167"/>
                </a:cubicBezTo>
                <a:cubicBezTo>
                  <a:pt x="906349" y="486987"/>
                  <a:pt x="923778" y="525194"/>
                  <a:pt x="942535" y="562708"/>
                </a:cubicBezTo>
                <a:lnTo>
                  <a:pt x="942535" y="562708"/>
                </a:lnTo>
                <a:cubicBezTo>
                  <a:pt x="947224" y="576776"/>
                  <a:pt x="950762" y="591281"/>
                  <a:pt x="956603" y="604911"/>
                </a:cubicBezTo>
                <a:cubicBezTo>
                  <a:pt x="978021" y="654885"/>
                  <a:pt x="984619" y="661002"/>
                  <a:pt x="1012874" y="703385"/>
                </a:cubicBezTo>
                <a:cubicBezTo>
                  <a:pt x="1017563" y="722142"/>
                  <a:pt x="1023150" y="740697"/>
                  <a:pt x="1026942" y="759656"/>
                </a:cubicBezTo>
                <a:cubicBezTo>
                  <a:pt x="1032536" y="787625"/>
                  <a:pt x="1031416" y="817200"/>
                  <a:pt x="1041009" y="844062"/>
                </a:cubicBezTo>
                <a:cubicBezTo>
                  <a:pt x="1055115" y="883561"/>
                  <a:pt x="1084017" y="916814"/>
                  <a:pt x="1097280" y="956604"/>
                </a:cubicBezTo>
                <a:cubicBezTo>
                  <a:pt x="1101969" y="970672"/>
                  <a:pt x="1103991" y="985932"/>
                  <a:pt x="1111348" y="998807"/>
                </a:cubicBezTo>
                <a:cubicBezTo>
                  <a:pt x="1122981" y="1019164"/>
                  <a:pt x="1139483" y="1036320"/>
                  <a:pt x="1153551" y="1055077"/>
                </a:cubicBezTo>
                <a:cubicBezTo>
                  <a:pt x="1158240" y="1078523"/>
                  <a:pt x="1159036" y="1103099"/>
                  <a:pt x="1167619" y="1125416"/>
                </a:cubicBezTo>
                <a:cubicBezTo>
                  <a:pt x="1182675" y="1164562"/>
                  <a:pt x="1208312" y="1199015"/>
                  <a:pt x="1223889" y="1237957"/>
                </a:cubicBezTo>
                <a:cubicBezTo>
                  <a:pt x="1233268" y="1261403"/>
                  <a:pt x="1241769" y="1285220"/>
                  <a:pt x="1252025" y="1308296"/>
                </a:cubicBezTo>
                <a:cubicBezTo>
                  <a:pt x="1260542" y="1327459"/>
                  <a:pt x="1272797" y="1344931"/>
                  <a:pt x="1280160" y="1364567"/>
                </a:cubicBezTo>
                <a:cubicBezTo>
                  <a:pt x="1289914" y="1390577"/>
                  <a:pt x="1302944" y="1467989"/>
                  <a:pt x="1308295" y="1491176"/>
                </a:cubicBezTo>
                <a:cubicBezTo>
                  <a:pt x="1316990" y="1528854"/>
                  <a:pt x="1324203" y="1567033"/>
                  <a:pt x="1336431" y="1603717"/>
                </a:cubicBezTo>
                <a:cubicBezTo>
                  <a:pt x="1341120" y="1617785"/>
                  <a:pt x="1346903" y="1631534"/>
                  <a:pt x="1350499" y="1645920"/>
                </a:cubicBezTo>
                <a:lnTo>
                  <a:pt x="1378634" y="1758462"/>
                </a:lnTo>
                <a:cubicBezTo>
                  <a:pt x="1388539" y="1847609"/>
                  <a:pt x="1385271" y="1869683"/>
                  <a:pt x="1406769" y="1941342"/>
                </a:cubicBezTo>
                <a:cubicBezTo>
                  <a:pt x="1415291" y="1969749"/>
                  <a:pt x="1434905" y="2025748"/>
                  <a:pt x="1434905" y="2025748"/>
                </a:cubicBezTo>
                <a:cubicBezTo>
                  <a:pt x="1434204" y="2029252"/>
                  <a:pt x="1418305" y="2123870"/>
                  <a:pt x="1406769" y="2138290"/>
                </a:cubicBezTo>
                <a:cubicBezTo>
                  <a:pt x="1396207" y="2151492"/>
                  <a:pt x="1364566" y="2166425"/>
                  <a:pt x="1364566" y="2166425"/>
                </a:cubicBezTo>
                <a:lnTo>
                  <a:pt x="1139483" y="2025748"/>
                </a:lnTo>
                <a:cubicBezTo>
                  <a:pt x="1106658" y="1992923"/>
                  <a:pt x="1076937" y="1956670"/>
                  <a:pt x="1041009" y="1927274"/>
                </a:cubicBezTo>
                <a:cubicBezTo>
                  <a:pt x="1024779" y="1913995"/>
                  <a:pt x="1002947" y="1909543"/>
                  <a:pt x="984739" y="1899139"/>
                </a:cubicBezTo>
                <a:cubicBezTo>
                  <a:pt x="970059" y="1890751"/>
                  <a:pt x="958075" y="1877664"/>
                  <a:pt x="942535" y="1871004"/>
                </a:cubicBezTo>
                <a:cubicBezTo>
                  <a:pt x="892346" y="1849494"/>
                  <a:pt x="754619" y="1844968"/>
                  <a:pt x="731520" y="1842868"/>
                </a:cubicBezTo>
                <a:cubicBezTo>
                  <a:pt x="703385" y="1833490"/>
                  <a:pt x="671790" y="1831184"/>
                  <a:pt x="647114" y="1814733"/>
                </a:cubicBezTo>
                <a:cubicBezTo>
                  <a:pt x="601057" y="1784027"/>
                  <a:pt x="584427" y="1767594"/>
                  <a:pt x="520505" y="1758462"/>
                </a:cubicBezTo>
                <a:cubicBezTo>
                  <a:pt x="487680" y="1753773"/>
                  <a:pt x="454654" y="1750325"/>
                  <a:pt x="422031" y="1744394"/>
                </a:cubicBezTo>
                <a:cubicBezTo>
                  <a:pt x="403009" y="1740935"/>
                  <a:pt x="384976" y="1732462"/>
                  <a:pt x="365760" y="1730327"/>
                </a:cubicBezTo>
                <a:cubicBezTo>
                  <a:pt x="300346" y="1723059"/>
                  <a:pt x="234461" y="1720948"/>
                  <a:pt x="168812" y="1716259"/>
                </a:cubicBezTo>
                <a:cubicBezTo>
                  <a:pt x="149641" y="1703479"/>
                  <a:pt x="111839" y="1682263"/>
                  <a:pt x="98474" y="1659988"/>
                </a:cubicBezTo>
                <a:cubicBezTo>
                  <a:pt x="90845" y="1647272"/>
                  <a:pt x="90247" y="1631415"/>
                  <a:pt x="84406" y="1617785"/>
                </a:cubicBezTo>
                <a:cubicBezTo>
                  <a:pt x="76145" y="1598510"/>
                  <a:pt x="65649" y="1580271"/>
                  <a:pt x="56271" y="1561514"/>
                </a:cubicBezTo>
                <a:cubicBezTo>
                  <a:pt x="25744" y="1347830"/>
                  <a:pt x="64920" y="1419745"/>
                  <a:pt x="0" y="1322364"/>
                </a:cubicBezTo>
                <a:cubicBezTo>
                  <a:pt x="11441" y="1288040"/>
                  <a:pt x="14933" y="1265227"/>
                  <a:pt x="42203" y="1237957"/>
                </a:cubicBezTo>
                <a:cubicBezTo>
                  <a:pt x="54158" y="1226002"/>
                  <a:pt x="71204" y="1220384"/>
                  <a:pt x="84406" y="1209822"/>
                </a:cubicBezTo>
                <a:cubicBezTo>
                  <a:pt x="94763" y="1201537"/>
                  <a:pt x="103163" y="1191065"/>
                  <a:pt x="112542" y="1181687"/>
                </a:cubicBezTo>
                <a:cubicBezTo>
                  <a:pt x="117231" y="1167619"/>
                  <a:pt x="116124" y="1149969"/>
                  <a:pt x="126609" y="1139484"/>
                </a:cubicBezTo>
                <a:cubicBezTo>
                  <a:pt x="137094" y="1128998"/>
                  <a:pt x="154426" y="1129013"/>
                  <a:pt x="168812" y="1125416"/>
                </a:cubicBezTo>
                <a:cubicBezTo>
                  <a:pt x="192009" y="1119617"/>
                  <a:pt x="215954" y="1117147"/>
                  <a:pt x="239151" y="1111348"/>
                </a:cubicBezTo>
                <a:cubicBezTo>
                  <a:pt x="333994" y="1087637"/>
                  <a:pt x="227286" y="1110404"/>
                  <a:pt x="323557" y="1069145"/>
                </a:cubicBezTo>
                <a:cubicBezTo>
                  <a:pt x="341328" y="1061529"/>
                  <a:pt x="361071" y="1059766"/>
                  <a:pt x="379828" y="1055077"/>
                </a:cubicBezTo>
                <a:cubicBezTo>
                  <a:pt x="407772" y="971244"/>
                  <a:pt x="431348" y="950866"/>
                  <a:pt x="379828" y="858130"/>
                </a:cubicBezTo>
                <a:cubicBezTo>
                  <a:pt x="372627" y="845167"/>
                  <a:pt x="351693" y="848751"/>
                  <a:pt x="337625" y="844062"/>
                </a:cubicBezTo>
                <a:cubicBezTo>
                  <a:pt x="269399" y="775836"/>
                  <a:pt x="296068" y="809862"/>
                  <a:pt x="253219" y="745588"/>
                </a:cubicBezTo>
                <a:cubicBezTo>
                  <a:pt x="257908" y="717453"/>
                  <a:pt x="257271" y="687889"/>
                  <a:pt x="267286" y="661182"/>
                </a:cubicBezTo>
                <a:cubicBezTo>
                  <a:pt x="271943" y="648763"/>
                  <a:pt x="289491" y="644910"/>
                  <a:pt x="295422" y="633047"/>
                </a:cubicBezTo>
                <a:cubicBezTo>
                  <a:pt x="308685" y="606521"/>
                  <a:pt x="314179" y="576776"/>
                  <a:pt x="323557" y="548640"/>
                </a:cubicBezTo>
                <a:cubicBezTo>
                  <a:pt x="328246" y="534572"/>
                  <a:pt x="334717" y="520978"/>
                  <a:pt x="337625" y="506437"/>
                </a:cubicBezTo>
                <a:cubicBezTo>
                  <a:pt x="354600" y="421558"/>
                  <a:pt x="344131" y="458782"/>
                  <a:pt x="365760" y="393896"/>
                </a:cubicBezTo>
                <a:cubicBezTo>
                  <a:pt x="367254" y="367000"/>
                  <a:pt x="358084" y="131088"/>
                  <a:pt x="407963" y="56271"/>
                </a:cubicBezTo>
                <a:cubicBezTo>
                  <a:pt x="417342" y="42203"/>
                  <a:pt x="422897" y="24630"/>
                  <a:pt x="436099" y="14068"/>
                </a:cubicBezTo>
                <a:cubicBezTo>
                  <a:pt x="447678" y="4805"/>
                  <a:pt x="464234" y="4689"/>
                  <a:pt x="478302" y="0"/>
                </a:cubicBezTo>
                <a:cubicBezTo>
                  <a:pt x="506437" y="4689"/>
                  <a:pt x="535036" y="7150"/>
                  <a:pt x="562708" y="14068"/>
                </a:cubicBezTo>
                <a:cubicBezTo>
                  <a:pt x="591480" y="21261"/>
                  <a:pt x="622438" y="25753"/>
                  <a:pt x="647114" y="42204"/>
                </a:cubicBezTo>
                <a:cubicBezTo>
                  <a:pt x="742556" y="105831"/>
                  <a:pt x="707610" y="74563"/>
                  <a:pt x="759655" y="126610"/>
                </a:cubicBezTo>
                <a:cubicBezTo>
                  <a:pt x="776689" y="177710"/>
                  <a:pt x="773723" y="153984"/>
                  <a:pt x="773723" y="196948"/>
                </a:cubicBezTo>
                <a:lnTo>
                  <a:pt x="773723" y="196948"/>
                </a:lnTo>
              </a:path>
            </a:pathLst>
          </a:custGeom>
          <a:solidFill>
            <a:srgbClr val="FF1111"/>
          </a:solidFill>
          <a:ln>
            <a:solidFill>
              <a:srgbClr val="FF11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ochod vojsk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500"/>
                            </p:stCondLst>
                            <p:childTnLst>
                              <p:par>
                                <p:cTn id="19" presetID="2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9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0"/>
                            </p:stCondLst>
                            <p:childTnLst>
                              <p:par>
                                <p:cTn id="41" presetID="9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000"/>
                            </p:stCondLst>
                            <p:childTnLst>
                              <p:par>
                                <p:cTn id="4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9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6" grpId="0" animBg="1"/>
      <p:bldP spid="6" grpId="1" animBg="1"/>
      <p:bldP spid="7" grpId="0" animBg="1"/>
      <p:bldP spid="7" grpId="1" animBg="1"/>
      <p:bldP spid="15" grpId="0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5004048" y="2420888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smtClean="0"/>
              <a:t>NĚMECKO</a:t>
            </a:r>
            <a:endParaRPr lang="cs-CZ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5508104" y="3356992"/>
            <a:ext cx="2304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/>
              <a:t>RAKOUSKO - UHERSKO</a:t>
            </a:r>
            <a:endParaRPr lang="cs-CZ" sz="1400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7524328" y="1988840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RUSKO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 rot="3100921">
            <a:off x="6458278" y="4575005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smtClean="0">
                <a:solidFill>
                  <a:schemeClr val="bg1"/>
                </a:solidFill>
              </a:rPr>
              <a:t>SRBSKO</a:t>
            </a:r>
            <a:endParaRPr lang="cs-CZ" sz="1600" b="1" dirty="0">
              <a:solidFill>
                <a:schemeClr val="bg1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3131840" y="3717032"/>
            <a:ext cx="1080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smtClean="0">
                <a:solidFill>
                  <a:schemeClr val="bg1"/>
                </a:solidFill>
              </a:rPr>
              <a:t>FRANCIE</a:t>
            </a:r>
            <a:endParaRPr lang="cs-CZ" sz="1600" b="1" dirty="0">
              <a:solidFill>
                <a:schemeClr val="bg1"/>
              </a:solidFill>
            </a:endParaRPr>
          </a:p>
        </p:txBody>
      </p:sp>
      <p:sp>
        <p:nvSpPr>
          <p:cNvPr id="8" name="Volný tvar 7"/>
          <p:cNvSpPr/>
          <p:nvPr/>
        </p:nvSpPr>
        <p:spPr>
          <a:xfrm>
            <a:off x="3779912" y="2135638"/>
            <a:ext cx="914003" cy="1144735"/>
          </a:xfrm>
          <a:custGeom>
            <a:avLst/>
            <a:gdLst>
              <a:gd name="connsiteX0" fmla="*/ 702987 w 914003"/>
              <a:gd name="connsiteY0" fmla="*/ 1142134 h 1144735"/>
              <a:gd name="connsiteX1" fmla="*/ 702987 w 914003"/>
              <a:gd name="connsiteY1" fmla="*/ 1142134 h 1144735"/>
              <a:gd name="connsiteX2" fmla="*/ 646716 w 914003"/>
              <a:gd name="connsiteY2" fmla="*/ 1029593 h 1144735"/>
              <a:gd name="connsiteX3" fmla="*/ 702987 w 914003"/>
              <a:gd name="connsiteY3" fmla="*/ 945187 h 1144735"/>
              <a:gd name="connsiteX4" fmla="*/ 745190 w 914003"/>
              <a:gd name="connsiteY4" fmla="*/ 931119 h 1144735"/>
              <a:gd name="connsiteX5" fmla="*/ 731123 w 914003"/>
              <a:gd name="connsiteY5" fmla="*/ 860780 h 1144735"/>
              <a:gd name="connsiteX6" fmla="*/ 702987 w 914003"/>
              <a:gd name="connsiteY6" fmla="*/ 832645 h 1144735"/>
              <a:gd name="connsiteX7" fmla="*/ 674852 w 914003"/>
              <a:gd name="connsiteY7" fmla="*/ 790442 h 1144735"/>
              <a:gd name="connsiteX8" fmla="*/ 688919 w 914003"/>
              <a:gd name="connsiteY8" fmla="*/ 663833 h 1144735"/>
              <a:gd name="connsiteX9" fmla="*/ 660784 w 914003"/>
              <a:gd name="connsiteY9" fmla="*/ 635697 h 1144735"/>
              <a:gd name="connsiteX10" fmla="*/ 688919 w 914003"/>
              <a:gd name="connsiteY10" fmla="*/ 593494 h 1144735"/>
              <a:gd name="connsiteX11" fmla="*/ 717055 w 914003"/>
              <a:gd name="connsiteY11" fmla="*/ 565359 h 1144735"/>
              <a:gd name="connsiteX12" fmla="*/ 745190 w 914003"/>
              <a:gd name="connsiteY12" fmla="*/ 480953 h 1144735"/>
              <a:gd name="connsiteX13" fmla="*/ 731123 w 914003"/>
              <a:gd name="connsiteY13" fmla="*/ 424682 h 1144735"/>
              <a:gd name="connsiteX14" fmla="*/ 773326 w 914003"/>
              <a:gd name="connsiteY14" fmla="*/ 396547 h 1144735"/>
              <a:gd name="connsiteX15" fmla="*/ 857732 w 914003"/>
              <a:gd name="connsiteY15" fmla="*/ 354344 h 1144735"/>
              <a:gd name="connsiteX16" fmla="*/ 871799 w 914003"/>
              <a:gd name="connsiteY16" fmla="*/ 312140 h 1144735"/>
              <a:gd name="connsiteX17" fmla="*/ 871799 w 914003"/>
              <a:gd name="connsiteY17" fmla="*/ 185531 h 1144735"/>
              <a:gd name="connsiteX18" fmla="*/ 899935 w 914003"/>
              <a:gd name="connsiteY18" fmla="*/ 157396 h 1144735"/>
              <a:gd name="connsiteX19" fmla="*/ 914003 w 914003"/>
              <a:gd name="connsiteY19" fmla="*/ 115193 h 1144735"/>
              <a:gd name="connsiteX20" fmla="*/ 871799 w 914003"/>
              <a:gd name="connsiteY20" fmla="*/ 30787 h 1144735"/>
              <a:gd name="connsiteX21" fmla="*/ 702987 w 914003"/>
              <a:gd name="connsiteY21" fmla="*/ 44854 h 1144735"/>
              <a:gd name="connsiteX22" fmla="*/ 688919 w 914003"/>
              <a:gd name="connsiteY22" fmla="*/ 269937 h 1144735"/>
              <a:gd name="connsiteX23" fmla="*/ 660784 w 914003"/>
              <a:gd name="connsiteY23" fmla="*/ 298073 h 1144735"/>
              <a:gd name="connsiteX24" fmla="*/ 590446 w 914003"/>
              <a:gd name="connsiteY24" fmla="*/ 284005 h 1144735"/>
              <a:gd name="connsiteX25" fmla="*/ 534175 w 914003"/>
              <a:gd name="connsiteY25" fmla="*/ 157396 h 1144735"/>
              <a:gd name="connsiteX26" fmla="*/ 506039 w 914003"/>
              <a:gd name="connsiteY26" fmla="*/ 241802 h 1144735"/>
              <a:gd name="connsiteX27" fmla="*/ 449769 w 914003"/>
              <a:gd name="connsiteY27" fmla="*/ 326208 h 1144735"/>
              <a:gd name="connsiteX28" fmla="*/ 421633 w 914003"/>
              <a:gd name="connsiteY28" fmla="*/ 424682 h 1144735"/>
              <a:gd name="connsiteX29" fmla="*/ 407566 w 914003"/>
              <a:gd name="connsiteY29" fmla="*/ 495020 h 1144735"/>
              <a:gd name="connsiteX30" fmla="*/ 323159 w 914003"/>
              <a:gd name="connsiteY30" fmla="*/ 466885 h 1144735"/>
              <a:gd name="connsiteX31" fmla="*/ 196550 w 914003"/>
              <a:gd name="connsiteY31" fmla="*/ 480953 h 1144735"/>
              <a:gd name="connsiteX32" fmla="*/ 182483 w 914003"/>
              <a:gd name="connsiteY32" fmla="*/ 523156 h 1144735"/>
              <a:gd name="connsiteX33" fmla="*/ 210618 w 914003"/>
              <a:gd name="connsiteY33" fmla="*/ 649765 h 1144735"/>
              <a:gd name="connsiteX34" fmla="*/ 196550 w 914003"/>
              <a:gd name="connsiteY34" fmla="*/ 762307 h 1144735"/>
              <a:gd name="connsiteX35" fmla="*/ 154347 w 914003"/>
              <a:gd name="connsiteY35" fmla="*/ 804510 h 1144735"/>
              <a:gd name="connsiteX36" fmla="*/ 41806 w 914003"/>
              <a:gd name="connsiteY36" fmla="*/ 888916 h 1144735"/>
              <a:gd name="connsiteX37" fmla="*/ 41806 w 914003"/>
              <a:gd name="connsiteY37" fmla="*/ 1071796 h 1144735"/>
              <a:gd name="connsiteX38" fmla="*/ 112144 w 914003"/>
              <a:gd name="connsiteY38" fmla="*/ 1085864 h 1144735"/>
              <a:gd name="connsiteX39" fmla="*/ 182483 w 914003"/>
              <a:gd name="connsiteY39" fmla="*/ 1071796 h 1144735"/>
              <a:gd name="connsiteX40" fmla="*/ 210618 w 914003"/>
              <a:gd name="connsiteY40" fmla="*/ 1043660 h 1144735"/>
              <a:gd name="connsiteX41" fmla="*/ 295024 w 914003"/>
              <a:gd name="connsiteY41" fmla="*/ 1001457 h 1144735"/>
              <a:gd name="connsiteX42" fmla="*/ 520107 w 914003"/>
              <a:gd name="connsiteY42" fmla="*/ 1015525 h 1144735"/>
              <a:gd name="connsiteX43" fmla="*/ 576378 w 914003"/>
              <a:gd name="connsiteY43" fmla="*/ 1071796 h 1144735"/>
              <a:gd name="connsiteX44" fmla="*/ 618581 w 914003"/>
              <a:gd name="connsiteY44" fmla="*/ 1085864 h 1144735"/>
              <a:gd name="connsiteX45" fmla="*/ 702987 w 914003"/>
              <a:gd name="connsiteY45" fmla="*/ 1142134 h 1144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914003" h="1144735">
                <a:moveTo>
                  <a:pt x="702987" y="1142134"/>
                </a:moveTo>
                <a:lnTo>
                  <a:pt x="702987" y="1142134"/>
                </a:lnTo>
                <a:cubicBezTo>
                  <a:pt x="684230" y="1104620"/>
                  <a:pt x="656888" y="1070282"/>
                  <a:pt x="646716" y="1029593"/>
                </a:cubicBezTo>
                <a:cubicBezTo>
                  <a:pt x="635054" y="982944"/>
                  <a:pt x="670783" y="961289"/>
                  <a:pt x="702987" y="945187"/>
                </a:cubicBezTo>
                <a:cubicBezTo>
                  <a:pt x="716250" y="938555"/>
                  <a:pt x="731122" y="935808"/>
                  <a:pt x="745190" y="931119"/>
                </a:cubicBezTo>
                <a:cubicBezTo>
                  <a:pt x="740501" y="907673"/>
                  <a:pt x="740542" y="882757"/>
                  <a:pt x="731123" y="860780"/>
                </a:cubicBezTo>
                <a:cubicBezTo>
                  <a:pt x="725898" y="848589"/>
                  <a:pt x="711273" y="843002"/>
                  <a:pt x="702987" y="832645"/>
                </a:cubicBezTo>
                <a:cubicBezTo>
                  <a:pt x="692425" y="819443"/>
                  <a:pt x="684230" y="804510"/>
                  <a:pt x="674852" y="790442"/>
                </a:cubicBezTo>
                <a:cubicBezTo>
                  <a:pt x="694279" y="732160"/>
                  <a:pt x="719064" y="714075"/>
                  <a:pt x="688919" y="663833"/>
                </a:cubicBezTo>
                <a:cubicBezTo>
                  <a:pt x="682095" y="652460"/>
                  <a:pt x="670162" y="645076"/>
                  <a:pt x="660784" y="635697"/>
                </a:cubicBezTo>
                <a:cubicBezTo>
                  <a:pt x="670162" y="621629"/>
                  <a:pt x="678357" y="606696"/>
                  <a:pt x="688919" y="593494"/>
                </a:cubicBezTo>
                <a:cubicBezTo>
                  <a:pt x="697205" y="583137"/>
                  <a:pt x="711123" y="577222"/>
                  <a:pt x="717055" y="565359"/>
                </a:cubicBezTo>
                <a:cubicBezTo>
                  <a:pt x="730318" y="538833"/>
                  <a:pt x="745190" y="480953"/>
                  <a:pt x="745190" y="480953"/>
                </a:cubicBezTo>
                <a:cubicBezTo>
                  <a:pt x="740501" y="462196"/>
                  <a:pt x="725009" y="443024"/>
                  <a:pt x="731123" y="424682"/>
                </a:cubicBezTo>
                <a:cubicBezTo>
                  <a:pt x="736470" y="408642"/>
                  <a:pt x="758204" y="404108"/>
                  <a:pt x="773326" y="396547"/>
                </a:cubicBezTo>
                <a:cubicBezTo>
                  <a:pt x="889811" y="338304"/>
                  <a:pt x="736784" y="434975"/>
                  <a:pt x="857732" y="354344"/>
                </a:cubicBezTo>
                <a:cubicBezTo>
                  <a:pt x="862421" y="340276"/>
                  <a:pt x="871799" y="326969"/>
                  <a:pt x="871799" y="312140"/>
                </a:cubicBezTo>
                <a:cubicBezTo>
                  <a:pt x="871799" y="209917"/>
                  <a:pt x="810886" y="347964"/>
                  <a:pt x="871799" y="185531"/>
                </a:cubicBezTo>
                <a:cubicBezTo>
                  <a:pt x="876456" y="173112"/>
                  <a:pt x="890556" y="166774"/>
                  <a:pt x="899935" y="157396"/>
                </a:cubicBezTo>
                <a:cubicBezTo>
                  <a:pt x="904624" y="143328"/>
                  <a:pt x="914003" y="130022"/>
                  <a:pt x="914003" y="115193"/>
                </a:cubicBezTo>
                <a:cubicBezTo>
                  <a:pt x="914003" y="63339"/>
                  <a:pt x="901749" y="60736"/>
                  <a:pt x="871799" y="30787"/>
                </a:cubicBezTo>
                <a:cubicBezTo>
                  <a:pt x="815528" y="35476"/>
                  <a:pt x="737287" y="0"/>
                  <a:pt x="702987" y="44854"/>
                </a:cubicBezTo>
                <a:cubicBezTo>
                  <a:pt x="657322" y="104569"/>
                  <a:pt x="701277" y="195786"/>
                  <a:pt x="688919" y="269937"/>
                </a:cubicBezTo>
                <a:cubicBezTo>
                  <a:pt x="686739" y="283020"/>
                  <a:pt x="670162" y="288694"/>
                  <a:pt x="660784" y="298073"/>
                </a:cubicBezTo>
                <a:cubicBezTo>
                  <a:pt x="637338" y="293384"/>
                  <a:pt x="601895" y="304996"/>
                  <a:pt x="590446" y="284005"/>
                </a:cubicBezTo>
                <a:cubicBezTo>
                  <a:pt x="516317" y="148102"/>
                  <a:pt x="639520" y="122280"/>
                  <a:pt x="534175" y="157396"/>
                </a:cubicBezTo>
                <a:cubicBezTo>
                  <a:pt x="524796" y="185531"/>
                  <a:pt x="522490" y="217126"/>
                  <a:pt x="506039" y="241802"/>
                </a:cubicBezTo>
                <a:lnTo>
                  <a:pt x="449769" y="326208"/>
                </a:lnTo>
                <a:cubicBezTo>
                  <a:pt x="484018" y="428956"/>
                  <a:pt x="506676" y="403421"/>
                  <a:pt x="421633" y="424682"/>
                </a:cubicBezTo>
                <a:cubicBezTo>
                  <a:pt x="416944" y="448128"/>
                  <a:pt x="429543" y="485601"/>
                  <a:pt x="407566" y="495020"/>
                </a:cubicBezTo>
                <a:cubicBezTo>
                  <a:pt x="380306" y="506703"/>
                  <a:pt x="323159" y="466885"/>
                  <a:pt x="323159" y="466885"/>
                </a:cubicBezTo>
                <a:cubicBezTo>
                  <a:pt x="280956" y="471574"/>
                  <a:pt x="235976" y="465183"/>
                  <a:pt x="196550" y="480953"/>
                </a:cubicBezTo>
                <a:cubicBezTo>
                  <a:pt x="182782" y="486460"/>
                  <a:pt x="182483" y="508327"/>
                  <a:pt x="182483" y="523156"/>
                </a:cubicBezTo>
                <a:cubicBezTo>
                  <a:pt x="182483" y="572676"/>
                  <a:pt x="196110" y="606243"/>
                  <a:pt x="210618" y="649765"/>
                </a:cubicBezTo>
                <a:cubicBezTo>
                  <a:pt x="205929" y="687279"/>
                  <a:pt x="209470" y="726777"/>
                  <a:pt x="196550" y="762307"/>
                </a:cubicBezTo>
                <a:cubicBezTo>
                  <a:pt x="189751" y="781004"/>
                  <a:pt x="170051" y="792296"/>
                  <a:pt x="154347" y="804510"/>
                </a:cubicBezTo>
                <a:cubicBezTo>
                  <a:pt x="11192" y="915852"/>
                  <a:pt x="112566" y="818154"/>
                  <a:pt x="41806" y="888916"/>
                </a:cubicBezTo>
                <a:cubicBezTo>
                  <a:pt x="21099" y="951036"/>
                  <a:pt x="0" y="995151"/>
                  <a:pt x="41806" y="1071796"/>
                </a:cubicBezTo>
                <a:cubicBezTo>
                  <a:pt x="53255" y="1092787"/>
                  <a:pt x="88698" y="1081175"/>
                  <a:pt x="112144" y="1085864"/>
                </a:cubicBezTo>
                <a:cubicBezTo>
                  <a:pt x="135590" y="1081175"/>
                  <a:pt x="160506" y="1081215"/>
                  <a:pt x="182483" y="1071796"/>
                </a:cubicBezTo>
                <a:cubicBezTo>
                  <a:pt x="194674" y="1066571"/>
                  <a:pt x="200261" y="1051946"/>
                  <a:pt x="210618" y="1043660"/>
                </a:cubicBezTo>
                <a:cubicBezTo>
                  <a:pt x="249574" y="1012495"/>
                  <a:pt x="250451" y="1016315"/>
                  <a:pt x="295024" y="1001457"/>
                </a:cubicBezTo>
                <a:cubicBezTo>
                  <a:pt x="370052" y="1006146"/>
                  <a:pt x="447177" y="997292"/>
                  <a:pt x="520107" y="1015525"/>
                </a:cubicBezTo>
                <a:cubicBezTo>
                  <a:pt x="545841" y="1021959"/>
                  <a:pt x="551213" y="1063407"/>
                  <a:pt x="576378" y="1071796"/>
                </a:cubicBezTo>
                <a:cubicBezTo>
                  <a:pt x="590446" y="1076485"/>
                  <a:pt x="605618" y="1078663"/>
                  <a:pt x="618581" y="1085864"/>
                </a:cubicBezTo>
                <a:cubicBezTo>
                  <a:pt x="724550" y="1144735"/>
                  <a:pt x="688919" y="1132756"/>
                  <a:pt x="702987" y="1142134"/>
                </a:cubicBezTo>
                <a:close/>
              </a:path>
            </a:pathLst>
          </a:custGeom>
          <a:solidFill>
            <a:srgbClr val="FFCD2F"/>
          </a:solidFill>
          <a:ln>
            <a:solidFill>
              <a:srgbClr val="FFCD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Volný tvar 10"/>
          <p:cNvSpPr/>
          <p:nvPr/>
        </p:nvSpPr>
        <p:spPr>
          <a:xfrm>
            <a:off x="3707904" y="3212976"/>
            <a:ext cx="228843" cy="512444"/>
          </a:xfrm>
          <a:custGeom>
            <a:avLst/>
            <a:gdLst>
              <a:gd name="connsiteX0" fmla="*/ 0 w 356381"/>
              <a:gd name="connsiteY0" fmla="*/ 787791 h 787791"/>
              <a:gd name="connsiteX1" fmla="*/ 309489 w 356381"/>
              <a:gd name="connsiteY1" fmla="*/ 239151 h 787791"/>
              <a:gd name="connsiteX2" fmla="*/ 281353 w 356381"/>
              <a:gd name="connsiteY2" fmla="*/ 0 h 787791"/>
              <a:gd name="connsiteX3" fmla="*/ 281353 w 356381"/>
              <a:gd name="connsiteY3" fmla="*/ 0 h 787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6381" h="787791">
                <a:moveTo>
                  <a:pt x="0" y="787791"/>
                </a:moveTo>
                <a:cubicBezTo>
                  <a:pt x="131298" y="579120"/>
                  <a:pt x="262597" y="370449"/>
                  <a:pt x="309489" y="239151"/>
                </a:cubicBezTo>
                <a:cubicBezTo>
                  <a:pt x="356381" y="107853"/>
                  <a:pt x="281353" y="0"/>
                  <a:pt x="281353" y="0"/>
                </a:cubicBezTo>
                <a:lnTo>
                  <a:pt x="281353" y="0"/>
                </a:lnTo>
              </a:path>
            </a:pathLst>
          </a:custGeom>
          <a:ln w="76200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2" name="Picture 4" descr="http://fc01.deviantart.net/fs50/f/2009/270/4/b/Explosion_GIF_by_da_flash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2780928"/>
            <a:ext cx="504056" cy="709938"/>
          </a:xfrm>
          <a:prstGeom prst="rect">
            <a:avLst/>
          </a:prstGeom>
          <a:noFill/>
        </p:spPr>
      </p:pic>
      <p:sp>
        <p:nvSpPr>
          <p:cNvPr id="14" name="TextovéPole 13"/>
          <p:cNvSpPr txBox="1"/>
          <p:nvPr/>
        </p:nvSpPr>
        <p:spPr>
          <a:xfrm>
            <a:off x="2987824" y="3068960"/>
            <a:ext cx="1296144" cy="461665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sz="1200" dirty="0" smtClean="0"/>
              <a:t>Zázrak na Marně</a:t>
            </a:r>
          </a:p>
          <a:p>
            <a:r>
              <a:rPr lang="cs-CZ" sz="1200" dirty="0" smtClean="0"/>
              <a:t>5. – 12. 9. 1914</a:t>
            </a:r>
            <a:endParaRPr lang="cs-CZ" sz="1200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539552" y="404664"/>
            <a:ext cx="13681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 smtClean="0">
                <a:solidFill>
                  <a:schemeClr val="bg1"/>
                </a:solidFill>
              </a:rPr>
              <a:t>1914</a:t>
            </a:r>
            <a:endParaRPr lang="cs-CZ" sz="4000" b="1" dirty="0">
              <a:solidFill>
                <a:schemeClr val="bg1"/>
              </a:solidFill>
            </a:endParaRPr>
          </a:p>
        </p:txBody>
      </p:sp>
      <p:pic>
        <p:nvPicPr>
          <p:cNvPr id="16" name="Picture 5" descr="Soubor:Flag of France.sv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5856" y="4005064"/>
            <a:ext cx="539552" cy="359477"/>
          </a:xfrm>
          <a:prstGeom prst="rect">
            <a:avLst/>
          </a:prstGeom>
          <a:noFill/>
        </p:spPr>
      </p:pic>
      <p:pic>
        <p:nvPicPr>
          <p:cNvPr id="17" name="Picture 5" descr="Soubor:Flag of Belgium.sv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51920" y="2636912"/>
            <a:ext cx="432049" cy="314217"/>
          </a:xfrm>
          <a:prstGeom prst="rect">
            <a:avLst/>
          </a:prstGeom>
          <a:noFill/>
        </p:spPr>
      </p:pic>
      <p:pic>
        <p:nvPicPr>
          <p:cNvPr id="18" name="Picture 12" descr="Soubor:Flag of the German Empire.sv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716016" y="2708920"/>
            <a:ext cx="540398" cy="360040"/>
          </a:xfrm>
          <a:prstGeom prst="rect">
            <a:avLst/>
          </a:prstGeom>
          <a:noFill/>
        </p:spPr>
      </p:pic>
      <p:pic>
        <p:nvPicPr>
          <p:cNvPr id="19" name="Picture 10" descr="Soubor:Flag of Austria-Hungary 1869-1918.svg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724128" y="2996952"/>
            <a:ext cx="576064" cy="384042"/>
          </a:xfrm>
          <a:prstGeom prst="rect">
            <a:avLst/>
          </a:prstGeom>
          <a:noFill/>
        </p:spPr>
      </p:pic>
      <p:pic>
        <p:nvPicPr>
          <p:cNvPr id="20" name="Picture 9" descr="Soubor:Russian Empire 1914 17.svg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316416" y="1988840"/>
            <a:ext cx="576064" cy="384784"/>
          </a:xfrm>
          <a:prstGeom prst="rect">
            <a:avLst/>
          </a:prstGeom>
          <a:noFill/>
        </p:spPr>
      </p:pic>
      <p:pic>
        <p:nvPicPr>
          <p:cNvPr id="21" name="Picture 15" descr="Soubor:State Flag of Serbia (1882-1918).svg">
            <a:hlinkClick r:id="rId15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948264" y="4221088"/>
            <a:ext cx="504056" cy="335827"/>
          </a:xfrm>
          <a:prstGeom prst="rect">
            <a:avLst/>
          </a:prstGeom>
          <a:noFill/>
        </p:spPr>
      </p:pic>
      <p:pic>
        <p:nvPicPr>
          <p:cNvPr id="22" name="Picture 7" descr="Soubor:Flag of the United Kingdom.svg">
            <a:hlinkClick r:id="rId17"/>
          </p:cNvPr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203848" y="2132856"/>
            <a:ext cx="504056" cy="252028"/>
          </a:xfrm>
          <a:prstGeom prst="rect">
            <a:avLst/>
          </a:prstGeom>
          <a:noFill/>
        </p:spPr>
      </p:pic>
      <p:sp>
        <p:nvSpPr>
          <p:cNvPr id="23" name="Volný tvar 22"/>
          <p:cNvSpPr/>
          <p:nvPr/>
        </p:nvSpPr>
        <p:spPr>
          <a:xfrm>
            <a:off x="6260123" y="1167618"/>
            <a:ext cx="1434905" cy="2166425"/>
          </a:xfrm>
          <a:custGeom>
            <a:avLst/>
            <a:gdLst>
              <a:gd name="connsiteX0" fmla="*/ 745588 w 1434905"/>
              <a:gd name="connsiteY0" fmla="*/ 154745 h 2166425"/>
              <a:gd name="connsiteX1" fmla="*/ 745588 w 1434905"/>
              <a:gd name="connsiteY1" fmla="*/ 154745 h 2166425"/>
              <a:gd name="connsiteX2" fmla="*/ 801859 w 1434905"/>
              <a:gd name="connsiteY2" fmla="*/ 267287 h 2166425"/>
              <a:gd name="connsiteX3" fmla="*/ 829994 w 1434905"/>
              <a:gd name="connsiteY3" fmla="*/ 309490 h 2166425"/>
              <a:gd name="connsiteX4" fmla="*/ 858129 w 1434905"/>
              <a:gd name="connsiteY4" fmla="*/ 407964 h 2166425"/>
              <a:gd name="connsiteX5" fmla="*/ 886265 w 1434905"/>
              <a:gd name="connsiteY5" fmla="*/ 450167 h 2166425"/>
              <a:gd name="connsiteX6" fmla="*/ 942535 w 1434905"/>
              <a:gd name="connsiteY6" fmla="*/ 562708 h 2166425"/>
              <a:gd name="connsiteX7" fmla="*/ 942535 w 1434905"/>
              <a:gd name="connsiteY7" fmla="*/ 562708 h 2166425"/>
              <a:gd name="connsiteX8" fmla="*/ 956603 w 1434905"/>
              <a:gd name="connsiteY8" fmla="*/ 604911 h 2166425"/>
              <a:gd name="connsiteX9" fmla="*/ 1012874 w 1434905"/>
              <a:gd name="connsiteY9" fmla="*/ 703385 h 2166425"/>
              <a:gd name="connsiteX10" fmla="*/ 1026942 w 1434905"/>
              <a:gd name="connsiteY10" fmla="*/ 759656 h 2166425"/>
              <a:gd name="connsiteX11" fmla="*/ 1041009 w 1434905"/>
              <a:gd name="connsiteY11" fmla="*/ 844062 h 2166425"/>
              <a:gd name="connsiteX12" fmla="*/ 1097280 w 1434905"/>
              <a:gd name="connsiteY12" fmla="*/ 956604 h 2166425"/>
              <a:gd name="connsiteX13" fmla="*/ 1111348 w 1434905"/>
              <a:gd name="connsiteY13" fmla="*/ 998807 h 2166425"/>
              <a:gd name="connsiteX14" fmla="*/ 1153551 w 1434905"/>
              <a:gd name="connsiteY14" fmla="*/ 1055077 h 2166425"/>
              <a:gd name="connsiteX15" fmla="*/ 1167619 w 1434905"/>
              <a:gd name="connsiteY15" fmla="*/ 1125416 h 2166425"/>
              <a:gd name="connsiteX16" fmla="*/ 1223889 w 1434905"/>
              <a:gd name="connsiteY16" fmla="*/ 1237957 h 2166425"/>
              <a:gd name="connsiteX17" fmla="*/ 1252025 w 1434905"/>
              <a:gd name="connsiteY17" fmla="*/ 1308296 h 2166425"/>
              <a:gd name="connsiteX18" fmla="*/ 1280160 w 1434905"/>
              <a:gd name="connsiteY18" fmla="*/ 1364567 h 2166425"/>
              <a:gd name="connsiteX19" fmla="*/ 1308295 w 1434905"/>
              <a:gd name="connsiteY19" fmla="*/ 1491176 h 2166425"/>
              <a:gd name="connsiteX20" fmla="*/ 1336431 w 1434905"/>
              <a:gd name="connsiteY20" fmla="*/ 1603717 h 2166425"/>
              <a:gd name="connsiteX21" fmla="*/ 1350499 w 1434905"/>
              <a:gd name="connsiteY21" fmla="*/ 1645920 h 2166425"/>
              <a:gd name="connsiteX22" fmla="*/ 1378634 w 1434905"/>
              <a:gd name="connsiteY22" fmla="*/ 1758462 h 2166425"/>
              <a:gd name="connsiteX23" fmla="*/ 1406769 w 1434905"/>
              <a:gd name="connsiteY23" fmla="*/ 1941342 h 2166425"/>
              <a:gd name="connsiteX24" fmla="*/ 1434905 w 1434905"/>
              <a:gd name="connsiteY24" fmla="*/ 2025748 h 2166425"/>
              <a:gd name="connsiteX25" fmla="*/ 1406769 w 1434905"/>
              <a:gd name="connsiteY25" fmla="*/ 2138290 h 2166425"/>
              <a:gd name="connsiteX26" fmla="*/ 1364566 w 1434905"/>
              <a:gd name="connsiteY26" fmla="*/ 2166425 h 2166425"/>
              <a:gd name="connsiteX27" fmla="*/ 1139483 w 1434905"/>
              <a:gd name="connsiteY27" fmla="*/ 2025748 h 2166425"/>
              <a:gd name="connsiteX28" fmla="*/ 1041009 w 1434905"/>
              <a:gd name="connsiteY28" fmla="*/ 1927274 h 2166425"/>
              <a:gd name="connsiteX29" fmla="*/ 984739 w 1434905"/>
              <a:gd name="connsiteY29" fmla="*/ 1899139 h 2166425"/>
              <a:gd name="connsiteX30" fmla="*/ 942535 w 1434905"/>
              <a:gd name="connsiteY30" fmla="*/ 1871004 h 2166425"/>
              <a:gd name="connsiteX31" fmla="*/ 731520 w 1434905"/>
              <a:gd name="connsiteY31" fmla="*/ 1842868 h 2166425"/>
              <a:gd name="connsiteX32" fmla="*/ 647114 w 1434905"/>
              <a:gd name="connsiteY32" fmla="*/ 1814733 h 2166425"/>
              <a:gd name="connsiteX33" fmla="*/ 520505 w 1434905"/>
              <a:gd name="connsiteY33" fmla="*/ 1758462 h 2166425"/>
              <a:gd name="connsiteX34" fmla="*/ 422031 w 1434905"/>
              <a:gd name="connsiteY34" fmla="*/ 1744394 h 2166425"/>
              <a:gd name="connsiteX35" fmla="*/ 365760 w 1434905"/>
              <a:gd name="connsiteY35" fmla="*/ 1730327 h 2166425"/>
              <a:gd name="connsiteX36" fmla="*/ 168812 w 1434905"/>
              <a:gd name="connsiteY36" fmla="*/ 1716259 h 2166425"/>
              <a:gd name="connsiteX37" fmla="*/ 98474 w 1434905"/>
              <a:gd name="connsiteY37" fmla="*/ 1659988 h 2166425"/>
              <a:gd name="connsiteX38" fmla="*/ 84406 w 1434905"/>
              <a:gd name="connsiteY38" fmla="*/ 1617785 h 2166425"/>
              <a:gd name="connsiteX39" fmla="*/ 56271 w 1434905"/>
              <a:gd name="connsiteY39" fmla="*/ 1561514 h 2166425"/>
              <a:gd name="connsiteX40" fmla="*/ 0 w 1434905"/>
              <a:gd name="connsiteY40" fmla="*/ 1322364 h 2166425"/>
              <a:gd name="connsiteX41" fmla="*/ 42203 w 1434905"/>
              <a:gd name="connsiteY41" fmla="*/ 1237957 h 2166425"/>
              <a:gd name="connsiteX42" fmla="*/ 84406 w 1434905"/>
              <a:gd name="connsiteY42" fmla="*/ 1209822 h 2166425"/>
              <a:gd name="connsiteX43" fmla="*/ 112542 w 1434905"/>
              <a:gd name="connsiteY43" fmla="*/ 1181687 h 2166425"/>
              <a:gd name="connsiteX44" fmla="*/ 126609 w 1434905"/>
              <a:gd name="connsiteY44" fmla="*/ 1139484 h 2166425"/>
              <a:gd name="connsiteX45" fmla="*/ 168812 w 1434905"/>
              <a:gd name="connsiteY45" fmla="*/ 1125416 h 2166425"/>
              <a:gd name="connsiteX46" fmla="*/ 239151 w 1434905"/>
              <a:gd name="connsiteY46" fmla="*/ 1111348 h 2166425"/>
              <a:gd name="connsiteX47" fmla="*/ 323557 w 1434905"/>
              <a:gd name="connsiteY47" fmla="*/ 1069145 h 2166425"/>
              <a:gd name="connsiteX48" fmla="*/ 379828 w 1434905"/>
              <a:gd name="connsiteY48" fmla="*/ 1055077 h 2166425"/>
              <a:gd name="connsiteX49" fmla="*/ 379828 w 1434905"/>
              <a:gd name="connsiteY49" fmla="*/ 858130 h 2166425"/>
              <a:gd name="connsiteX50" fmla="*/ 337625 w 1434905"/>
              <a:gd name="connsiteY50" fmla="*/ 844062 h 2166425"/>
              <a:gd name="connsiteX51" fmla="*/ 253219 w 1434905"/>
              <a:gd name="connsiteY51" fmla="*/ 745588 h 2166425"/>
              <a:gd name="connsiteX52" fmla="*/ 267286 w 1434905"/>
              <a:gd name="connsiteY52" fmla="*/ 661182 h 2166425"/>
              <a:gd name="connsiteX53" fmla="*/ 295422 w 1434905"/>
              <a:gd name="connsiteY53" fmla="*/ 633047 h 2166425"/>
              <a:gd name="connsiteX54" fmla="*/ 323557 w 1434905"/>
              <a:gd name="connsiteY54" fmla="*/ 548640 h 2166425"/>
              <a:gd name="connsiteX55" fmla="*/ 337625 w 1434905"/>
              <a:gd name="connsiteY55" fmla="*/ 506437 h 2166425"/>
              <a:gd name="connsiteX56" fmla="*/ 365760 w 1434905"/>
              <a:gd name="connsiteY56" fmla="*/ 393896 h 2166425"/>
              <a:gd name="connsiteX57" fmla="*/ 407963 w 1434905"/>
              <a:gd name="connsiteY57" fmla="*/ 56271 h 2166425"/>
              <a:gd name="connsiteX58" fmla="*/ 436099 w 1434905"/>
              <a:gd name="connsiteY58" fmla="*/ 14068 h 2166425"/>
              <a:gd name="connsiteX59" fmla="*/ 478302 w 1434905"/>
              <a:gd name="connsiteY59" fmla="*/ 0 h 2166425"/>
              <a:gd name="connsiteX60" fmla="*/ 562708 w 1434905"/>
              <a:gd name="connsiteY60" fmla="*/ 14068 h 2166425"/>
              <a:gd name="connsiteX61" fmla="*/ 647114 w 1434905"/>
              <a:gd name="connsiteY61" fmla="*/ 42204 h 2166425"/>
              <a:gd name="connsiteX62" fmla="*/ 759655 w 1434905"/>
              <a:gd name="connsiteY62" fmla="*/ 126610 h 2166425"/>
              <a:gd name="connsiteX63" fmla="*/ 773723 w 1434905"/>
              <a:gd name="connsiteY63" fmla="*/ 196948 h 2166425"/>
              <a:gd name="connsiteX64" fmla="*/ 773723 w 1434905"/>
              <a:gd name="connsiteY64" fmla="*/ 196948 h 2166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1434905" h="2166425">
                <a:moveTo>
                  <a:pt x="745588" y="154745"/>
                </a:moveTo>
                <a:lnTo>
                  <a:pt x="745588" y="154745"/>
                </a:lnTo>
                <a:cubicBezTo>
                  <a:pt x="764345" y="192259"/>
                  <a:pt x="781775" y="230466"/>
                  <a:pt x="801859" y="267287"/>
                </a:cubicBezTo>
                <a:cubicBezTo>
                  <a:pt x="809955" y="282130"/>
                  <a:pt x="822433" y="294368"/>
                  <a:pt x="829994" y="309490"/>
                </a:cubicBezTo>
                <a:cubicBezTo>
                  <a:pt x="857378" y="364258"/>
                  <a:pt x="831076" y="344840"/>
                  <a:pt x="858129" y="407964"/>
                </a:cubicBezTo>
                <a:cubicBezTo>
                  <a:pt x="864789" y="423504"/>
                  <a:pt x="878169" y="435324"/>
                  <a:pt x="886265" y="450167"/>
                </a:cubicBezTo>
                <a:cubicBezTo>
                  <a:pt x="906349" y="486987"/>
                  <a:pt x="923778" y="525194"/>
                  <a:pt x="942535" y="562708"/>
                </a:cubicBezTo>
                <a:lnTo>
                  <a:pt x="942535" y="562708"/>
                </a:lnTo>
                <a:cubicBezTo>
                  <a:pt x="947224" y="576776"/>
                  <a:pt x="950762" y="591281"/>
                  <a:pt x="956603" y="604911"/>
                </a:cubicBezTo>
                <a:cubicBezTo>
                  <a:pt x="978021" y="654885"/>
                  <a:pt x="984619" y="661002"/>
                  <a:pt x="1012874" y="703385"/>
                </a:cubicBezTo>
                <a:cubicBezTo>
                  <a:pt x="1017563" y="722142"/>
                  <a:pt x="1023150" y="740697"/>
                  <a:pt x="1026942" y="759656"/>
                </a:cubicBezTo>
                <a:cubicBezTo>
                  <a:pt x="1032536" y="787625"/>
                  <a:pt x="1031416" y="817200"/>
                  <a:pt x="1041009" y="844062"/>
                </a:cubicBezTo>
                <a:cubicBezTo>
                  <a:pt x="1055115" y="883561"/>
                  <a:pt x="1084017" y="916814"/>
                  <a:pt x="1097280" y="956604"/>
                </a:cubicBezTo>
                <a:cubicBezTo>
                  <a:pt x="1101969" y="970672"/>
                  <a:pt x="1103991" y="985932"/>
                  <a:pt x="1111348" y="998807"/>
                </a:cubicBezTo>
                <a:cubicBezTo>
                  <a:pt x="1122981" y="1019164"/>
                  <a:pt x="1139483" y="1036320"/>
                  <a:pt x="1153551" y="1055077"/>
                </a:cubicBezTo>
                <a:cubicBezTo>
                  <a:pt x="1158240" y="1078523"/>
                  <a:pt x="1159036" y="1103099"/>
                  <a:pt x="1167619" y="1125416"/>
                </a:cubicBezTo>
                <a:cubicBezTo>
                  <a:pt x="1182675" y="1164562"/>
                  <a:pt x="1208312" y="1199015"/>
                  <a:pt x="1223889" y="1237957"/>
                </a:cubicBezTo>
                <a:cubicBezTo>
                  <a:pt x="1233268" y="1261403"/>
                  <a:pt x="1241769" y="1285220"/>
                  <a:pt x="1252025" y="1308296"/>
                </a:cubicBezTo>
                <a:cubicBezTo>
                  <a:pt x="1260542" y="1327459"/>
                  <a:pt x="1272797" y="1344931"/>
                  <a:pt x="1280160" y="1364567"/>
                </a:cubicBezTo>
                <a:cubicBezTo>
                  <a:pt x="1289914" y="1390577"/>
                  <a:pt x="1302944" y="1467989"/>
                  <a:pt x="1308295" y="1491176"/>
                </a:cubicBezTo>
                <a:cubicBezTo>
                  <a:pt x="1316990" y="1528854"/>
                  <a:pt x="1324203" y="1567033"/>
                  <a:pt x="1336431" y="1603717"/>
                </a:cubicBezTo>
                <a:cubicBezTo>
                  <a:pt x="1341120" y="1617785"/>
                  <a:pt x="1346903" y="1631534"/>
                  <a:pt x="1350499" y="1645920"/>
                </a:cubicBezTo>
                <a:lnTo>
                  <a:pt x="1378634" y="1758462"/>
                </a:lnTo>
                <a:cubicBezTo>
                  <a:pt x="1388539" y="1847609"/>
                  <a:pt x="1385271" y="1869683"/>
                  <a:pt x="1406769" y="1941342"/>
                </a:cubicBezTo>
                <a:cubicBezTo>
                  <a:pt x="1415291" y="1969749"/>
                  <a:pt x="1434905" y="2025748"/>
                  <a:pt x="1434905" y="2025748"/>
                </a:cubicBezTo>
                <a:cubicBezTo>
                  <a:pt x="1434204" y="2029252"/>
                  <a:pt x="1418305" y="2123870"/>
                  <a:pt x="1406769" y="2138290"/>
                </a:cubicBezTo>
                <a:cubicBezTo>
                  <a:pt x="1396207" y="2151492"/>
                  <a:pt x="1364566" y="2166425"/>
                  <a:pt x="1364566" y="2166425"/>
                </a:cubicBezTo>
                <a:lnTo>
                  <a:pt x="1139483" y="2025748"/>
                </a:lnTo>
                <a:cubicBezTo>
                  <a:pt x="1106658" y="1992923"/>
                  <a:pt x="1076937" y="1956670"/>
                  <a:pt x="1041009" y="1927274"/>
                </a:cubicBezTo>
                <a:cubicBezTo>
                  <a:pt x="1024779" y="1913995"/>
                  <a:pt x="1002947" y="1909543"/>
                  <a:pt x="984739" y="1899139"/>
                </a:cubicBezTo>
                <a:cubicBezTo>
                  <a:pt x="970059" y="1890751"/>
                  <a:pt x="958075" y="1877664"/>
                  <a:pt x="942535" y="1871004"/>
                </a:cubicBezTo>
                <a:cubicBezTo>
                  <a:pt x="892346" y="1849494"/>
                  <a:pt x="754619" y="1844968"/>
                  <a:pt x="731520" y="1842868"/>
                </a:cubicBezTo>
                <a:cubicBezTo>
                  <a:pt x="703385" y="1833490"/>
                  <a:pt x="671790" y="1831184"/>
                  <a:pt x="647114" y="1814733"/>
                </a:cubicBezTo>
                <a:cubicBezTo>
                  <a:pt x="601057" y="1784027"/>
                  <a:pt x="584427" y="1767594"/>
                  <a:pt x="520505" y="1758462"/>
                </a:cubicBezTo>
                <a:cubicBezTo>
                  <a:pt x="487680" y="1753773"/>
                  <a:pt x="454654" y="1750325"/>
                  <a:pt x="422031" y="1744394"/>
                </a:cubicBezTo>
                <a:cubicBezTo>
                  <a:pt x="403009" y="1740935"/>
                  <a:pt x="384976" y="1732462"/>
                  <a:pt x="365760" y="1730327"/>
                </a:cubicBezTo>
                <a:cubicBezTo>
                  <a:pt x="300346" y="1723059"/>
                  <a:pt x="234461" y="1720948"/>
                  <a:pt x="168812" y="1716259"/>
                </a:cubicBezTo>
                <a:cubicBezTo>
                  <a:pt x="149641" y="1703479"/>
                  <a:pt x="111839" y="1682263"/>
                  <a:pt x="98474" y="1659988"/>
                </a:cubicBezTo>
                <a:cubicBezTo>
                  <a:pt x="90845" y="1647272"/>
                  <a:pt x="90247" y="1631415"/>
                  <a:pt x="84406" y="1617785"/>
                </a:cubicBezTo>
                <a:cubicBezTo>
                  <a:pt x="76145" y="1598510"/>
                  <a:pt x="65649" y="1580271"/>
                  <a:pt x="56271" y="1561514"/>
                </a:cubicBezTo>
                <a:cubicBezTo>
                  <a:pt x="25744" y="1347830"/>
                  <a:pt x="64920" y="1419745"/>
                  <a:pt x="0" y="1322364"/>
                </a:cubicBezTo>
                <a:cubicBezTo>
                  <a:pt x="11441" y="1288040"/>
                  <a:pt x="14933" y="1265227"/>
                  <a:pt x="42203" y="1237957"/>
                </a:cubicBezTo>
                <a:cubicBezTo>
                  <a:pt x="54158" y="1226002"/>
                  <a:pt x="71204" y="1220384"/>
                  <a:pt x="84406" y="1209822"/>
                </a:cubicBezTo>
                <a:cubicBezTo>
                  <a:pt x="94763" y="1201537"/>
                  <a:pt x="103163" y="1191065"/>
                  <a:pt x="112542" y="1181687"/>
                </a:cubicBezTo>
                <a:cubicBezTo>
                  <a:pt x="117231" y="1167619"/>
                  <a:pt x="116124" y="1149969"/>
                  <a:pt x="126609" y="1139484"/>
                </a:cubicBezTo>
                <a:cubicBezTo>
                  <a:pt x="137094" y="1128998"/>
                  <a:pt x="154426" y="1129013"/>
                  <a:pt x="168812" y="1125416"/>
                </a:cubicBezTo>
                <a:cubicBezTo>
                  <a:pt x="192009" y="1119617"/>
                  <a:pt x="215954" y="1117147"/>
                  <a:pt x="239151" y="1111348"/>
                </a:cubicBezTo>
                <a:cubicBezTo>
                  <a:pt x="333994" y="1087637"/>
                  <a:pt x="227286" y="1110404"/>
                  <a:pt x="323557" y="1069145"/>
                </a:cubicBezTo>
                <a:cubicBezTo>
                  <a:pt x="341328" y="1061529"/>
                  <a:pt x="361071" y="1059766"/>
                  <a:pt x="379828" y="1055077"/>
                </a:cubicBezTo>
                <a:cubicBezTo>
                  <a:pt x="407772" y="971244"/>
                  <a:pt x="431348" y="950866"/>
                  <a:pt x="379828" y="858130"/>
                </a:cubicBezTo>
                <a:cubicBezTo>
                  <a:pt x="372627" y="845167"/>
                  <a:pt x="351693" y="848751"/>
                  <a:pt x="337625" y="844062"/>
                </a:cubicBezTo>
                <a:cubicBezTo>
                  <a:pt x="269399" y="775836"/>
                  <a:pt x="296068" y="809862"/>
                  <a:pt x="253219" y="745588"/>
                </a:cubicBezTo>
                <a:cubicBezTo>
                  <a:pt x="257908" y="717453"/>
                  <a:pt x="257271" y="687889"/>
                  <a:pt x="267286" y="661182"/>
                </a:cubicBezTo>
                <a:cubicBezTo>
                  <a:pt x="271943" y="648763"/>
                  <a:pt x="289491" y="644910"/>
                  <a:pt x="295422" y="633047"/>
                </a:cubicBezTo>
                <a:cubicBezTo>
                  <a:pt x="308685" y="606521"/>
                  <a:pt x="314179" y="576776"/>
                  <a:pt x="323557" y="548640"/>
                </a:cubicBezTo>
                <a:cubicBezTo>
                  <a:pt x="328246" y="534572"/>
                  <a:pt x="334717" y="520978"/>
                  <a:pt x="337625" y="506437"/>
                </a:cubicBezTo>
                <a:cubicBezTo>
                  <a:pt x="354600" y="421558"/>
                  <a:pt x="344131" y="458782"/>
                  <a:pt x="365760" y="393896"/>
                </a:cubicBezTo>
                <a:cubicBezTo>
                  <a:pt x="367254" y="367000"/>
                  <a:pt x="358084" y="131088"/>
                  <a:pt x="407963" y="56271"/>
                </a:cubicBezTo>
                <a:cubicBezTo>
                  <a:pt x="417342" y="42203"/>
                  <a:pt x="422897" y="24630"/>
                  <a:pt x="436099" y="14068"/>
                </a:cubicBezTo>
                <a:cubicBezTo>
                  <a:pt x="447678" y="4805"/>
                  <a:pt x="464234" y="4689"/>
                  <a:pt x="478302" y="0"/>
                </a:cubicBezTo>
                <a:cubicBezTo>
                  <a:pt x="506437" y="4689"/>
                  <a:pt x="535036" y="7150"/>
                  <a:pt x="562708" y="14068"/>
                </a:cubicBezTo>
                <a:cubicBezTo>
                  <a:pt x="591480" y="21261"/>
                  <a:pt x="622438" y="25753"/>
                  <a:pt x="647114" y="42204"/>
                </a:cubicBezTo>
                <a:cubicBezTo>
                  <a:pt x="742556" y="105831"/>
                  <a:pt x="707610" y="74563"/>
                  <a:pt x="759655" y="126610"/>
                </a:cubicBezTo>
                <a:cubicBezTo>
                  <a:pt x="776689" y="177710"/>
                  <a:pt x="773723" y="153984"/>
                  <a:pt x="773723" y="196948"/>
                </a:cubicBezTo>
                <a:lnTo>
                  <a:pt x="773723" y="196948"/>
                </a:lnTo>
              </a:path>
            </a:pathLst>
          </a:custGeom>
          <a:solidFill>
            <a:srgbClr val="FF1111"/>
          </a:solidFill>
          <a:ln>
            <a:solidFill>
              <a:srgbClr val="FF11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attle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9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Volný tvar 60"/>
          <p:cNvSpPr/>
          <p:nvPr/>
        </p:nvSpPr>
        <p:spPr>
          <a:xfrm>
            <a:off x="6260123" y="1167618"/>
            <a:ext cx="1434905" cy="2166425"/>
          </a:xfrm>
          <a:custGeom>
            <a:avLst/>
            <a:gdLst>
              <a:gd name="connsiteX0" fmla="*/ 745588 w 1434905"/>
              <a:gd name="connsiteY0" fmla="*/ 154745 h 2166425"/>
              <a:gd name="connsiteX1" fmla="*/ 745588 w 1434905"/>
              <a:gd name="connsiteY1" fmla="*/ 154745 h 2166425"/>
              <a:gd name="connsiteX2" fmla="*/ 801859 w 1434905"/>
              <a:gd name="connsiteY2" fmla="*/ 267287 h 2166425"/>
              <a:gd name="connsiteX3" fmla="*/ 829994 w 1434905"/>
              <a:gd name="connsiteY3" fmla="*/ 309490 h 2166425"/>
              <a:gd name="connsiteX4" fmla="*/ 858129 w 1434905"/>
              <a:gd name="connsiteY4" fmla="*/ 407964 h 2166425"/>
              <a:gd name="connsiteX5" fmla="*/ 886265 w 1434905"/>
              <a:gd name="connsiteY5" fmla="*/ 450167 h 2166425"/>
              <a:gd name="connsiteX6" fmla="*/ 942535 w 1434905"/>
              <a:gd name="connsiteY6" fmla="*/ 562708 h 2166425"/>
              <a:gd name="connsiteX7" fmla="*/ 942535 w 1434905"/>
              <a:gd name="connsiteY7" fmla="*/ 562708 h 2166425"/>
              <a:gd name="connsiteX8" fmla="*/ 956603 w 1434905"/>
              <a:gd name="connsiteY8" fmla="*/ 604911 h 2166425"/>
              <a:gd name="connsiteX9" fmla="*/ 1012874 w 1434905"/>
              <a:gd name="connsiteY9" fmla="*/ 703385 h 2166425"/>
              <a:gd name="connsiteX10" fmla="*/ 1026942 w 1434905"/>
              <a:gd name="connsiteY10" fmla="*/ 759656 h 2166425"/>
              <a:gd name="connsiteX11" fmla="*/ 1041009 w 1434905"/>
              <a:gd name="connsiteY11" fmla="*/ 844062 h 2166425"/>
              <a:gd name="connsiteX12" fmla="*/ 1097280 w 1434905"/>
              <a:gd name="connsiteY12" fmla="*/ 956604 h 2166425"/>
              <a:gd name="connsiteX13" fmla="*/ 1111348 w 1434905"/>
              <a:gd name="connsiteY13" fmla="*/ 998807 h 2166425"/>
              <a:gd name="connsiteX14" fmla="*/ 1153551 w 1434905"/>
              <a:gd name="connsiteY14" fmla="*/ 1055077 h 2166425"/>
              <a:gd name="connsiteX15" fmla="*/ 1167619 w 1434905"/>
              <a:gd name="connsiteY15" fmla="*/ 1125416 h 2166425"/>
              <a:gd name="connsiteX16" fmla="*/ 1223889 w 1434905"/>
              <a:gd name="connsiteY16" fmla="*/ 1237957 h 2166425"/>
              <a:gd name="connsiteX17" fmla="*/ 1252025 w 1434905"/>
              <a:gd name="connsiteY17" fmla="*/ 1308296 h 2166425"/>
              <a:gd name="connsiteX18" fmla="*/ 1280160 w 1434905"/>
              <a:gd name="connsiteY18" fmla="*/ 1364567 h 2166425"/>
              <a:gd name="connsiteX19" fmla="*/ 1308295 w 1434905"/>
              <a:gd name="connsiteY19" fmla="*/ 1491176 h 2166425"/>
              <a:gd name="connsiteX20" fmla="*/ 1336431 w 1434905"/>
              <a:gd name="connsiteY20" fmla="*/ 1603717 h 2166425"/>
              <a:gd name="connsiteX21" fmla="*/ 1350499 w 1434905"/>
              <a:gd name="connsiteY21" fmla="*/ 1645920 h 2166425"/>
              <a:gd name="connsiteX22" fmla="*/ 1378634 w 1434905"/>
              <a:gd name="connsiteY22" fmla="*/ 1758462 h 2166425"/>
              <a:gd name="connsiteX23" fmla="*/ 1406769 w 1434905"/>
              <a:gd name="connsiteY23" fmla="*/ 1941342 h 2166425"/>
              <a:gd name="connsiteX24" fmla="*/ 1434905 w 1434905"/>
              <a:gd name="connsiteY24" fmla="*/ 2025748 h 2166425"/>
              <a:gd name="connsiteX25" fmla="*/ 1406769 w 1434905"/>
              <a:gd name="connsiteY25" fmla="*/ 2138290 h 2166425"/>
              <a:gd name="connsiteX26" fmla="*/ 1364566 w 1434905"/>
              <a:gd name="connsiteY26" fmla="*/ 2166425 h 2166425"/>
              <a:gd name="connsiteX27" fmla="*/ 1139483 w 1434905"/>
              <a:gd name="connsiteY27" fmla="*/ 2025748 h 2166425"/>
              <a:gd name="connsiteX28" fmla="*/ 1041009 w 1434905"/>
              <a:gd name="connsiteY28" fmla="*/ 1927274 h 2166425"/>
              <a:gd name="connsiteX29" fmla="*/ 984739 w 1434905"/>
              <a:gd name="connsiteY29" fmla="*/ 1899139 h 2166425"/>
              <a:gd name="connsiteX30" fmla="*/ 942535 w 1434905"/>
              <a:gd name="connsiteY30" fmla="*/ 1871004 h 2166425"/>
              <a:gd name="connsiteX31" fmla="*/ 731520 w 1434905"/>
              <a:gd name="connsiteY31" fmla="*/ 1842868 h 2166425"/>
              <a:gd name="connsiteX32" fmla="*/ 647114 w 1434905"/>
              <a:gd name="connsiteY32" fmla="*/ 1814733 h 2166425"/>
              <a:gd name="connsiteX33" fmla="*/ 520505 w 1434905"/>
              <a:gd name="connsiteY33" fmla="*/ 1758462 h 2166425"/>
              <a:gd name="connsiteX34" fmla="*/ 422031 w 1434905"/>
              <a:gd name="connsiteY34" fmla="*/ 1744394 h 2166425"/>
              <a:gd name="connsiteX35" fmla="*/ 365760 w 1434905"/>
              <a:gd name="connsiteY35" fmla="*/ 1730327 h 2166425"/>
              <a:gd name="connsiteX36" fmla="*/ 168812 w 1434905"/>
              <a:gd name="connsiteY36" fmla="*/ 1716259 h 2166425"/>
              <a:gd name="connsiteX37" fmla="*/ 98474 w 1434905"/>
              <a:gd name="connsiteY37" fmla="*/ 1659988 h 2166425"/>
              <a:gd name="connsiteX38" fmla="*/ 84406 w 1434905"/>
              <a:gd name="connsiteY38" fmla="*/ 1617785 h 2166425"/>
              <a:gd name="connsiteX39" fmla="*/ 56271 w 1434905"/>
              <a:gd name="connsiteY39" fmla="*/ 1561514 h 2166425"/>
              <a:gd name="connsiteX40" fmla="*/ 0 w 1434905"/>
              <a:gd name="connsiteY40" fmla="*/ 1322364 h 2166425"/>
              <a:gd name="connsiteX41" fmla="*/ 42203 w 1434905"/>
              <a:gd name="connsiteY41" fmla="*/ 1237957 h 2166425"/>
              <a:gd name="connsiteX42" fmla="*/ 84406 w 1434905"/>
              <a:gd name="connsiteY42" fmla="*/ 1209822 h 2166425"/>
              <a:gd name="connsiteX43" fmla="*/ 112542 w 1434905"/>
              <a:gd name="connsiteY43" fmla="*/ 1181687 h 2166425"/>
              <a:gd name="connsiteX44" fmla="*/ 126609 w 1434905"/>
              <a:gd name="connsiteY44" fmla="*/ 1139484 h 2166425"/>
              <a:gd name="connsiteX45" fmla="*/ 168812 w 1434905"/>
              <a:gd name="connsiteY45" fmla="*/ 1125416 h 2166425"/>
              <a:gd name="connsiteX46" fmla="*/ 239151 w 1434905"/>
              <a:gd name="connsiteY46" fmla="*/ 1111348 h 2166425"/>
              <a:gd name="connsiteX47" fmla="*/ 323557 w 1434905"/>
              <a:gd name="connsiteY47" fmla="*/ 1069145 h 2166425"/>
              <a:gd name="connsiteX48" fmla="*/ 379828 w 1434905"/>
              <a:gd name="connsiteY48" fmla="*/ 1055077 h 2166425"/>
              <a:gd name="connsiteX49" fmla="*/ 379828 w 1434905"/>
              <a:gd name="connsiteY49" fmla="*/ 858130 h 2166425"/>
              <a:gd name="connsiteX50" fmla="*/ 337625 w 1434905"/>
              <a:gd name="connsiteY50" fmla="*/ 844062 h 2166425"/>
              <a:gd name="connsiteX51" fmla="*/ 253219 w 1434905"/>
              <a:gd name="connsiteY51" fmla="*/ 745588 h 2166425"/>
              <a:gd name="connsiteX52" fmla="*/ 267286 w 1434905"/>
              <a:gd name="connsiteY52" fmla="*/ 661182 h 2166425"/>
              <a:gd name="connsiteX53" fmla="*/ 295422 w 1434905"/>
              <a:gd name="connsiteY53" fmla="*/ 633047 h 2166425"/>
              <a:gd name="connsiteX54" fmla="*/ 323557 w 1434905"/>
              <a:gd name="connsiteY54" fmla="*/ 548640 h 2166425"/>
              <a:gd name="connsiteX55" fmla="*/ 337625 w 1434905"/>
              <a:gd name="connsiteY55" fmla="*/ 506437 h 2166425"/>
              <a:gd name="connsiteX56" fmla="*/ 365760 w 1434905"/>
              <a:gd name="connsiteY56" fmla="*/ 393896 h 2166425"/>
              <a:gd name="connsiteX57" fmla="*/ 407963 w 1434905"/>
              <a:gd name="connsiteY57" fmla="*/ 56271 h 2166425"/>
              <a:gd name="connsiteX58" fmla="*/ 436099 w 1434905"/>
              <a:gd name="connsiteY58" fmla="*/ 14068 h 2166425"/>
              <a:gd name="connsiteX59" fmla="*/ 478302 w 1434905"/>
              <a:gd name="connsiteY59" fmla="*/ 0 h 2166425"/>
              <a:gd name="connsiteX60" fmla="*/ 562708 w 1434905"/>
              <a:gd name="connsiteY60" fmla="*/ 14068 h 2166425"/>
              <a:gd name="connsiteX61" fmla="*/ 647114 w 1434905"/>
              <a:gd name="connsiteY61" fmla="*/ 42204 h 2166425"/>
              <a:gd name="connsiteX62" fmla="*/ 759655 w 1434905"/>
              <a:gd name="connsiteY62" fmla="*/ 126610 h 2166425"/>
              <a:gd name="connsiteX63" fmla="*/ 773723 w 1434905"/>
              <a:gd name="connsiteY63" fmla="*/ 196948 h 2166425"/>
              <a:gd name="connsiteX64" fmla="*/ 773723 w 1434905"/>
              <a:gd name="connsiteY64" fmla="*/ 196948 h 2166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1434905" h="2166425">
                <a:moveTo>
                  <a:pt x="745588" y="154745"/>
                </a:moveTo>
                <a:lnTo>
                  <a:pt x="745588" y="154745"/>
                </a:lnTo>
                <a:cubicBezTo>
                  <a:pt x="764345" y="192259"/>
                  <a:pt x="781775" y="230466"/>
                  <a:pt x="801859" y="267287"/>
                </a:cubicBezTo>
                <a:cubicBezTo>
                  <a:pt x="809955" y="282130"/>
                  <a:pt x="822433" y="294368"/>
                  <a:pt x="829994" y="309490"/>
                </a:cubicBezTo>
                <a:cubicBezTo>
                  <a:pt x="857378" y="364258"/>
                  <a:pt x="831076" y="344840"/>
                  <a:pt x="858129" y="407964"/>
                </a:cubicBezTo>
                <a:cubicBezTo>
                  <a:pt x="864789" y="423504"/>
                  <a:pt x="878169" y="435324"/>
                  <a:pt x="886265" y="450167"/>
                </a:cubicBezTo>
                <a:cubicBezTo>
                  <a:pt x="906349" y="486987"/>
                  <a:pt x="923778" y="525194"/>
                  <a:pt x="942535" y="562708"/>
                </a:cubicBezTo>
                <a:lnTo>
                  <a:pt x="942535" y="562708"/>
                </a:lnTo>
                <a:cubicBezTo>
                  <a:pt x="947224" y="576776"/>
                  <a:pt x="950762" y="591281"/>
                  <a:pt x="956603" y="604911"/>
                </a:cubicBezTo>
                <a:cubicBezTo>
                  <a:pt x="978021" y="654885"/>
                  <a:pt x="984619" y="661002"/>
                  <a:pt x="1012874" y="703385"/>
                </a:cubicBezTo>
                <a:cubicBezTo>
                  <a:pt x="1017563" y="722142"/>
                  <a:pt x="1023150" y="740697"/>
                  <a:pt x="1026942" y="759656"/>
                </a:cubicBezTo>
                <a:cubicBezTo>
                  <a:pt x="1032536" y="787625"/>
                  <a:pt x="1031416" y="817200"/>
                  <a:pt x="1041009" y="844062"/>
                </a:cubicBezTo>
                <a:cubicBezTo>
                  <a:pt x="1055115" y="883561"/>
                  <a:pt x="1084017" y="916814"/>
                  <a:pt x="1097280" y="956604"/>
                </a:cubicBezTo>
                <a:cubicBezTo>
                  <a:pt x="1101969" y="970672"/>
                  <a:pt x="1103991" y="985932"/>
                  <a:pt x="1111348" y="998807"/>
                </a:cubicBezTo>
                <a:cubicBezTo>
                  <a:pt x="1122981" y="1019164"/>
                  <a:pt x="1139483" y="1036320"/>
                  <a:pt x="1153551" y="1055077"/>
                </a:cubicBezTo>
                <a:cubicBezTo>
                  <a:pt x="1158240" y="1078523"/>
                  <a:pt x="1159036" y="1103099"/>
                  <a:pt x="1167619" y="1125416"/>
                </a:cubicBezTo>
                <a:cubicBezTo>
                  <a:pt x="1182675" y="1164562"/>
                  <a:pt x="1208312" y="1199015"/>
                  <a:pt x="1223889" y="1237957"/>
                </a:cubicBezTo>
                <a:cubicBezTo>
                  <a:pt x="1233268" y="1261403"/>
                  <a:pt x="1241769" y="1285220"/>
                  <a:pt x="1252025" y="1308296"/>
                </a:cubicBezTo>
                <a:cubicBezTo>
                  <a:pt x="1260542" y="1327459"/>
                  <a:pt x="1272797" y="1344931"/>
                  <a:pt x="1280160" y="1364567"/>
                </a:cubicBezTo>
                <a:cubicBezTo>
                  <a:pt x="1289914" y="1390577"/>
                  <a:pt x="1302944" y="1467989"/>
                  <a:pt x="1308295" y="1491176"/>
                </a:cubicBezTo>
                <a:cubicBezTo>
                  <a:pt x="1316990" y="1528854"/>
                  <a:pt x="1324203" y="1567033"/>
                  <a:pt x="1336431" y="1603717"/>
                </a:cubicBezTo>
                <a:cubicBezTo>
                  <a:pt x="1341120" y="1617785"/>
                  <a:pt x="1346903" y="1631534"/>
                  <a:pt x="1350499" y="1645920"/>
                </a:cubicBezTo>
                <a:lnTo>
                  <a:pt x="1378634" y="1758462"/>
                </a:lnTo>
                <a:cubicBezTo>
                  <a:pt x="1388539" y="1847609"/>
                  <a:pt x="1385271" y="1869683"/>
                  <a:pt x="1406769" y="1941342"/>
                </a:cubicBezTo>
                <a:cubicBezTo>
                  <a:pt x="1415291" y="1969749"/>
                  <a:pt x="1434905" y="2025748"/>
                  <a:pt x="1434905" y="2025748"/>
                </a:cubicBezTo>
                <a:cubicBezTo>
                  <a:pt x="1434204" y="2029252"/>
                  <a:pt x="1418305" y="2123870"/>
                  <a:pt x="1406769" y="2138290"/>
                </a:cubicBezTo>
                <a:cubicBezTo>
                  <a:pt x="1396207" y="2151492"/>
                  <a:pt x="1364566" y="2166425"/>
                  <a:pt x="1364566" y="2166425"/>
                </a:cubicBezTo>
                <a:lnTo>
                  <a:pt x="1139483" y="2025748"/>
                </a:lnTo>
                <a:cubicBezTo>
                  <a:pt x="1106658" y="1992923"/>
                  <a:pt x="1076937" y="1956670"/>
                  <a:pt x="1041009" y="1927274"/>
                </a:cubicBezTo>
                <a:cubicBezTo>
                  <a:pt x="1024779" y="1913995"/>
                  <a:pt x="1002947" y="1909543"/>
                  <a:pt x="984739" y="1899139"/>
                </a:cubicBezTo>
                <a:cubicBezTo>
                  <a:pt x="970059" y="1890751"/>
                  <a:pt x="958075" y="1877664"/>
                  <a:pt x="942535" y="1871004"/>
                </a:cubicBezTo>
                <a:cubicBezTo>
                  <a:pt x="892346" y="1849494"/>
                  <a:pt x="754619" y="1844968"/>
                  <a:pt x="731520" y="1842868"/>
                </a:cubicBezTo>
                <a:cubicBezTo>
                  <a:pt x="703385" y="1833490"/>
                  <a:pt x="671790" y="1831184"/>
                  <a:pt x="647114" y="1814733"/>
                </a:cubicBezTo>
                <a:cubicBezTo>
                  <a:pt x="601057" y="1784027"/>
                  <a:pt x="584427" y="1767594"/>
                  <a:pt x="520505" y="1758462"/>
                </a:cubicBezTo>
                <a:cubicBezTo>
                  <a:pt x="487680" y="1753773"/>
                  <a:pt x="454654" y="1750325"/>
                  <a:pt x="422031" y="1744394"/>
                </a:cubicBezTo>
                <a:cubicBezTo>
                  <a:pt x="403009" y="1740935"/>
                  <a:pt x="384976" y="1732462"/>
                  <a:pt x="365760" y="1730327"/>
                </a:cubicBezTo>
                <a:cubicBezTo>
                  <a:pt x="300346" y="1723059"/>
                  <a:pt x="234461" y="1720948"/>
                  <a:pt x="168812" y="1716259"/>
                </a:cubicBezTo>
                <a:cubicBezTo>
                  <a:pt x="149641" y="1703479"/>
                  <a:pt x="111839" y="1682263"/>
                  <a:pt x="98474" y="1659988"/>
                </a:cubicBezTo>
                <a:cubicBezTo>
                  <a:pt x="90845" y="1647272"/>
                  <a:pt x="90247" y="1631415"/>
                  <a:pt x="84406" y="1617785"/>
                </a:cubicBezTo>
                <a:cubicBezTo>
                  <a:pt x="76145" y="1598510"/>
                  <a:pt x="65649" y="1580271"/>
                  <a:pt x="56271" y="1561514"/>
                </a:cubicBezTo>
                <a:cubicBezTo>
                  <a:pt x="25744" y="1347830"/>
                  <a:pt x="64920" y="1419745"/>
                  <a:pt x="0" y="1322364"/>
                </a:cubicBezTo>
                <a:cubicBezTo>
                  <a:pt x="11441" y="1288040"/>
                  <a:pt x="14933" y="1265227"/>
                  <a:pt x="42203" y="1237957"/>
                </a:cubicBezTo>
                <a:cubicBezTo>
                  <a:pt x="54158" y="1226002"/>
                  <a:pt x="71204" y="1220384"/>
                  <a:pt x="84406" y="1209822"/>
                </a:cubicBezTo>
                <a:cubicBezTo>
                  <a:pt x="94763" y="1201537"/>
                  <a:pt x="103163" y="1191065"/>
                  <a:pt x="112542" y="1181687"/>
                </a:cubicBezTo>
                <a:cubicBezTo>
                  <a:pt x="117231" y="1167619"/>
                  <a:pt x="116124" y="1149969"/>
                  <a:pt x="126609" y="1139484"/>
                </a:cubicBezTo>
                <a:cubicBezTo>
                  <a:pt x="137094" y="1128998"/>
                  <a:pt x="154426" y="1129013"/>
                  <a:pt x="168812" y="1125416"/>
                </a:cubicBezTo>
                <a:cubicBezTo>
                  <a:pt x="192009" y="1119617"/>
                  <a:pt x="215954" y="1117147"/>
                  <a:pt x="239151" y="1111348"/>
                </a:cubicBezTo>
                <a:cubicBezTo>
                  <a:pt x="333994" y="1087637"/>
                  <a:pt x="227286" y="1110404"/>
                  <a:pt x="323557" y="1069145"/>
                </a:cubicBezTo>
                <a:cubicBezTo>
                  <a:pt x="341328" y="1061529"/>
                  <a:pt x="361071" y="1059766"/>
                  <a:pt x="379828" y="1055077"/>
                </a:cubicBezTo>
                <a:cubicBezTo>
                  <a:pt x="407772" y="971244"/>
                  <a:pt x="431348" y="950866"/>
                  <a:pt x="379828" y="858130"/>
                </a:cubicBezTo>
                <a:cubicBezTo>
                  <a:pt x="372627" y="845167"/>
                  <a:pt x="351693" y="848751"/>
                  <a:pt x="337625" y="844062"/>
                </a:cubicBezTo>
                <a:cubicBezTo>
                  <a:pt x="269399" y="775836"/>
                  <a:pt x="296068" y="809862"/>
                  <a:pt x="253219" y="745588"/>
                </a:cubicBezTo>
                <a:cubicBezTo>
                  <a:pt x="257908" y="717453"/>
                  <a:pt x="257271" y="687889"/>
                  <a:pt x="267286" y="661182"/>
                </a:cubicBezTo>
                <a:cubicBezTo>
                  <a:pt x="271943" y="648763"/>
                  <a:pt x="289491" y="644910"/>
                  <a:pt x="295422" y="633047"/>
                </a:cubicBezTo>
                <a:cubicBezTo>
                  <a:pt x="308685" y="606521"/>
                  <a:pt x="314179" y="576776"/>
                  <a:pt x="323557" y="548640"/>
                </a:cubicBezTo>
                <a:cubicBezTo>
                  <a:pt x="328246" y="534572"/>
                  <a:pt x="334717" y="520978"/>
                  <a:pt x="337625" y="506437"/>
                </a:cubicBezTo>
                <a:cubicBezTo>
                  <a:pt x="354600" y="421558"/>
                  <a:pt x="344131" y="458782"/>
                  <a:pt x="365760" y="393896"/>
                </a:cubicBezTo>
                <a:cubicBezTo>
                  <a:pt x="367254" y="367000"/>
                  <a:pt x="358084" y="131088"/>
                  <a:pt x="407963" y="56271"/>
                </a:cubicBezTo>
                <a:cubicBezTo>
                  <a:pt x="417342" y="42203"/>
                  <a:pt x="422897" y="24630"/>
                  <a:pt x="436099" y="14068"/>
                </a:cubicBezTo>
                <a:cubicBezTo>
                  <a:pt x="447678" y="4805"/>
                  <a:pt x="464234" y="4689"/>
                  <a:pt x="478302" y="0"/>
                </a:cubicBezTo>
                <a:cubicBezTo>
                  <a:pt x="506437" y="4689"/>
                  <a:pt x="535036" y="7150"/>
                  <a:pt x="562708" y="14068"/>
                </a:cubicBezTo>
                <a:cubicBezTo>
                  <a:pt x="591480" y="21261"/>
                  <a:pt x="622438" y="25753"/>
                  <a:pt x="647114" y="42204"/>
                </a:cubicBezTo>
                <a:cubicBezTo>
                  <a:pt x="742556" y="105831"/>
                  <a:pt x="707610" y="74563"/>
                  <a:pt x="759655" y="126610"/>
                </a:cubicBezTo>
                <a:cubicBezTo>
                  <a:pt x="776689" y="177710"/>
                  <a:pt x="773723" y="153984"/>
                  <a:pt x="773723" y="196948"/>
                </a:cubicBezTo>
                <a:lnTo>
                  <a:pt x="773723" y="196948"/>
                </a:lnTo>
              </a:path>
            </a:pathLst>
          </a:custGeom>
          <a:solidFill>
            <a:srgbClr val="FF1111"/>
          </a:solidFill>
          <a:ln>
            <a:solidFill>
              <a:srgbClr val="FF11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Volný tvar 1"/>
          <p:cNvSpPr/>
          <p:nvPr/>
        </p:nvSpPr>
        <p:spPr>
          <a:xfrm>
            <a:off x="3812215" y="2141548"/>
            <a:ext cx="870195" cy="1361307"/>
          </a:xfrm>
          <a:custGeom>
            <a:avLst/>
            <a:gdLst>
              <a:gd name="connsiteX0" fmla="*/ 689447 w 870195"/>
              <a:gd name="connsiteY0" fmla="*/ 1361307 h 1361307"/>
              <a:gd name="connsiteX1" fmla="*/ 689447 w 870195"/>
              <a:gd name="connsiteY1" fmla="*/ 1361307 h 1361307"/>
              <a:gd name="connsiteX2" fmla="*/ 717582 w 870195"/>
              <a:gd name="connsiteY2" fmla="*/ 1192495 h 1361307"/>
              <a:gd name="connsiteX3" fmla="*/ 675379 w 870195"/>
              <a:gd name="connsiteY3" fmla="*/ 1178427 h 1361307"/>
              <a:gd name="connsiteX4" fmla="*/ 647243 w 870195"/>
              <a:gd name="connsiteY4" fmla="*/ 1150292 h 1361307"/>
              <a:gd name="connsiteX5" fmla="*/ 562837 w 870195"/>
              <a:gd name="connsiteY5" fmla="*/ 1037750 h 1361307"/>
              <a:gd name="connsiteX6" fmla="*/ 520634 w 870195"/>
              <a:gd name="connsiteY6" fmla="*/ 1023683 h 1361307"/>
              <a:gd name="connsiteX7" fmla="*/ 408093 w 870195"/>
              <a:gd name="connsiteY7" fmla="*/ 995547 h 1361307"/>
              <a:gd name="connsiteX8" fmla="*/ 365890 w 870195"/>
              <a:gd name="connsiteY8" fmla="*/ 967412 h 1361307"/>
              <a:gd name="connsiteX9" fmla="*/ 309619 w 870195"/>
              <a:gd name="connsiteY9" fmla="*/ 911141 h 1361307"/>
              <a:gd name="connsiteX10" fmla="*/ 253348 w 870195"/>
              <a:gd name="connsiteY10" fmla="*/ 883006 h 1361307"/>
              <a:gd name="connsiteX11" fmla="*/ 168942 w 870195"/>
              <a:gd name="connsiteY11" fmla="*/ 840803 h 1361307"/>
              <a:gd name="connsiteX12" fmla="*/ 112671 w 870195"/>
              <a:gd name="connsiteY12" fmla="*/ 770464 h 1361307"/>
              <a:gd name="connsiteX13" fmla="*/ 70468 w 870195"/>
              <a:gd name="connsiteY13" fmla="*/ 742329 h 1361307"/>
              <a:gd name="connsiteX14" fmla="*/ 98603 w 870195"/>
              <a:gd name="connsiteY14" fmla="*/ 489110 h 1361307"/>
              <a:gd name="connsiteX15" fmla="*/ 98603 w 870195"/>
              <a:gd name="connsiteY15" fmla="*/ 489110 h 1361307"/>
              <a:gd name="connsiteX16" fmla="*/ 168942 w 870195"/>
              <a:gd name="connsiteY16" fmla="*/ 587584 h 1361307"/>
              <a:gd name="connsiteX17" fmla="*/ 267416 w 870195"/>
              <a:gd name="connsiteY17" fmla="*/ 671990 h 1361307"/>
              <a:gd name="connsiteX18" fmla="*/ 295551 w 870195"/>
              <a:gd name="connsiteY18" fmla="*/ 700126 h 1361307"/>
              <a:gd name="connsiteX19" fmla="*/ 309619 w 870195"/>
              <a:gd name="connsiteY19" fmla="*/ 742329 h 1361307"/>
              <a:gd name="connsiteX20" fmla="*/ 295551 w 870195"/>
              <a:gd name="connsiteY20" fmla="*/ 686058 h 1361307"/>
              <a:gd name="connsiteX21" fmla="*/ 183010 w 870195"/>
              <a:gd name="connsiteY21" fmla="*/ 573517 h 1361307"/>
              <a:gd name="connsiteX22" fmla="*/ 126739 w 870195"/>
              <a:gd name="connsiteY22" fmla="*/ 503178 h 1361307"/>
              <a:gd name="connsiteX23" fmla="*/ 239280 w 870195"/>
              <a:gd name="connsiteY23" fmla="*/ 446907 h 1361307"/>
              <a:gd name="connsiteX24" fmla="*/ 337754 w 870195"/>
              <a:gd name="connsiteY24" fmla="*/ 475043 h 1361307"/>
              <a:gd name="connsiteX25" fmla="*/ 422160 w 870195"/>
              <a:gd name="connsiteY25" fmla="*/ 460975 h 1361307"/>
              <a:gd name="connsiteX26" fmla="*/ 436228 w 870195"/>
              <a:gd name="connsiteY26" fmla="*/ 418772 h 1361307"/>
              <a:gd name="connsiteX27" fmla="*/ 394025 w 870195"/>
              <a:gd name="connsiteY27" fmla="*/ 320298 h 1361307"/>
              <a:gd name="connsiteX28" fmla="*/ 450296 w 870195"/>
              <a:gd name="connsiteY28" fmla="*/ 249960 h 1361307"/>
              <a:gd name="connsiteX29" fmla="*/ 506567 w 870195"/>
              <a:gd name="connsiteY29" fmla="*/ 193689 h 1361307"/>
              <a:gd name="connsiteX30" fmla="*/ 548770 w 870195"/>
              <a:gd name="connsiteY30" fmla="*/ 123350 h 1361307"/>
              <a:gd name="connsiteX31" fmla="*/ 562837 w 870195"/>
              <a:gd name="connsiteY31" fmla="*/ 165554 h 1361307"/>
              <a:gd name="connsiteX32" fmla="*/ 576905 w 870195"/>
              <a:gd name="connsiteY32" fmla="*/ 249960 h 1361307"/>
              <a:gd name="connsiteX33" fmla="*/ 675379 w 870195"/>
              <a:gd name="connsiteY33" fmla="*/ 235892 h 1361307"/>
              <a:gd name="connsiteX34" fmla="*/ 619108 w 870195"/>
              <a:gd name="connsiteY34" fmla="*/ 95215 h 1361307"/>
              <a:gd name="connsiteX35" fmla="*/ 633176 w 870195"/>
              <a:gd name="connsiteY35" fmla="*/ 53012 h 1361307"/>
              <a:gd name="connsiteX36" fmla="*/ 787920 w 870195"/>
              <a:gd name="connsiteY36" fmla="*/ 38944 h 1361307"/>
              <a:gd name="connsiteX37" fmla="*/ 844191 w 870195"/>
              <a:gd name="connsiteY37" fmla="*/ 109283 h 1361307"/>
              <a:gd name="connsiteX38" fmla="*/ 858259 w 870195"/>
              <a:gd name="connsiteY38" fmla="*/ 151486 h 1361307"/>
              <a:gd name="connsiteX39" fmla="*/ 801988 w 870195"/>
              <a:gd name="connsiteY39" fmla="*/ 207757 h 1361307"/>
              <a:gd name="connsiteX40" fmla="*/ 773853 w 870195"/>
              <a:gd name="connsiteY40" fmla="*/ 249960 h 1361307"/>
              <a:gd name="connsiteX41" fmla="*/ 801988 w 870195"/>
              <a:gd name="connsiteY41" fmla="*/ 334366 h 1361307"/>
              <a:gd name="connsiteX42" fmla="*/ 787920 w 870195"/>
              <a:gd name="connsiteY42" fmla="*/ 376569 h 1361307"/>
              <a:gd name="connsiteX43" fmla="*/ 661311 w 870195"/>
              <a:gd name="connsiteY43" fmla="*/ 390637 h 1361307"/>
              <a:gd name="connsiteX44" fmla="*/ 661311 w 870195"/>
              <a:gd name="connsiteY44" fmla="*/ 531314 h 1361307"/>
              <a:gd name="connsiteX45" fmla="*/ 633176 w 870195"/>
              <a:gd name="connsiteY45" fmla="*/ 573517 h 1361307"/>
              <a:gd name="connsiteX46" fmla="*/ 647243 w 870195"/>
              <a:gd name="connsiteY46" fmla="*/ 615720 h 1361307"/>
              <a:gd name="connsiteX47" fmla="*/ 675379 w 870195"/>
              <a:gd name="connsiteY47" fmla="*/ 643855 h 1361307"/>
              <a:gd name="connsiteX48" fmla="*/ 717582 w 870195"/>
              <a:gd name="connsiteY48" fmla="*/ 798600 h 1361307"/>
              <a:gd name="connsiteX49" fmla="*/ 703514 w 870195"/>
              <a:gd name="connsiteY49" fmla="*/ 953344 h 1361307"/>
              <a:gd name="connsiteX50" fmla="*/ 675379 w 870195"/>
              <a:gd name="connsiteY50" fmla="*/ 981480 h 1361307"/>
              <a:gd name="connsiteX51" fmla="*/ 590973 w 870195"/>
              <a:gd name="connsiteY51" fmla="*/ 1009615 h 1361307"/>
              <a:gd name="connsiteX52" fmla="*/ 548770 w 870195"/>
              <a:gd name="connsiteY52" fmla="*/ 1037750 h 1361307"/>
              <a:gd name="connsiteX53" fmla="*/ 548770 w 870195"/>
              <a:gd name="connsiteY53" fmla="*/ 1037750 h 1361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870195" h="1361307">
                <a:moveTo>
                  <a:pt x="689447" y="1361307"/>
                </a:moveTo>
                <a:lnTo>
                  <a:pt x="689447" y="1361307"/>
                </a:lnTo>
                <a:cubicBezTo>
                  <a:pt x="723834" y="1292532"/>
                  <a:pt x="780104" y="1255018"/>
                  <a:pt x="717582" y="1192495"/>
                </a:cubicBezTo>
                <a:cubicBezTo>
                  <a:pt x="707097" y="1182009"/>
                  <a:pt x="689447" y="1183116"/>
                  <a:pt x="675379" y="1178427"/>
                </a:cubicBezTo>
                <a:cubicBezTo>
                  <a:pt x="666000" y="1169049"/>
                  <a:pt x="655201" y="1160903"/>
                  <a:pt x="647243" y="1150292"/>
                </a:cubicBezTo>
                <a:cubicBezTo>
                  <a:pt x="641530" y="1142675"/>
                  <a:pt x="592167" y="1055348"/>
                  <a:pt x="562837" y="1037750"/>
                </a:cubicBezTo>
                <a:cubicBezTo>
                  <a:pt x="550122" y="1030121"/>
                  <a:pt x="534940" y="1027585"/>
                  <a:pt x="520634" y="1023683"/>
                </a:cubicBezTo>
                <a:cubicBezTo>
                  <a:pt x="483328" y="1013509"/>
                  <a:pt x="408093" y="995547"/>
                  <a:pt x="408093" y="995547"/>
                </a:cubicBezTo>
                <a:cubicBezTo>
                  <a:pt x="394025" y="986169"/>
                  <a:pt x="378727" y="978415"/>
                  <a:pt x="365890" y="967412"/>
                </a:cubicBezTo>
                <a:cubicBezTo>
                  <a:pt x="345750" y="950149"/>
                  <a:pt x="333345" y="923004"/>
                  <a:pt x="309619" y="911141"/>
                </a:cubicBezTo>
                <a:cubicBezTo>
                  <a:pt x="290862" y="901763"/>
                  <a:pt x="272623" y="891267"/>
                  <a:pt x="253348" y="883006"/>
                </a:cubicBezTo>
                <a:cubicBezTo>
                  <a:pt x="197347" y="859006"/>
                  <a:pt x="220928" y="882392"/>
                  <a:pt x="168942" y="840803"/>
                </a:cubicBezTo>
                <a:cubicBezTo>
                  <a:pt x="99339" y="785120"/>
                  <a:pt x="185786" y="843578"/>
                  <a:pt x="112671" y="770464"/>
                </a:cubicBezTo>
                <a:cubicBezTo>
                  <a:pt x="100716" y="758509"/>
                  <a:pt x="84536" y="751707"/>
                  <a:pt x="70468" y="742329"/>
                </a:cubicBezTo>
                <a:cubicBezTo>
                  <a:pt x="84796" y="484428"/>
                  <a:pt x="0" y="489110"/>
                  <a:pt x="98603" y="489110"/>
                </a:cubicBezTo>
                <a:lnTo>
                  <a:pt x="98603" y="489110"/>
                </a:lnTo>
                <a:cubicBezTo>
                  <a:pt x="122049" y="521935"/>
                  <a:pt x="143398" y="556364"/>
                  <a:pt x="168942" y="587584"/>
                </a:cubicBezTo>
                <a:cubicBezTo>
                  <a:pt x="233109" y="666010"/>
                  <a:pt x="205729" y="622640"/>
                  <a:pt x="267416" y="671990"/>
                </a:cubicBezTo>
                <a:cubicBezTo>
                  <a:pt x="277773" y="680276"/>
                  <a:pt x="286173" y="690747"/>
                  <a:pt x="295551" y="700126"/>
                </a:cubicBezTo>
                <a:cubicBezTo>
                  <a:pt x="300240" y="714194"/>
                  <a:pt x="309619" y="757158"/>
                  <a:pt x="309619" y="742329"/>
                </a:cubicBezTo>
                <a:cubicBezTo>
                  <a:pt x="309619" y="722995"/>
                  <a:pt x="306638" y="701897"/>
                  <a:pt x="295551" y="686058"/>
                </a:cubicBezTo>
                <a:lnTo>
                  <a:pt x="183010" y="573517"/>
                </a:lnTo>
                <a:lnTo>
                  <a:pt x="126739" y="503178"/>
                </a:lnTo>
                <a:cubicBezTo>
                  <a:pt x="164253" y="484421"/>
                  <a:pt x="198591" y="457079"/>
                  <a:pt x="239280" y="446907"/>
                </a:cubicBezTo>
                <a:cubicBezTo>
                  <a:pt x="249374" y="444383"/>
                  <a:pt x="323658" y="470344"/>
                  <a:pt x="337754" y="475043"/>
                </a:cubicBezTo>
                <a:cubicBezTo>
                  <a:pt x="365889" y="470354"/>
                  <a:pt x="397395" y="475127"/>
                  <a:pt x="422160" y="460975"/>
                </a:cubicBezTo>
                <a:cubicBezTo>
                  <a:pt x="435035" y="453618"/>
                  <a:pt x="436228" y="433601"/>
                  <a:pt x="436228" y="418772"/>
                </a:cubicBezTo>
                <a:cubicBezTo>
                  <a:pt x="436228" y="352098"/>
                  <a:pt x="429820" y="356095"/>
                  <a:pt x="394025" y="320298"/>
                </a:cubicBezTo>
                <a:cubicBezTo>
                  <a:pt x="417692" y="249299"/>
                  <a:pt x="390906" y="300865"/>
                  <a:pt x="450296" y="249960"/>
                </a:cubicBezTo>
                <a:cubicBezTo>
                  <a:pt x="470436" y="232697"/>
                  <a:pt x="506567" y="193689"/>
                  <a:pt x="506567" y="193689"/>
                </a:cubicBezTo>
                <a:cubicBezTo>
                  <a:pt x="507557" y="190718"/>
                  <a:pt x="525597" y="115625"/>
                  <a:pt x="548770" y="123350"/>
                </a:cubicBezTo>
                <a:cubicBezTo>
                  <a:pt x="562838" y="128039"/>
                  <a:pt x="559620" y="151078"/>
                  <a:pt x="562837" y="165554"/>
                </a:cubicBezTo>
                <a:cubicBezTo>
                  <a:pt x="569024" y="193398"/>
                  <a:pt x="572216" y="221825"/>
                  <a:pt x="576905" y="249960"/>
                </a:cubicBezTo>
                <a:cubicBezTo>
                  <a:pt x="609730" y="245271"/>
                  <a:pt x="658319" y="264325"/>
                  <a:pt x="675379" y="235892"/>
                </a:cubicBezTo>
                <a:cubicBezTo>
                  <a:pt x="743434" y="122466"/>
                  <a:pt x="672344" y="112961"/>
                  <a:pt x="619108" y="95215"/>
                </a:cubicBezTo>
                <a:cubicBezTo>
                  <a:pt x="623797" y="81147"/>
                  <a:pt x="623913" y="64591"/>
                  <a:pt x="633176" y="53012"/>
                </a:cubicBezTo>
                <a:cubicBezTo>
                  <a:pt x="675586" y="0"/>
                  <a:pt x="728478" y="31514"/>
                  <a:pt x="787920" y="38944"/>
                </a:cubicBezTo>
                <a:cubicBezTo>
                  <a:pt x="814090" y="65114"/>
                  <a:pt x="826444" y="73790"/>
                  <a:pt x="844191" y="109283"/>
                </a:cubicBezTo>
                <a:cubicBezTo>
                  <a:pt x="850823" y="122546"/>
                  <a:pt x="853570" y="137418"/>
                  <a:pt x="858259" y="151486"/>
                </a:cubicBezTo>
                <a:cubicBezTo>
                  <a:pt x="827565" y="243566"/>
                  <a:pt x="870195" y="153191"/>
                  <a:pt x="801988" y="207757"/>
                </a:cubicBezTo>
                <a:cubicBezTo>
                  <a:pt x="788786" y="218319"/>
                  <a:pt x="783231" y="235892"/>
                  <a:pt x="773853" y="249960"/>
                </a:cubicBezTo>
                <a:cubicBezTo>
                  <a:pt x="783231" y="278095"/>
                  <a:pt x="811367" y="306231"/>
                  <a:pt x="801988" y="334366"/>
                </a:cubicBezTo>
                <a:cubicBezTo>
                  <a:pt x="797299" y="348434"/>
                  <a:pt x="801688" y="371062"/>
                  <a:pt x="787920" y="376569"/>
                </a:cubicBezTo>
                <a:cubicBezTo>
                  <a:pt x="748494" y="392339"/>
                  <a:pt x="703514" y="385948"/>
                  <a:pt x="661311" y="390637"/>
                </a:cubicBezTo>
                <a:cubicBezTo>
                  <a:pt x="677287" y="454540"/>
                  <a:pt x="685949" y="457400"/>
                  <a:pt x="661311" y="531314"/>
                </a:cubicBezTo>
                <a:cubicBezTo>
                  <a:pt x="655965" y="547354"/>
                  <a:pt x="642554" y="559449"/>
                  <a:pt x="633176" y="573517"/>
                </a:cubicBezTo>
                <a:cubicBezTo>
                  <a:pt x="637865" y="587585"/>
                  <a:pt x="639614" y="603005"/>
                  <a:pt x="647243" y="615720"/>
                </a:cubicBezTo>
                <a:cubicBezTo>
                  <a:pt x="654067" y="627093"/>
                  <a:pt x="669447" y="631992"/>
                  <a:pt x="675379" y="643855"/>
                </a:cubicBezTo>
                <a:cubicBezTo>
                  <a:pt x="699176" y="691448"/>
                  <a:pt x="707292" y="747148"/>
                  <a:pt x="717582" y="798600"/>
                </a:cubicBezTo>
                <a:cubicBezTo>
                  <a:pt x="712893" y="850181"/>
                  <a:pt x="715160" y="902876"/>
                  <a:pt x="703514" y="953344"/>
                </a:cubicBezTo>
                <a:cubicBezTo>
                  <a:pt x="700532" y="966268"/>
                  <a:pt x="687242" y="975548"/>
                  <a:pt x="675379" y="981480"/>
                </a:cubicBezTo>
                <a:cubicBezTo>
                  <a:pt x="648853" y="994743"/>
                  <a:pt x="590973" y="1009615"/>
                  <a:pt x="590973" y="1009615"/>
                </a:cubicBezTo>
                <a:cubicBezTo>
                  <a:pt x="559521" y="1041066"/>
                  <a:pt x="576100" y="1037750"/>
                  <a:pt x="548770" y="1037750"/>
                </a:cubicBezTo>
                <a:lnTo>
                  <a:pt x="548770" y="1037750"/>
                </a:lnTo>
              </a:path>
            </a:pathLst>
          </a:custGeom>
          <a:solidFill>
            <a:srgbClr val="FFCD2F"/>
          </a:solidFill>
          <a:ln>
            <a:solidFill>
              <a:srgbClr val="FFCD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TextovéPole 2"/>
          <p:cNvSpPr txBox="1"/>
          <p:nvPr/>
        </p:nvSpPr>
        <p:spPr>
          <a:xfrm>
            <a:off x="3131840" y="3717032"/>
            <a:ext cx="1080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smtClean="0">
                <a:solidFill>
                  <a:schemeClr val="bg1"/>
                </a:solidFill>
              </a:rPr>
              <a:t>FRANCIE</a:t>
            </a:r>
            <a:endParaRPr lang="cs-CZ" sz="1600" b="1" dirty="0">
              <a:solidFill>
                <a:schemeClr val="bg1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5004048" y="2420888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smtClean="0"/>
              <a:t>NĚMECKO</a:t>
            </a:r>
            <a:endParaRPr lang="cs-CZ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5508104" y="3356992"/>
            <a:ext cx="2304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/>
              <a:t>RAKOUSKO - UHERSKO</a:t>
            </a:r>
            <a:endParaRPr lang="cs-CZ" sz="1400" b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7524328" y="1988840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RUSKO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 rot="3100921">
            <a:off x="6458278" y="4575005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smtClean="0">
                <a:solidFill>
                  <a:schemeClr val="bg1"/>
                </a:solidFill>
              </a:rPr>
              <a:t>SRBSKO</a:t>
            </a:r>
            <a:endParaRPr lang="cs-CZ" sz="1600" b="1" dirty="0">
              <a:solidFill>
                <a:schemeClr val="bg1"/>
              </a:solidFill>
            </a:endParaRPr>
          </a:p>
        </p:txBody>
      </p:sp>
      <p:sp>
        <p:nvSpPr>
          <p:cNvPr id="11" name="Volný tvar 10"/>
          <p:cNvSpPr/>
          <p:nvPr/>
        </p:nvSpPr>
        <p:spPr>
          <a:xfrm>
            <a:off x="5978769" y="2096086"/>
            <a:ext cx="647114" cy="267286"/>
          </a:xfrm>
          <a:custGeom>
            <a:avLst/>
            <a:gdLst>
              <a:gd name="connsiteX0" fmla="*/ 0 w 647114"/>
              <a:gd name="connsiteY0" fmla="*/ 267286 h 267286"/>
              <a:gd name="connsiteX1" fmla="*/ 196948 w 647114"/>
              <a:gd name="connsiteY1" fmla="*/ 112542 h 267286"/>
              <a:gd name="connsiteX2" fmla="*/ 647114 w 647114"/>
              <a:gd name="connsiteY2" fmla="*/ 0 h 267286"/>
              <a:gd name="connsiteX3" fmla="*/ 647114 w 647114"/>
              <a:gd name="connsiteY3" fmla="*/ 0 h 267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7114" h="267286">
                <a:moveTo>
                  <a:pt x="0" y="267286"/>
                </a:moveTo>
                <a:cubicBezTo>
                  <a:pt x="44548" y="212188"/>
                  <a:pt x="89096" y="157090"/>
                  <a:pt x="196948" y="112542"/>
                </a:cubicBezTo>
                <a:cubicBezTo>
                  <a:pt x="304800" y="67994"/>
                  <a:pt x="647114" y="0"/>
                  <a:pt x="647114" y="0"/>
                </a:cubicBezTo>
                <a:lnTo>
                  <a:pt x="647114" y="0"/>
                </a:lnTo>
              </a:path>
            </a:pathLst>
          </a:cu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2" name="Picture 4" descr="http://fc01.deviantart.net/fs50/f/2009/270/4/b/Explosion_GIF_by_da_flash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1700808"/>
            <a:ext cx="504056" cy="709938"/>
          </a:xfrm>
          <a:prstGeom prst="rect">
            <a:avLst/>
          </a:prstGeom>
          <a:noFill/>
        </p:spPr>
      </p:pic>
      <p:pic>
        <p:nvPicPr>
          <p:cNvPr id="13" name="Picture 4" descr="http://fc01.deviantart.net/fs50/f/2009/270/4/b/Explosion_GIF_by_da_flash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4005064"/>
            <a:ext cx="504056" cy="709938"/>
          </a:xfrm>
          <a:prstGeom prst="rect">
            <a:avLst/>
          </a:prstGeom>
          <a:noFill/>
        </p:spPr>
      </p:pic>
      <p:pic>
        <p:nvPicPr>
          <p:cNvPr id="17" name="Picture 12" descr="Soubor:Flag of the German Empire.sv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6016" y="2708920"/>
            <a:ext cx="540398" cy="360040"/>
          </a:xfrm>
          <a:prstGeom prst="rect">
            <a:avLst/>
          </a:prstGeom>
          <a:noFill/>
        </p:spPr>
      </p:pic>
      <p:pic>
        <p:nvPicPr>
          <p:cNvPr id="27" name="Picture 5" descr="Soubor:Flag of France.sv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75856" y="4005064"/>
            <a:ext cx="539552" cy="359477"/>
          </a:xfrm>
          <a:prstGeom prst="rect">
            <a:avLst/>
          </a:prstGeom>
          <a:noFill/>
        </p:spPr>
      </p:pic>
      <p:pic>
        <p:nvPicPr>
          <p:cNvPr id="29" name="Picture 7" descr="Soubor:Flag of the United Kingdom.sv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03848" y="2132856"/>
            <a:ext cx="504056" cy="252028"/>
          </a:xfrm>
          <a:prstGeom prst="rect">
            <a:avLst/>
          </a:prstGeom>
          <a:noFill/>
        </p:spPr>
      </p:pic>
      <p:pic>
        <p:nvPicPr>
          <p:cNvPr id="30" name="Picture 9" descr="Soubor:Russian Empire 1914 17.svg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316416" y="1988840"/>
            <a:ext cx="576064" cy="384784"/>
          </a:xfrm>
          <a:prstGeom prst="rect">
            <a:avLst/>
          </a:prstGeom>
          <a:noFill/>
        </p:spPr>
      </p:pic>
      <p:pic>
        <p:nvPicPr>
          <p:cNvPr id="32" name="Picture 10" descr="Soubor:Flag of Austria-Hungary 1869-1918.svg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724128" y="2996952"/>
            <a:ext cx="576064" cy="384042"/>
          </a:xfrm>
          <a:prstGeom prst="rect">
            <a:avLst/>
          </a:prstGeom>
          <a:noFill/>
        </p:spPr>
      </p:pic>
      <p:pic>
        <p:nvPicPr>
          <p:cNvPr id="35" name="Picture 15" descr="Soubor:State Flag of Serbia (1882-1918).svg">
            <a:hlinkClick r:id="rId15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948264" y="4221088"/>
            <a:ext cx="504056" cy="335827"/>
          </a:xfrm>
          <a:prstGeom prst="rect">
            <a:avLst/>
          </a:prstGeom>
          <a:noFill/>
        </p:spPr>
      </p:pic>
      <p:pic>
        <p:nvPicPr>
          <p:cNvPr id="37" name="Picture 5" descr="Soubor:Flag of Belgium.svg">
            <a:hlinkClick r:id="rId17"/>
          </p:cNvPr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851920" y="2636912"/>
            <a:ext cx="432049" cy="314217"/>
          </a:xfrm>
          <a:prstGeom prst="rect">
            <a:avLst/>
          </a:prstGeom>
          <a:noFill/>
        </p:spPr>
      </p:pic>
      <p:sp>
        <p:nvSpPr>
          <p:cNvPr id="43" name="TextovéPole 42"/>
          <p:cNvSpPr txBox="1"/>
          <p:nvPr/>
        </p:nvSpPr>
        <p:spPr>
          <a:xfrm>
            <a:off x="7668344" y="2564904"/>
            <a:ext cx="1080120" cy="461665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1200" dirty="0" smtClean="0"/>
              <a:t>O  </a:t>
            </a:r>
            <a:r>
              <a:rPr lang="cs-CZ" sz="1200" dirty="0" err="1" smtClean="0"/>
              <a:t>Halič</a:t>
            </a:r>
            <a:r>
              <a:rPr lang="cs-CZ" sz="1200" dirty="0" smtClean="0"/>
              <a:t>  </a:t>
            </a:r>
          </a:p>
          <a:p>
            <a:pPr algn="ctr"/>
            <a:r>
              <a:rPr lang="cs-CZ" sz="1200" dirty="0" smtClean="0"/>
              <a:t>listopad 1914</a:t>
            </a:r>
            <a:endParaRPr lang="cs-CZ" sz="1200" dirty="0"/>
          </a:p>
        </p:txBody>
      </p:sp>
      <p:sp>
        <p:nvSpPr>
          <p:cNvPr id="56" name="TextovéPole 55"/>
          <p:cNvSpPr txBox="1"/>
          <p:nvPr/>
        </p:nvSpPr>
        <p:spPr>
          <a:xfrm>
            <a:off x="6732240" y="3933056"/>
            <a:ext cx="936104" cy="261610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sz="1100" b="1" dirty="0" smtClean="0">
                <a:solidFill>
                  <a:schemeClr val="bg1"/>
                </a:solidFill>
              </a:rPr>
              <a:t>7. – 11. 1914</a:t>
            </a:r>
            <a:endParaRPr lang="cs-CZ" sz="1100" b="1" dirty="0">
              <a:solidFill>
                <a:schemeClr val="bg1"/>
              </a:solidFill>
            </a:endParaRPr>
          </a:p>
        </p:txBody>
      </p:sp>
      <p:sp>
        <p:nvSpPr>
          <p:cNvPr id="57" name="TextovéPole 56"/>
          <p:cNvSpPr txBox="1"/>
          <p:nvPr/>
        </p:nvSpPr>
        <p:spPr>
          <a:xfrm>
            <a:off x="539552" y="404664"/>
            <a:ext cx="13681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 smtClean="0">
                <a:solidFill>
                  <a:schemeClr val="bg1"/>
                </a:solidFill>
              </a:rPr>
              <a:t>1914</a:t>
            </a:r>
            <a:endParaRPr lang="cs-CZ" sz="4000" b="1" dirty="0">
              <a:solidFill>
                <a:schemeClr val="bg1"/>
              </a:solidFill>
            </a:endParaRPr>
          </a:p>
        </p:txBody>
      </p:sp>
      <p:pic>
        <p:nvPicPr>
          <p:cNvPr id="58" name="Picture 4" descr="http://fc01.deviantart.net/fs50/f/2009/270/4/b/Explosion_GIF_by_da_flash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7" y="2924943"/>
            <a:ext cx="920263" cy="1296145"/>
          </a:xfrm>
          <a:prstGeom prst="rect">
            <a:avLst/>
          </a:prstGeom>
          <a:noFill/>
        </p:spPr>
      </p:pic>
      <p:sp>
        <p:nvSpPr>
          <p:cNvPr id="60" name="Volný tvar 59"/>
          <p:cNvSpPr/>
          <p:nvPr/>
        </p:nvSpPr>
        <p:spPr>
          <a:xfrm>
            <a:off x="6228184" y="1124744"/>
            <a:ext cx="809148" cy="1210493"/>
          </a:xfrm>
          <a:custGeom>
            <a:avLst/>
            <a:gdLst>
              <a:gd name="connsiteX0" fmla="*/ 0 w 720938"/>
              <a:gd name="connsiteY0" fmla="*/ 1139483 h 1139483"/>
              <a:gd name="connsiteX1" fmla="*/ 0 w 720938"/>
              <a:gd name="connsiteY1" fmla="*/ 1139483 h 1139483"/>
              <a:gd name="connsiteX2" fmla="*/ 196948 w 720938"/>
              <a:gd name="connsiteY2" fmla="*/ 1069144 h 1139483"/>
              <a:gd name="connsiteX3" fmla="*/ 281354 w 720938"/>
              <a:gd name="connsiteY3" fmla="*/ 1055077 h 1139483"/>
              <a:gd name="connsiteX4" fmla="*/ 365760 w 720938"/>
              <a:gd name="connsiteY4" fmla="*/ 1026941 h 1139483"/>
              <a:gd name="connsiteX5" fmla="*/ 393895 w 720938"/>
              <a:gd name="connsiteY5" fmla="*/ 984738 h 1139483"/>
              <a:gd name="connsiteX6" fmla="*/ 436098 w 720938"/>
              <a:gd name="connsiteY6" fmla="*/ 970671 h 1139483"/>
              <a:gd name="connsiteX7" fmla="*/ 534572 w 720938"/>
              <a:gd name="connsiteY7" fmla="*/ 942535 h 1139483"/>
              <a:gd name="connsiteX8" fmla="*/ 604911 w 720938"/>
              <a:gd name="connsiteY8" fmla="*/ 815926 h 1139483"/>
              <a:gd name="connsiteX9" fmla="*/ 618978 w 720938"/>
              <a:gd name="connsiteY9" fmla="*/ 731520 h 1139483"/>
              <a:gd name="connsiteX10" fmla="*/ 647114 w 720938"/>
              <a:gd name="connsiteY10" fmla="*/ 562708 h 1139483"/>
              <a:gd name="connsiteX11" fmla="*/ 675249 w 720938"/>
              <a:gd name="connsiteY11" fmla="*/ 436098 h 1139483"/>
              <a:gd name="connsiteX12" fmla="*/ 689317 w 720938"/>
              <a:gd name="connsiteY12" fmla="*/ 267286 h 1139483"/>
              <a:gd name="connsiteX13" fmla="*/ 633046 w 720938"/>
              <a:gd name="connsiteY13" fmla="*/ 70338 h 1139483"/>
              <a:gd name="connsiteX14" fmla="*/ 590843 w 720938"/>
              <a:gd name="connsiteY14" fmla="*/ 56271 h 1139483"/>
              <a:gd name="connsiteX15" fmla="*/ 548640 w 720938"/>
              <a:gd name="connsiteY15" fmla="*/ 28135 h 1139483"/>
              <a:gd name="connsiteX16" fmla="*/ 464234 w 720938"/>
              <a:gd name="connsiteY16" fmla="*/ 0 h 1139483"/>
              <a:gd name="connsiteX17" fmla="*/ 407963 w 720938"/>
              <a:gd name="connsiteY17" fmla="*/ 14068 h 1139483"/>
              <a:gd name="connsiteX18" fmla="*/ 365760 w 720938"/>
              <a:gd name="connsiteY18" fmla="*/ 98474 h 1139483"/>
              <a:gd name="connsiteX19" fmla="*/ 351692 w 720938"/>
              <a:gd name="connsiteY19" fmla="*/ 281354 h 1139483"/>
              <a:gd name="connsiteX20" fmla="*/ 309489 w 720938"/>
              <a:gd name="connsiteY20" fmla="*/ 309489 h 1139483"/>
              <a:gd name="connsiteX21" fmla="*/ 295421 w 720938"/>
              <a:gd name="connsiteY21" fmla="*/ 351692 h 1139483"/>
              <a:gd name="connsiteX22" fmla="*/ 267286 w 720938"/>
              <a:gd name="connsiteY22" fmla="*/ 689317 h 1139483"/>
              <a:gd name="connsiteX23" fmla="*/ 253218 w 720938"/>
              <a:gd name="connsiteY23" fmla="*/ 731520 h 1139483"/>
              <a:gd name="connsiteX24" fmla="*/ 211015 w 720938"/>
              <a:gd name="connsiteY24" fmla="*/ 759655 h 1139483"/>
              <a:gd name="connsiteX25" fmla="*/ 112541 w 720938"/>
              <a:gd name="connsiteY25" fmla="*/ 829994 h 1139483"/>
              <a:gd name="connsiteX26" fmla="*/ 84406 w 720938"/>
              <a:gd name="connsiteY26" fmla="*/ 872197 h 1139483"/>
              <a:gd name="connsiteX27" fmla="*/ 14068 w 720938"/>
              <a:gd name="connsiteY27" fmla="*/ 928468 h 1139483"/>
              <a:gd name="connsiteX28" fmla="*/ 0 w 720938"/>
              <a:gd name="connsiteY28" fmla="*/ 1139483 h 1139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720938" h="1139483">
                <a:moveTo>
                  <a:pt x="0" y="1139483"/>
                </a:moveTo>
                <a:lnTo>
                  <a:pt x="0" y="1139483"/>
                </a:lnTo>
                <a:cubicBezTo>
                  <a:pt x="8009" y="1136480"/>
                  <a:pt x="172468" y="1073224"/>
                  <a:pt x="196948" y="1069144"/>
                </a:cubicBezTo>
                <a:lnTo>
                  <a:pt x="281354" y="1055077"/>
                </a:lnTo>
                <a:cubicBezTo>
                  <a:pt x="309489" y="1045698"/>
                  <a:pt x="349309" y="1051617"/>
                  <a:pt x="365760" y="1026941"/>
                </a:cubicBezTo>
                <a:cubicBezTo>
                  <a:pt x="375138" y="1012873"/>
                  <a:pt x="380693" y="995300"/>
                  <a:pt x="393895" y="984738"/>
                </a:cubicBezTo>
                <a:cubicBezTo>
                  <a:pt x="405474" y="975475"/>
                  <a:pt x="421840" y="974745"/>
                  <a:pt x="436098" y="970671"/>
                </a:cubicBezTo>
                <a:cubicBezTo>
                  <a:pt x="559721" y="935351"/>
                  <a:pt x="433404" y="976258"/>
                  <a:pt x="534572" y="942535"/>
                </a:cubicBezTo>
                <a:cubicBezTo>
                  <a:pt x="599068" y="845791"/>
                  <a:pt x="580150" y="890208"/>
                  <a:pt x="604911" y="815926"/>
                </a:cubicBezTo>
                <a:cubicBezTo>
                  <a:pt x="609600" y="787791"/>
                  <a:pt x="614641" y="759712"/>
                  <a:pt x="618978" y="731520"/>
                </a:cubicBezTo>
                <a:cubicBezTo>
                  <a:pt x="628507" y="669578"/>
                  <a:pt x="632254" y="622148"/>
                  <a:pt x="647114" y="562708"/>
                </a:cubicBezTo>
                <a:cubicBezTo>
                  <a:pt x="669668" y="472489"/>
                  <a:pt x="659766" y="575438"/>
                  <a:pt x="675249" y="436098"/>
                </a:cubicBezTo>
                <a:cubicBezTo>
                  <a:pt x="681485" y="379978"/>
                  <a:pt x="684628" y="323557"/>
                  <a:pt x="689317" y="267286"/>
                </a:cubicBezTo>
                <a:cubicBezTo>
                  <a:pt x="678162" y="133430"/>
                  <a:pt x="720938" y="114284"/>
                  <a:pt x="633046" y="70338"/>
                </a:cubicBezTo>
                <a:cubicBezTo>
                  <a:pt x="619783" y="63706"/>
                  <a:pt x="604911" y="60960"/>
                  <a:pt x="590843" y="56271"/>
                </a:cubicBezTo>
                <a:cubicBezTo>
                  <a:pt x="576775" y="46892"/>
                  <a:pt x="564090" y="35002"/>
                  <a:pt x="548640" y="28135"/>
                </a:cubicBezTo>
                <a:cubicBezTo>
                  <a:pt x="521539" y="16090"/>
                  <a:pt x="464234" y="0"/>
                  <a:pt x="464234" y="0"/>
                </a:cubicBezTo>
                <a:cubicBezTo>
                  <a:pt x="445477" y="4689"/>
                  <a:pt x="424050" y="3343"/>
                  <a:pt x="407963" y="14068"/>
                </a:cubicBezTo>
                <a:cubicBezTo>
                  <a:pt x="384589" y="29651"/>
                  <a:pt x="373785" y="74401"/>
                  <a:pt x="365760" y="98474"/>
                </a:cubicBezTo>
                <a:cubicBezTo>
                  <a:pt x="361071" y="159434"/>
                  <a:pt x="367446" y="222278"/>
                  <a:pt x="351692" y="281354"/>
                </a:cubicBezTo>
                <a:cubicBezTo>
                  <a:pt x="347336" y="297690"/>
                  <a:pt x="320051" y="296287"/>
                  <a:pt x="309489" y="309489"/>
                </a:cubicBezTo>
                <a:cubicBezTo>
                  <a:pt x="300226" y="321068"/>
                  <a:pt x="300110" y="337624"/>
                  <a:pt x="295421" y="351692"/>
                </a:cubicBezTo>
                <a:cubicBezTo>
                  <a:pt x="289586" y="450897"/>
                  <a:pt x="288421" y="583645"/>
                  <a:pt x="267286" y="689317"/>
                </a:cubicBezTo>
                <a:cubicBezTo>
                  <a:pt x="264378" y="703858"/>
                  <a:pt x="262481" y="719941"/>
                  <a:pt x="253218" y="731520"/>
                </a:cubicBezTo>
                <a:cubicBezTo>
                  <a:pt x="242656" y="744722"/>
                  <a:pt x="223852" y="748652"/>
                  <a:pt x="211015" y="759655"/>
                </a:cubicBezTo>
                <a:cubicBezTo>
                  <a:pt x="126052" y="832481"/>
                  <a:pt x="190087" y="804145"/>
                  <a:pt x="112541" y="829994"/>
                </a:cubicBezTo>
                <a:cubicBezTo>
                  <a:pt x="103163" y="844062"/>
                  <a:pt x="96361" y="860242"/>
                  <a:pt x="84406" y="872197"/>
                </a:cubicBezTo>
                <a:cubicBezTo>
                  <a:pt x="79736" y="876867"/>
                  <a:pt x="16057" y="912556"/>
                  <a:pt x="14068" y="928468"/>
                </a:cubicBezTo>
                <a:cubicBezTo>
                  <a:pt x="5925" y="993610"/>
                  <a:pt x="2345" y="1104314"/>
                  <a:pt x="0" y="1139483"/>
                </a:cubicBezTo>
                <a:close/>
              </a:path>
            </a:pathLst>
          </a:custGeom>
          <a:solidFill>
            <a:srgbClr val="FFCD2F"/>
          </a:solidFill>
          <a:ln>
            <a:solidFill>
              <a:srgbClr val="FFCD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1" name="TextovéPole 40"/>
          <p:cNvSpPr txBox="1"/>
          <p:nvPr/>
        </p:nvSpPr>
        <p:spPr>
          <a:xfrm>
            <a:off x="6804248" y="1484784"/>
            <a:ext cx="1224136" cy="430887"/>
          </a:xfrm>
          <a:prstGeom prst="rect">
            <a:avLst/>
          </a:prstGeom>
          <a:solidFill>
            <a:srgbClr val="FFCD2F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1100" b="1" dirty="0" smtClean="0">
                <a:solidFill>
                  <a:schemeClr val="tx1"/>
                </a:solidFill>
              </a:rPr>
              <a:t>U </a:t>
            </a:r>
            <a:r>
              <a:rPr lang="cs-CZ" sz="1100" b="1" dirty="0" err="1" smtClean="0">
                <a:solidFill>
                  <a:schemeClr val="tx1"/>
                </a:solidFill>
              </a:rPr>
              <a:t>Tannenbergu</a:t>
            </a:r>
            <a:endParaRPr lang="cs-CZ" sz="1100" b="1" dirty="0" smtClean="0">
              <a:solidFill>
                <a:schemeClr val="tx1"/>
              </a:solidFill>
            </a:endParaRPr>
          </a:p>
          <a:p>
            <a:pPr algn="ctr"/>
            <a:r>
              <a:rPr lang="cs-CZ" sz="1100" b="1" dirty="0" smtClean="0">
                <a:solidFill>
                  <a:schemeClr val="tx1"/>
                </a:solidFill>
              </a:rPr>
              <a:t>23. – 31. 8 . 1914</a:t>
            </a:r>
            <a:endParaRPr lang="cs-CZ" sz="1100" b="1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3923928" y="1772816"/>
            <a:ext cx="772666" cy="304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3995936" y="1052736"/>
            <a:ext cx="772666" cy="304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5292080" y="1700808"/>
            <a:ext cx="772666" cy="304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7524328" y="6021288"/>
            <a:ext cx="772666" cy="304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8172400" y="4492768"/>
            <a:ext cx="772666" cy="304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5652120" y="4653136"/>
            <a:ext cx="772666" cy="304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2" name="Picture 3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3707904" y="548681"/>
            <a:ext cx="648072" cy="299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" name="Picture 3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2123728" y="1988840"/>
            <a:ext cx="648072" cy="299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" name="Picture 3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2267744" y="2564904"/>
            <a:ext cx="648072" cy="299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  <p:sndAc>
      <p:stSnd>
        <p:snd r:embed="rId2" name="pochod vojsko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9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ochod vojsk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9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500"/>
                            </p:stCondLst>
                            <p:childTnLst>
                              <p:par>
                                <p:cTn id="3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9000"/>
                            </p:stCondLst>
                            <p:childTnLst>
                              <p:par>
                                <p:cTn id="4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0"/>
                            </p:stCondLst>
                            <p:childTnLst>
                              <p:par>
                                <p:cTn id="46" presetID="9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43" grpId="0" animBg="1"/>
      <p:bldP spid="56" grpId="0" animBg="1"/>
      <p:bldP spid="60" grpId="0" animBg="1"/>
    </p:bld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61</Words>
  <Application>Microsoft Office PowerPoint</Application>
  <PresentationFormat>Předvádění na obrazovce (4:3)</PresentationFormat>
  <Paragraphs>29</Paragraphs>
  <Slides>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</vt:i4>
      </vt:variant>
    </vt:vector>
  </HeadingPairs>
  <TitlesOfParts>
    <vt:vector size="5" baseType="lpstr">
      <vt:lpstr>Motiv sady Office</vt:lpstr>
      <vt:lpstr>Snímek 1</vt:lpstr>
      <vt:lpstr>Snímek 2</vt:lpstr>
      <vt:lpstr>Snímek 3</vt:lpstr>
      <vt:lpstr>Snímek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Helmut</dc:creator>
  <cp:lastModifiedBy>harzhe</cp:lastModifiedBy>
  <cp:revision>19</cp:revision>
  <dcterms:created xsi:type="dcterms:W3CDTF">2011-04-18T15:54:51Z</dcterms:created>
  <dcterms:modified xsi:type="dcterms:W3CDTF">2011-10-10T08:08:22Z</dcterms:modified>
</cp:coreProperties>
</file>