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8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5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5C"/>
    <a:srgbClr val="C2F02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22. 8. 2013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0"/>
            <a:ext cx="84677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25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Ž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skupina živých organismů se pohybuje z místa na místo?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živočichové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jinak nazývá zeleň listová?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chlorofyl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skupina živých organismů se živí vodou a oxidem uhličitým?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2721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rostliny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Kterou skupinu živých organismů vidíme pouze pod mikroskopem?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bakterie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skupina živých organismů se živí ze zbytků v půdě?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houby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Živé organismy dělíme na živočichy, rostliny, bakterie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611560" y="3356992"/>
            <a:ext cx="813690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houby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Základní skupiny neživé přírody jsou půda, vzduch, nerosty, horniny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99870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voda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 Č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25959" y="163743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velkou část povrchu Země tvoří voda?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3/4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tvoří obal kolem planety Země?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755576" y="3356992"/>
            <a:ext cx="777686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vzduch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skupina neživé přírody je tvořena humusem a rozpadlými horninami?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půda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078020"/>
              </p:ext>
            </p:extLst>
          </p:nvPr>
        </p:nvGraphicFramePr>
        <p:xfrm>
          <a:off x="179512" y="1826343"/>
          <a:ext cx="8784976" cy="4741680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Živá a neživá příroda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Kvíz - 3.-5.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Gabriela Hrubešová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3.- 5.ročník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</a:t>
                      </a:r>
                      <a:r>
                        <a:rPr lang="cs-CZ" sz="1200" smtClean="0">
                          <a:latin typeface="Times New Roman" pitchFamily="18" charset="0"/>
                          <a:cs typeface="Times New Roman" pitchFamily="18" charset="0"/>
                        </a:rPr>
                        <a:t>x modré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smtClean="0">
                          <a:latin typeface="Times New Roman" pitchFamily="18" charset="0"/>
                          <a:cs typeface="Times New Roman" pitchFamily="18" charset="0"/>
                        </a:rPr>
                        <a:t>Po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 </a:t>
            </a:r>
            <a:r>
              <a:rPr lang="cs-CZ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dva druhy vody existují?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laná a sladká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Neživá příroda se skládá z půdy, hornin, nerostů, vody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904226" y="3327648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vzduchu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za skupinu neživé přírody je diamant?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nerost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ln>
            <a:solidFill>
              <a:schemeClr val="tx2"/>
            </a:solidFill>
          </a:ln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Jakou hlavní složku obsahuje vzduch?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94143" y="3356992"/>
            <a:ext cx="7386267" cy="2111708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kyslík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Neživá příroda se skládá z nerostů, půdy, vody, vzduchu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hornin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tvoří téměř ¾ povrchu Země?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voda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209824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508523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78603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21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9" name="AutoShape 72"/>
          <p:cNvSpPr>
            <a:spLocks noChangeArrowheads="1"/>
          </p:cNvSpPr>
          <p:nvPr/>
        </p:nvSpPr>
        <p:spPr bwMode="auto">
          <a:xfrm rot="5400000">
            <a:off x="680700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0" name="AutoShape 72"/>
          <p:cNvSpPr>
            <a:spLocks noChangeArrowheads="1"/>
          </p:cNvSpPr>
          <p:nvPr/>
        </p:nvSpPr>
        <p:spPr bwMode="auto">
          <a:xfrm rot="5400000">
            <a:off x="5677591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20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1" name="AutoShape 72"/>
          <p:cNvSpPr>
            <a:spLocks noChangeArrowheads="1"/>
          </p:cNvSpPr>
          <p:nvPr/>
        </p:nvSpPr>
        <p:spPr bwMode="auto">
          <a:xfrm rot="5400000">
            <a:off x="4528935" y="453040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19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2" name="AutoShape 72"/>
          <p:cNvSpPr>
            <a:spLocks noChangeArrowheads="1"/>
          </p:cNvSpPr>
          <p:nvPr/>
        </p:nvSpPr>
        <p:spPr bwMode="auto">
          <a:xfrm rot="5400000">
            <a:off x="3353147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18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3" name="AutoShape 72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17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4" name="AutoShape 72"/>
          <p:cNvSpPr>
            <a:spLocks noChangeArrowheads="1"/>
          </p:cNvSpPr>
          <p:nvPr/>
        </p:nvSpPr>
        <p:spPr bwMode="auto">
          <a:xfrm rot="5400000">
            <a:off x="1056845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16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283864" y="453260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87918" y="141277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Živá příroda se dělí na živočichy, bakterie, houby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rostliny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 Ř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říká potravním vazbám mezi živými organismy?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otravní řetězec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435105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450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Člověk dýchá ze vzduchu?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kyslík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Ž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Živá příroda se dělí na rostliny, houby, bakterie 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živočichy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97967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Která skupina má ve svém těle zeleň listovou?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604657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rostliny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491</TotalTime>
  <Words>670</Words>
  <Application>Microsoft Office PowerPoint</Application>
  <PresentationFormat>Předvádění na obrazovce (4:3)</PresentationFormat>
  <Paragraphs>230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61</cp:revision>
  <dcterms:created xsi:type="dcterms:W3CDTF">2013-05-04T11:04:08Z</dcterms:created>
  <dcterms:modified xsi:type="dcterms:W3CDTF">2013-08-22T20:44:33Z</dcterms:modified>
</cp:coreProperties>
</file>