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E449-9A3C-4891-9354-A9152C631C16}" type="datetimeFigureOut">
              <a:rPr lang="cs-CZ" smtClean="0"/>
              <a:t>7.7.2013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F419-3E14-4212-A7FD-D6B3B6D376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7491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E449-9A3C-4891-9354-A9152C631C16}" type="datetimeFigureOut">
              <a:rPr lang="cs-CZ" smtClean="0"/>
              <a:t>7.7.2013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F419-3E14-4212-A7FD-D6B3B6D376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0850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E449-9A3C-4891-9354-A9152C631C16}" type="datetimeFigureOut">
              <a:rPr lang="cs-CZ" smtClean="0"/>
              <a:t>7.7.2013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F419-3E14-4212-A7FD-D6B3B6D376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81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E449-9A3C-4891-9354-A9152C631C16}" type="datetimeFigureOut">
              <a:rPr lang="cs-CZ" smtClean="0"/>
              <a:t>7.7.2013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F419-3E14-4212-A7FD-D6B3B6D376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803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E449-9A3C-4891-9354-A9152C631C16}" type="datetimeFigureOut">
              <a:rPr lang="cs-CZ" smtClean="0"/>
              <a:t>7.7.2013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F419-3E14-4212-A7FD-D6B3B6D376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6025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E449-9A3C-4891-9354-A9152C631C16}" type="datetimeFigureOut">
              <a:rPr lang="cs-CZ" smtClean="0"/>
              <a:t>7.7.2013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F419-3E14-4212-A7FD-D6B3B6D376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185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E449-9A3C-4891-9354-A9152C631C16}" type="datetimeFigureOut">
              <a:rPr lang="cs-CZ" smtClean="0"/>
              <a:t>7.7.2013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F419-3E14-4212-A7FD-D6B3B6D376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6037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E449-9A3C-4891-9354-A9152C631C16}" type="datetimeFigureOut">
              <a:rPr lang="cs-CZ" smtClean="0"/>
              <a:t>7.7.2013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F419-3E14-4212-A7FD-D6B3B6D376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8809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E449-9A3C-4891-9354-A9152C631C16}" type="datetimeFigureOut">
              <a:rPr lang="cs-CZ" smtClean="0"/>
              <a:t>7.7.2013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F419-3E14-4212-A7FD-D6B3B6D376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570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E449-9A3C-4891-9354-A9152C631C16}" type="datetimeFigureOut">
              <a:rPr lang="cs-CZ" smtClean="0"/>
              <a:t>7.7.2013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F419-3E14-4212-A7FD-D6B3B6D376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298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E449-9A3C-4891-9354-A9152C631C16}" type="datetimeFigureOut">
              <a:rPr lang="cs-CZ" smtClean="0"/>
              <a:t>7.7.2013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F419-3E14-4212-A7FD-D6B3B6D376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3750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DE449-9A3C-4891-9354-A9152C631C16}" type="datetimeFigureOut">
              <a:rPr lang="cs-CZ" smtClean="0"/>
              <a:t>7.7.2013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EF419-3E14-4212-A7FD-D6B3B6D376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7086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riedljr\Desktop\Dotace pro školy\Základní logolink\logolinkI_bar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3100" y="404813"/>
            <a:ext cx="5257800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dirty="0" smtClean="0"/>
              <a:t>Výukový materiál:    VY_32_INOVACE_Lomonosov, Lavoisier</a:t>
            </a:r>
          </a:p>
          <a:p>
            <a:pPr algn="ctr"/>
            <a:r>
              <a:rPr lang="cs-CZ" dirty="0" smtClean="0"/>
              <a:t>Název projektu: Šablony Špičák</a:t>
            </a:r>
          </a:p>
          <a:p>
            <a:pPr algn="ctr"/>
            <a:r>
              <a:rPr lang="cs-CZ" dirty="0" smtClean="0"/>
              <a:t>Číslo projektu: CZ.1.07/1.4.00/21.2735</a:t>
            </a:r>
          </a:p>
          <a:p>
            <a:pPr algn="ctr"/>
            <a:r>
              <a:rPr lang="cs-CZ" dirty="0" smtClean="0"/>
              <a:t>Šablona: III/2</a:t>
            </a:r>
          </a:p>
          <a:p>
            <a:pPr algn="ctr"/>
            <a:r>
              <a:rPr lang="cs-CZ" dirty="0" smtClean="0"/>
              <a:t>Autor VM: Mgr. Šárka Bártová</a:t>
            </a:r>
          </a:p>
          <a:p>
            <a:pPr algn="ctr"/>
            <a:r>
              <a:rPr lang="cs-CZ" dirty="0" smtClean="0"/>
              <a:t>VM byl vytvořen: duben 2013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05984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Antoine de Lavoisier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byl francouzský šlechtic, chemik, ekonom, právník a daňový </a:t>
            </a:r>
            <a:r>
              <a:rPr lang="cs-CZ" dirty="0" smtClean="0"/>
              <a:t>úředník</a:t>
            </a:r>
            <a:endParaRPr lang="cs-CZ" dirty="0"/>
          </a:p>
          <a:p>
            <a:r>
              <a:rPr lang="cs-CZ" dirty="0"/>
              <a:t>narodil se </a:t>
            </a:r>
            <a:r>
              <a:rPr lang="cs-CZ" dirty="0" smtClean="0"/>
              <a:t>1743 v Paříži                                         – </a:t>
            </a:r>
            <a:r>
              <a:rPr lang="cs-CZ" dirty="0"/>
              <a:t>zemřel </a:t>
            </a:r>
            <a:r>
              <a:rPr lang="cs-CZ" dirty="0" smtClean="0"/>
              <a:t>1794 v Paříži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 descr="http://upload.wikimedia.org/wikipedia/commons/thumb/9/96/Antoine_lavoisier.jpg/255px-Antoine_lavoisi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996952"/>
            <a:ext cx="3168352" cy="316835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bdélník 4"/>
          <p:cNvSpPr/>
          <p:nvPr/>
        </p:nvSpPr>
        <p:spPr>
          <a:xfrm>
            <a:off x="8100392" y="2996952"/>
            <a:ext cx="216024" cy="216024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2</a:t>
            </a:r>
            <a:endParaRPr lang="cs-CZ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087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Antoine de Lavoisier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Život:</a:t>
            </a:r>
          </a:p>
          <a:p>
            <a:r>
              <a:rPr lang="cs-CZ" dirty="0"/>
              <a:t>již v devíti letech studoval na prestižní Collége </a:t>
            </a:r>
            <a:r>
              <a:rPr lang="cs-CZ" dirty="0" smtClean="0"/>
              <a:t>Mazarin</a:t>
            </a:r>
          </a:p>
          <a:p>
            <a:r>
              <a:rPr lang="cs-CZ" dirty="0" smtClean="0"/>
              <a:t>byl mimořádně </a:t>
            </a:r>
            <a:r>
              <a:rPr lang="cs-CZ" dirty="0"/>
              <a:t>pilný, energický a ctižádostivý </a:t>
            </a:r>
            <a:r>
              <a:rPr lang="cs-CZ" dirty="0" smtClean="0"/>
              <a:t>člověk</a:t>
            </a:r>
            <a:endParaRPr lang="cs-CZ" dirty="0"/>
          </a:p>
          <a:p>
            <a:r>
              <a:rPr lang="cs-CZ" dirty="0"/>
              <a:t>roku 1771 se oženil se svou čtrnáctiletou asistentkou</a:t>
            </a:r>
          </a:p>
          <a:p>
            <a:r>
              <a:rPr lang="cs-CZ" dirty="0" smtClean="0"/>
              <a:t>vybíral </a:t>
            </a:r>
            <a:r>
              <a:rPr lang="cs-CZ" dirty="0"/>
              <a:t>daně pro </a:t>
            </a:r>
            <a:r>
              <a:rPr lang="cs-CZ" dirty="0" smtClean="0"/>
              <a:t>stát</a:t>
            </a:r>
          </a:p>
          <a:p>
            <a:r>
              <a:rPr lang="cs-CZ" dirty="0"/>
              <a:t>za Velké francouzské revoluce (1794) byl popraven </a:t>
            </a:r>
            <a:r>
              <a:rPr lang="cs-CZ" dirty="0" smtClean="0"/>
              <a:t>gilotinou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7006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Antoine de Lavoisier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Vědecká činnost:</a:t>
            </a:r>
          </a:p>
          <a:p>
            <a:r>
              <a:rPr lang="cs-CZ" dirty="0"/>
              <a:t>studoval především matematiku, chemii, fyziku, také </a:t>
            </a:r>
            <a:r>
              <a:rPr lang="cs-CZ" dirty="0" smtClean="0"/>
              <a:t>geologii</a:t>
            </a:r>
          </a:p>
          <a:p>
            <a:r>
              <a:rPr lang="cs-CZ" dirty="0" smtClean="0"/>
              <a:t>je </a:t>
            </a:r>
            <a:r>
              <a:rPr lang="cs-CZ" dirty="0"/>
              <a:t>zakladatelem kalorimetrie, </a:t>
            </a:r>
            <a:r>
              <a:rPr lang="cs-CZ" dirty="0" smtClean="0"/>
              <a:t>termochemie</a:t>
            </a:r>
          </a:p>
          <a:p>
            <a:r>
              <a:rPr lang="cs-CZ" dirty="0" smtClean="0"/>
              <a:t>objasnil </a:t>
            </a:r>
            <a:r>
              <a:rPr lang="cs-CZ" dirty="0"/>
              <a:t>roli kyslíku při hoření</a:t>
            </a:r>
          </a:p>
          <a:p>
            <a:r>
              <a:rPr lang="cs-CZ" dirty="0" smtClean="0"/>
              <a:t>v</a:t>
            </a:r>
            <a:r>
              <a:rPr lang="cs-CZ" dirty="0"/>
              <a:t> roce 1774 (nezávisle na Lomonosovovi) zformuloval </a:t>
            </a:r>
            <a:r>
              <a:rPr lang="cs-CZ" b="1" dirty="0"/>
              <a:t>zákon o zachování hmoty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7775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Antoine de Lavoisier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Publikační činnost:</a:t>
            </a:r>
          </a:p>
          <a:p>
            <a:r>
              <a:rPr lang="cs-CZ" dirty="0"/>
              <a:t>O různých druzích sádry, </a:t>
            </a:r>
            <a:r>
              <a:rPr lang="cs-CZ" dirty="0" smtClean="0"/>
              <a:t>Pojednání </a:t>
            </a:r>
            <a:r>
              <a:rPr lang="cs-CZ" dirty="0"/>
              <a:t>o základech chemie (1789</a:t>
            </a:r>
            <a:r>
              <a:rPr lang="cs-CZ" dirty="0" smtClean="0"/>
              <a:t>)</a:t>
            </a:r>
          </a:p>
          <a:p>
            <a:r>
              <a:rPr lang="cs-CZ" dirty="0"/>
              <a:t>s</a:t>
            </a:r>
            <a:r>
              <a:rPr lang="cs-CZ" dirty="0" smtClean="0"/>
              <a:t>pis o chemickém názvosloví</a:t>
            </a:r>
          </a:p>
          <a:p>
            <a:r>
              <a:rPr lang="cs-CZ" dirty="0" smtClean="0"/>
              <a:t>Zpráva </a:t>
            </a:r>
            <a:r>
              <a:rPr lang="cs-CZ" dirty="0"/>
              <a:t>o stavu francouz</a:t>
            </a:r>
            <a:r>
              <a:rPr lang="cs-CZ" dirty="0" smtClean="0"/>
              <a:t>ských financí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3454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Antoine de Lavoisier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Ocenění:</a:t>
            </a:r>
          </a:p>
          <a:p>
            <a:r>
              <a:rPr lang="cs-CZ" dirty="0" smtClean="0"/>
              <a:t>zvolen členem </a:t>
            </a:r>
            <a:r>
              <a:rPr lang="cs-CZ" dirty="0"/>
              <a:t>Královské akademie </a:t>
            </a:r>
            <a:r>
              <a:rPr lang="cs-CZ" dirty="0" smtClean="0"/>
              <a:t>věd</a:t>
            </a:r>
            <a:r>
              <a:rPr lang="cs-CZ" dirty="0" smtClean="0"/>
              <a:t>          (ve svých 25 letech) </a:t>
            </a:r>
            <a:endParaRPr lang="cs-CZ" dirty="0"/>
          </a:p>
          <a:p>
            <a:pPr lvl="0"/>
            <a:r>
              <a:rPr lang="cs-CZ" dirty="0"/>
              <a:t>stal se ředitelem Akademie věd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86459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zachování hmotnosti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V uzavřené soustavě se součet hmotností   </a:t>
            </a:r>
          </a:p>
          <a:p>
            <a:pPr marL="0" indent="0">
              <a:buNone/>
            </a:pPr>
            <a:r>
              <a:rPr lang="cs-CZ" dirty="0" smtClean="0"/>
              <a:t>    látek, které vstupují do reakce, rovná součtu </a:t>
            </a:r>
          </a:p>
          <a:p>
            <a:pPr marL="0" indent="0">
              <a:buNone/>
            </a:pPr>
            <a:r>
              <a:rPr lang="cs-CZ" dirty="0" smtClean="0"/>
              <a:t>    hmotností látek, které reakcí vznikají.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Počet atomů všech látek při reakci zůstává </a:t>
            </a:r>
          </a:p>
          <a:p>
            <a:pPr marL="0" indent="0">
              <a:buNone/>
            </a:pPr>
            <a:r>
              <a:rPr lang="cs-CZ" dirty="0" smtClean="0"/>
              <a:t>     stejný.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86467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dirty="0" smtClean="0"/>
              <a:t>   Zdroj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http</a:t>
            </a:r>
            <a:r>
              <a:rPr lang="cs-CZ" dirty="0"/>
              <a:t>://cs.wikipedia.org/wiki/Michail_Lomonosov</a:t>
            </a:r>
          </a:p>
          <a:p>
            <a:r>
              <a:rPr lang="cs-CZ" dirty="0"/>
              <a:t>http://www.quido.cz/osobnosti/lomonosov.htm</a:t>
            </a:r>
          </a:p>
          <a:p>
            <a:r>
              <a:rPr lang="cs-CZ" dirty="0"/>
              <a:t>http://www.techmania.cz/edutorium/art_vedci.php?key=363</a:t>
            </a:r>
          </a:p>
          <a:p>
            <a:r>
              <a:rPr lang="cs-CZ" dirty="0"/>
              <a:t>http://cs.wikipedia.org/wiki/Antoine_Lavoisier</a:t>
            </a:r>
          </a:p>
          <a:p>
            <a:r>
              <a:rPr lang="cs-CZ" dirty="0"/>
              <a:t>http://www.quido.cz/osobnosti/lavoisier.htm</a:t>
            </a:r>
          </a:p>
          <a:p>
            <a:r>
              <a:rPr lang="cs-CZ" dirty="0"/>
              <a:t>http://cs.wikipedia.org/wiki/Z%C3%A1kon_zachov%C3%A1n%C3%AD_hmotnosti</a:t>
            </a:r>
          </a:p>
          <a:p>
            <a:r>
              <a:rPr lang="cs-CZ" dirty="0"/>
              <a:t>http://www.komenskeho66.cz/materialy/chemie/WEB-CHEMIE8/zakonzh.html</a:t>
            </a:r>
          </a:p>
          <a:p>
            <a:r>
              <a:rPr lang="cs-CZ" dirty="0"/>
              <a:t>1 http://media.web.britannica.com/eb-media/06/10206-004-30318CC0.jpg</a:t>
            </a:r>
          </a:p>
          <a:p>
            <a:r>
              <a:rPr lang="cs-CZ" dirty="0"/>
              <a:t>2 http://upload.wikimedia.org/wikipedia/commons/thumb/9/96/Antoine_lavoisier.jpg/255px-Antoine_lavoisier.jpg</a:t>
            </a:r>
          </a:p>
        </p:txBody>
      </p:sp>
    </p:spTree>
    <p:extLst>
      <p:ext uri="{BB962C8B-B14F-4D97-AF65-F5344CB8AC3E}">
        <p14:creationId xmlns:p14="http://schemas.microsoft.com/office/powerpoint/2010/main" val="2566186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908720"/>
            <a:ext cx="7200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Vzdělávací oblast: Člověk a příroda</a:t>
            </a:r>
          </a:p>
          <a:p>
            <a:r>
              <a:rPr lang="cs-CZ" dirty="0" smtClean="0"/>
              <a:t>Vzdělávací obor:  Chemie</a:t>
            </a:r>
          </a:p>
          <a:p>
            <a:r>
              <a:rPr lang="cs-CZ" dirty="0" smtClean="0"/>
              <a:t>VM určen pro: 8. ročník</a:t>
            </a:r>
          </a:p>
          <a:p>
            <a:r>
              <a:rPr lang="cs-CZ" dirty="0" smtClean="0"/>
              <a:t>Tematický okruh: Historie chemie, chemické reakce</a:t>
            </a:r>
          </a:p>
          <a:p>
            <a:r>
              <a:rPr lang="cs-CZ" dirty="0" smtClean="0"/>
              <a:t>Téma: Lomonosov, Lavoisier </a:t>
            </a:r>
          </a:p>
          <a:p>
            <a:r>
              <a:rPr lang="cs-CZ" dirty="0" smtClean="0"/>
              <a:t>Anotace: Lomonosov, Lavoisier jsou významnými chemiky s mnoho 	objevy, zejména zákonem zachování hmotnosti, jehož 	pochopení je důležité pro řešení chemických reakcí a rovnic.</a:t>
            </a:r>
          </a:p>
          <a:p>
            <a:r>
              <a:rPr lang="cs-CZ" dirty="0" smtClean="0"/>
              <a:t>Klíčová slova: Lomonosov, Lavoisier, zákon zachování hmotnosti.</a:t>
            </a:r>
          </a:p>
          <a:p>
            <a:r>
              <a:rPr lang="cs-CZ" dirty="0" smtClean="0"/>
              <a:t>Metodika: Možné použití jako seznámení s životem a prací obou chemiků 	  Lomonosova a Lavoisiera a jejich objevem zákona zachování 	  hmotnosti.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70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1556792"/>
            <a:ext cx="715420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400" b="1" dirty="0" smtClean="0"/>
              <a:t>Michail Vasilijevič Lomonosov</a:t>
            </a:r>
            <a:endParaRPr lang="cs-CZ" sz="4400" b="1" dirty="0"/>
          </a:p>
        </p:txBody>
      </p:sp>
    </p:spTree>
    <p:extLst>
      <p:ext uri="{BB962C8B-B14F-4D97-AF65-F5344CB8AC3E}">
        <p14:creationId xmlns:p14="http://schemas.microsoft.com/office/powerpoint/2010/main" val="1131596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Michail V. Lomonosov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byl ruský polyhistor - chemik, též básník, historik a uznávaný odborník mnoha dalších oborů</a:t>
            </a:r>
          </a:p>
          <a:p>
            <a:r>
              <a:rPr lang="cs-CZ" dirty="0"/>
              <a:t>narodil se 1711 v Denisovce </a:t>
            </a:r>
            <a:r>
              <a:rPr lang="cs-CZ" dirty="0" smtClean="0"/>
              <a:t>       v</a:t>
            </a:r>
            <a:r>
              <a:rPr lang="cs-CZ" dirty="0"/>
              <a:t> Archangelské gubernii </a:t>
            </a:r>
            <a:r>
              <a:rPr lang="cs-CZ" dirty="0" smtClean="0"/>
              <a:t>                                      – </a:t>
            </a:r>
            <a:r>
              <a:rPr lang="cs-CZ" dirty="0"/>
              <a:t>zemřel </a:t>
            </a:r>
            <a:r>
              <a:rPr lang="cs-CZ" dirty="0" smtClean="0"/>
              <a:t>1765 </a:t>
            </a:r>
            <a:r>
              <a:rPr lang="cs-CZ" dirty="0"/>
              <a:t>v Petrohradě</a:t>
            </a:r>
          </a:p>
          <a:p>
            <a:endParaRPr lang="cs-CZ" dirty="0"/>
          </a:p>
        </p:txBody>
      </p:sp>
      <p:pic>
        <p:nvPicPr>
          <p:cNvPr id="1026" name="Picture 2" descr="http://media.web.britannica.com/eb-media/06/10206-004-30318CC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924944"/>
            <a:ext cx="2603748" cy="3425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8327876" y="2924944"/>
            <a:ext cx="204564" cy="216024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1</a:t>
            </a:r>
            <a:endParaRPr lang="cs-CZ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513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Michail V. Lomonosov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Život:</a:t>
            </a:r>
          </a:p>
          <a:p>
            <a:r>
              <a:rPr lang="cs-CZ" dirty="0"/>
              <a:t>v mládí (1730) utekl do Moskvy</a:t>
            </a:r>
          </a:p>
          <a:p>
            <a:r>
              <a:rPr lang="cs-CZ" dirty="0"/>
              <a:t>studoval na církevní škole, řecké a latinské akademii v Moskvě, fyziku v Petrohradě, metalurgie v Marburgu a </a:t>
            </a:r>
            <a:r>
              <a:rPr lang="cs-CZ" dirty="0" smtClean="0"/>
              <a:t>Freibergu </a:t>
            </a:r>
            <a:endParaRPr lang="cs-CZ" dirty="0"/>
          </a:p>
          <a:p>
            <a:r>
              <a:rPr lang="cs-CZ" dirty="0"/>
              <a:t>v roce 1740 se v Německu oženil</a:t>
            </a:r>
          </a:p>
          <a:p>
            <a:r>
              <a:rPr lang="cs-CZ" dirty="0"/>
              <a:t>v Rusku se stal profesorem v nově zřízené </a:t>
            </a:r>
            <a:r>
              <a:rPr lang="cs-CZ" dirty="0" smtClean="0"/>
              <a:t>laboratoře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4268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Michail V. Lomonosov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Vědecká činnost:</a:t>
            </a:r>
          </a:p>
          <a:p>
            <a:r>
              <a:rPr lang="cs-CZ" dirty="0"/>
              <a:t>zkonstruoval řadu fyzikálních, meteorologických, optických i navigačních přístrojů</a:t>
            </a:r>
          </a:p>
          <a:p>
            <a:r>
              <a:rPr lang="cs-CZ" dirty="0" smtClean="0"/>
              <a:t>fascinovala </a:t>
            </a:r>
            <a:r>
              <a:rPr lang="cs-CZ" dirty="0"/>
              <a:t>ho i </a:t>
            </a:r>
            <a:r>
              <a:rPr lang="cs-CZ" dirty="0" smtClean="0"/>
              <a:t>elektřina</a:t>
            </a:r>
          </a:p>
          <a:p>
            <a:r>
              <a:rPr lang="cs-CZ" dirty="0" smtClean="0"/>
              <a:t>v roce 1748 </a:t>
            </a:r>
            <a:r>
              <a:rPr lang="cs-CZ" dirty="0"/>
              <a:t>formuloval </a:t>
            </a:r>
            <a:r>
              <a:rPr lang="cs-CZ" b="1" dirty="0"/>
              <a:t>zákona zachování hmotnosti </a:t>
            </a:r>
            <a:r>
              <a:rPr lang="cs-CZ" dirty="0"/>
              <a:t>a pohybu </a:t>
            </a:r>
          </a:p>
        </p:txBody>
      </p:sp>
    </p:spTree>
    <p:extLst>
      <p:ext uri="{BB962C8B-B14F-4D97-AF65-F5344CB8AC3E}">
        <p14:creationId xmlns:p14="http://schemas.microsoft.com/office/powerpoint/2010/main" val="4153699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Michail V. Lomonosov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Publikační činnost:</a:t>
            </a:r>
          </a:p>
          <a:p>
            <a:r>
              <a:rPr lang="cs-CZ" dirty="0"/>
              <a:t>O jevech vzduchových elektrickou silou způsobených nebo Teorie elektřiny nebo Základy matematické </a:t>
            </a:r>
            <a:r>
              <a:rPr lang="cs-CZ" dirty="0" smtClean="0"/>
              <a:t>chemie </a:t>
            </a:r>
          </a:p>
          <a:p>
            <a:r>
              <a:rPr lang="cs-CZ" dirty="0" smtClean="0"/>
              <a:t>20 </a:t>
            </a:r>
            <a:r>
              <a:rPr lang="cs-CZ" dirty="0"/>
              <a:t>prací o </a:t>
            </a:r>
            <a:r>
              <a:rPr lang="cs-CZ" dirty="0" smtClean="0"/>
              <a:t>fyzice</a:t>
            </a:r>
          </a:p>
          <a:p>
            <a:r>
              <a:rPr lang="cs-CZ" dirty="0"/>
              <a:t>15 svazků básní, </a:t>
            </a:r>
            <a:r>
              <a:rPr lang="cs-CZ" dirty="0" smtClean="0"/>
              <a:t>i </a:t>
            </a:r>
            <a:r>
              <a:rPr lang="cs-CZ" dirty="0"/>
              <a:t>překlady Homéra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1496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Michail V. Lomonosov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Ocenění:</a:t>
            </a:r>
          </a:p>
          <a:p>
            <a:r>
              <a:rPr lang="cs-CZ" dirty="0" smtClean="0"/>
              <a:t>v </a:t>
            </a:r>
            <a:r>
              <a:rPr lang="cs-CZ" dirty="0"/>
              <a:t>roce 1755 byla na jeho návrh zřízena Moskevská univerzita, která byla na jeho počest později nazvána </a:t>
            </a:r>
            <a:r>
              <a:rPr lang="cs-CZ" b="1" dirty="0"/>
              <a:t>Lomonosovova univerzita </a:t>
            </a:r>
            <a:endParaRPr lang="cs-CZ" b="1" dirty="0" smtClean="0"/>
          </a:p>
          <a:p>
            <a:r>
              <a:rPr lang="cs-CZ" dirty="0" smtClean="0"/>
              <a:t>byl </a:t>
            </a:r>
            <a:r>
              <a:rPr lang="cs-CZ" dirty="0"/>
              <a:t>členem Švédské akademie věd a akademie věd v italské Boloni</a:t>
            </a:r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8494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15615" y="1575729"/>
            <a:ext cx="716535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400" b="1" dirty="0" smtClean="0"/>
              <a:t>Antoine - Laurent de Lavoisier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9904645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427</Words>
  <Application>Microsoft Office PowerPoint</Application>
  <PresentationFormat>Předvádění na obrazovce (4:3)</PresentationFormat>
  <Paragraphs>86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systému Office</vt:lpstr>
      <vt:lpstr>Prezentace aplikace PowerPoint</vt:lpstr>
      <vt:lpstr>Prezentace aplikace PowerPoint</vt:lpstr>
      <vt:lpstr>Prezentace aplikace PowerPoint</vt:lpstr>
      <vt:lpstr>Michail V. Lomonosov</vt:lpstr>
      <vt:lpstr>Michail V. Lomonosov</vt:lpstr>
      <vt:lpstr>Michail V. Lomonosov</vt:lpstr>
      <vt:lpstr>Michail V. Lomonosov</vt:lpstr>
      <vt:lpstr>Michail V. Lomonosov</vt:lpstr>
      <vt:lpstr>Prezentace aplikace PowerPoint</vt:lpstr>
      <vt:lpstr>Antoine de Lavoisier</vt:lpstr>
      <vt:lpstr>Antoine de Lavoisier</vt:lpstr>
      <vt:lpstr>Antoine de Lavoisier</vt:lpstr>
      <vt:lpstr>Antoine de Lavoisier</vt:lpstr>
      <vt:lpstr>Antoine de Lavoisier</vt:lpstr>
      <vt:lpstr>Zákon zachování hmotnosti</vt:lpstr>
      <vt:lpstr>   Zdroj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sbartova</dc:creator>
  <cp:lastModifiedBy>sbartova</cp:lastModifiedBy>
  <cp:revision>9</cp:revision>
  <dcterms:created xsi:type="dcterms:W3CDTF">2013-07-07T19:53:56Z</dcterms:created>
  <dcterms:modified xsi:type="dcterms:W3CDTF">2013-07-07T21:46:49Z</dcterms:modified>
</cp:coreProperties>
</file>