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hoenix_dactylifera100_4209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http://files.miskovsky.webnode.sk/200000183-413dd4238d/o%C3%A1za.jpg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http://static.</a:t>
            </a:r>
            <a:r>
              <a:rPr lang="cs-CZ" dirty="0" err="1" smtClean="0"/>
              <a:t>panoramio.com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original</a:t>
            </a:r>
            <a:r>
              <a:rPr lang="cs-CZ" dirty="0" smtClean="0"/>
              <a:t>/1666208.jpg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http://img.aktualne.centrum.cz/378/79/3787986-kuvajt-mapa.jpg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http://nd02.jxs.cz/898/948/e0ab5480d1_52947305_o2.jpg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http://static.</a:t>
            </a:r>
            <a:r>
              <a:rPr lang="cs-CZ" dirty="0" err="1" smtClean="0"/>
              <a:t>panoramio.com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original</a:t>
            </a:r>
            <a:r>
              <a:rPr lang="cs-CZ" dirty="0" smtClean="0"/>
              <a:t>/1666208.jpg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http://i.</a:t>
            </a:r>
            <a:r>
              <a:rPr lang="cs-CZ" dirty="0" err="1" smtClean="0"/>
              <a:t>idnes.cz</a:t>
            </a:r>
            <a:r>
              <a:rPr lang="cs-CZ" dirty="0" smtClean="0"/>
              <a:t>/09/022/</a:t>
            </a:r>
            <a:r>
              <a:rPr lang="cs-CZ" dirty="0" err="1" smtClean="0"/>
              <a:t>gal</a:t>
            </a:r>
            <a:r>
              <a:rPr lang="cs-CZ" dirty="0" smtClean="0"/>
              <a:t>/JW291aa9_</a:t>
            </a:r>
            <a:r>
              <a:rPr lang="cs-CZ" dirty="0" err="1" smtClean="0"/>
              <a:t>wolfvolcano</a:t>
            </a:r>
            <a:r>
              <a:rPr lang="cs-CZ" dirty="0" smtClean="0"/>
              <a:t>_l7_2001299_</a:t>
            </a:r>
            <a:r>
              <a:rPr lang="cs-CZ" dirty="0" err="1" smtClean="0"/>
              <a:t>lrg.jpg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http://leccos.</a:t>
            </a:r>
            <a:r>
              <a:rPr lang="cs-CZ" dirty="0" err="1" smtClean="0"/>
              <a:t>com</a:t>
            </a:r>
            <a:r>
              <a:rPr lang="cs-CZ" dirty="0" smtClean="0"/>
              <a:t>/</a:t>
            </a:r>
            <a:r>
              <a:rPr lang="cs-CZ" dirty="0" err="1" smtClean="0"/>
              <a:t>pics</a:t>
            </a:r>
            <a:r>
              <a:rPr lang="cs-CZ" dirty="0" smtClean="0"/>
              <a:t>/pic/</a:t>
            </a:r>
            <a:r>
              <a:rPr lang="cs-CZ" dirty="0" err="1" smtClean="0"/>
              <a:t>saudska</a:t>
            </a:r>
            <a:r>
              <a:rPr lang="cs-CZ" dirty="0" smtClean="0"/>
              <a:t>_</a:t>
            </a:r>
            <a:r>
              <a:rPr lang="cs-CZ" dirty="0" err="1" smtClean="0"/>
              <a:t>arabie</a:t>
            </a:r>
            <a:r>
              <a:rPr lang="cs-CZ" dirty="0" smtClean="0"/>
              <a:t>-_mapa_.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http://upload.wikimedia.org/wikipedia/commons/thumb/4/49/Damavand_Mountain.jpg/800px-Damavand_Mountain.jpg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http://cs.wikipedia.org/wiki/Soubor:Phoenix_dactylifera100_4209.JPG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Státy Perského zálivu.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</a:t>
            </a:r>
            <a:r>
              <a:rPr lang="cs-CZ" sz="1100" b="1" dirty="0" smtClean="0">
                <a:solidFill>
                  <a:srgbClr val="000000"/>
                </a:solidFill>
                <a:cs typeface="Arial" charset="0"/>
              </a:rPr>
              <a:t>SLOVA: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Státy Perského zálivu,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islám, muslimové, Kuvajt, Irán, Kurdové, Saudská Arábie, povrch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podnebí, vodstvo, fauna a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Státy perského zálivu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VY-32-INOVACE-ZEM-258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5895" y="1459239"/>
            <a:ext cx="8892499" cy="37856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druh palmy, který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typický pro oblast Perského zálivu?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Pěstuje se především pro plody,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které se konzumují čerstvé i sušené,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nebo se používají k přípravě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různých nápojů a pokrmů.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90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06688" y="1568986"/>
            <a:ext cx="7383753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Palma datlová (Datlovník pravý)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2" name="Picture 2" descr="Soubor:Phoenix dactylifera100 4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1360" y="2708920"/>
            <a:ext cx="3901280" cy="29259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82095" y="2690343"/>
            <a:ext cx="798007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označujeme izolovanou oblast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vegetace v poušti?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710228" y="126876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Oáza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2" descr="http://files.miskovsky.webnode.sk/200000183-413dd4238d/o%C3%A1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9954" y="2204864"/>
            <a:ext cx="4924092" cy="36930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19302" y="2382568"/>
            <a:ext cx="890564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 bezodtoké jezero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mezi provinciemi Východní a Západní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Ázerbájdžán na severozápadě Íránu? 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222082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10284" y="1268760"/>
            <a:ext cx="4923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Urmijské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jezero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2" descr="http://static.panoramio.com/photos/original/1666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4040" y="2366882"/>
            <a:ext cx="5375920" cy="3494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93" y="285728"/>
            <a:ext cx="7641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916322" y="2998118"/>
            <a:ext cx="7311618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Mezi kterými státy leží Kuvajt?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393508" y="1772816"/>
            <a:ext cx="61202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Irák a Saúdská Arábie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g.aktualne.centrum.cz/378/79/3787986-kuvajt-ma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958" y="2924944"/>
            <a:ext cx="3558084" cy="26375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7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278305" y="2382569"/>
            <a:ext cx="8587671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menšina, která má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výrazné zastoupení v Turecku, Íránu,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Iráku a Sýrii?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71620" y="1268760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Kurdové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9220" name="Picture 4" descr="http://nd02.jxs.cz/898/948/e0ab5480d1_52947305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00" y="2209005"/>
            <a:ext cx="4953000" cy="3524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46966" y="2690345"/>
            <a:ext cx="705032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dvě největší města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Spojených arabských emirátů.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23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88463" y="2967335"/>
            <a:ext cx="6167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Abú 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Dhábí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a 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Dubaj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7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http://leccos.</a:t>
            </a:r>
            <a:r>
              <a:rPr lang="cs-CZ" sz="1100" dirty="0" err="1" smtClean="0"/>
              <a:t>com</a:t>
            </a:r>
            <a:r>
              <a:rPr lang="cs-CZ" sz="1100" dirty="0" smtClean="0"/>
              <a:t>/</a:t>
            </a:r>
            <a:r>
              <a:rPr lang="cs-CZ" sz="1100" dirty="0" err="1" smtClean="0"/>
              <a:t>pics</a:t>
            </a:r>
            <a:r>
              <a:rPr lang="cs-CZ" sz="1100" dirty="0" smtClean="0"/>
              <a:t>/pic/</a:t>
            </a:r>
            <a:r>
              <a:rPr lang="cs-CZ" sz="1100" dirty="0" err="1" smtClean="0"/>
              <a:t>saudska</a:t>
            </a:r>
            <a:r>
              <a:rPr lang="cs-CZ" sz="1100" dirty="0" smtClean="0"/>
              <a:t>_</a:t>
            </a:r>
            <a:r>
              <a:rPr lang="cs-CZ" sz="1100" dirty="0" err="1" smtClean="0"/>
              <a:t>arabie</a:t>
            </a:r>
            <a:r>
              <a:rPr lang="cs-CZ" sz="1100" dirty="0" smtClean="0"/>
              <a:t>-_mapa_.</a:t>
            </a:r>
            <a:r>
              <a:rPr lang="cs-CZ" sz="1100" dirty="0" err="1" smtClean="0"/>
              <a:t>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http://upload.wikimedia.org/wikipedia/commons/thumb/4/49/Damavand_Mountain.jpg/800px-Damavand_Mountain.jpg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11 URL &lt; </a:t>
            </a:r>
            <a:r>
              <a:rPr lang="cs-CZ" sz="1100" dirty="0" smtClean="0"/>
              <a:t>http://cs.wikipedia.org/wiki/Soubor:Phoenix_dactylifera100_4209.JPG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13 URL &lt; </a:t>
            </a:r>
            <a:r>
              <a:rPr lang="cs-CZ" sz="1100" dirty="0" smtClean="0"/>
              <a:t>http://files.miskovsky.webnode.sk/200000183-413dd4238d/o%C3%A1za.jpg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15 URL &lt; </a:t>
            </a:r>
            <a:r>
              <a:rPr lang="cs-CZ" sz="1100" dirty="0" smtClean="0"/>
              <a:t>http://static.</a:t>
            </a:r>
            <a:r>
              <a:rPr lang="cs-CZ" sz="1100" dirty="0" err="1" smtClean="0"/>
              <a:t>panoramio.com</a:t>
            </a:r>
            <a:r>
              <a:rPr lang="cs-CZ" sz="1100" dirty="0" smtClean="0"/>
              <a:t>/</a:t>
            </a:r>
            <a:r>
              <a:rPr lang="cs-CZ" sz="1100" dirty="0" err="1" smtClean="0"/>
              <a:t>photos</a:t>
            </a:r>
            <a:r>
              <a:rPr lang="cs-CZ" sz="1100" dirty="0" smtClean="0"/>
              <a:t>/</a:t>
            </a:r>
            <a:r>
              <a:rPr lang="cs-CZ" sz="1100" dirty="0" err="1" smtClean="0"/>
              <a:t>original</a:t>
            </a:r>
            <a:r>
              <a:rPr lang="cs-CZ" sz="1100" dirty="0" smtClean="0"/>
              <a:t>/1666208.jpg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17 URL &lt; </a:t>
            </a:r>
            <a:r>
              <a:rPr lang="cs-CZ" sz="1100" dirty="0" smtClean="0"/>
              <a:t>http://img.aktualne.centrum.cz/378/79/3787986-kuvajt-mapa.jpg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19 URL &lt; </a:t>
            </a:r>
            <a:r>
              <a:rPr lang="cs-CZ" sz="1100" dirty="0" smtClean="0"/>
              <a:t>http://nd02.jxs.cz/898/948/e0ab5480d1_52947305_o2.jpg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057825" y="620688"/>
            <a:ext cx="5686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Státy Perského zálivu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42743" y="2382567"/>
            <a:ext cx="765876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rozsáhlá poušť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severu Arabského poloostrova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státě Saúdská Arábie?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56340" y="2967335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Nafúd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0432" y="2690346"/>
            <a:ext cx="890339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průliv mezi Perským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Ománským zálivem?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3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412776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Hormuzský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průliv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" name="Picture 2" descr="http://leccos.com/pics/pic/saudska_arabie-_mapa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3309" y="2187570"/>
            <a:ext cx="4557382" cy="41726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38557" y="2690343"/>
            <a:ext cx="666721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nejvyšší hora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pohoří Elborz?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50325" y="1556792"/>
            <a:ext cx="2818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Damávand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" name="Picture 2" descr="Soubor:Damavand Mount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2160" y="2348880"/>
            <a:ext cx="4739680" cy="3554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541</Words>
  <Application>Microsoft Office PowerPoint</Application>
  <PresentationFormat>Předvádění na obrazovce (4:3)</PresentationFormat>
  <Paragraphs>122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Státy perského zálivu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132</cp:revision>
  <dcterms:created xsi:type="dcterms:W3CDTF">2010-04-23T15:01:58Z</dcterms:created>
  <dcterms:modified xsi:type="dcterms:W3CDTF">2013-06-28T11:10:17Z</dcterms:modified>
</cp:coreProperties>
</file>