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1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1310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theunrealtimes.com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/2013/02/</a:t>
            </a:r>
            <a:r>
              <a:rPr lang="cs-CZ" dirty="0" err="1" smtClean="0"/>
              <a:t>rivers.jpg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http://farm6.staticflickr.com/5089/5269126234_6fec93401a_</a:t>
            </a:r>
            <a:r>
              <a:rPr lang="cs-CZ" dirty="0" err="1" smtClean="0"/>
              <a:t>b.jpg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biolib.cz</a:t>
            </a:r>
            <a:r>
              <a:rPr lang="cs-CZ" dirty="0" smtClean="0"/>
              <a:t>/IMG/GAL/73881.jpg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http://i.</a:t>
            </a:r>
            <a:r>
              <a:rPr lang="cs-CZ" dirty="0" err="1" smtClean="0"/>
              <a:t>idnes.cz</a:t>
            </a:r>
            <a:r>
              <a:rPr lang="cs-CZ" dirty="0" smtClean="0"/>
              <a:t>/09/022/</a:t>
            </a:r>
            <a:r>
              <a:rPr lang="cs-CZ" dirty="0" err="1" smtClean="0"/>
              <a:t>gal</a:t>
            </a:r>
            <a:r>
              <a:rPr lang="cs-CZ" dirty="0" smtClean="0"/>
              <a:t>/JW291aa9_</a:t>
            </a:r>
            <a:r>
              <a:rPr lang="cs-CZ" dirty="0" err="1" smtClean="0"/>
              <a:t>wolfvolcano</a:t>
            </a:r>
            <a:r>
              <a:rPr lang="cs-CZ" dirty="0" smtClean="0"/>
              <a:t>_l7_2001299_</a:t>
            </a:r>
            <a:r>
              <a:rPr lang="cs-CZ" dirty="0" err="1" smtClean="0"/>
              <a:t>lrg.jpg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http://zemepis.jergym.cz/foto/31/monzuny.jpg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http://upload.wikimedia.org/wikipedia/commons/thumb/4/48/Maultier_grau.jpg/258px-Maultier_grau.jpg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Asie – Indie.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Indie, povrch, podnebí, vodstvo, fauna, flóra, obyvatelstvo, hospodářství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Indie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VY-32-INOVACE-ZEM-256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2092" y="2382567"/>
            <a:ext cx="8960081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nazývá proces, v jehož důsledku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dochází k úbytku fauny a flóry, a jehož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důvodem je těžba dřeva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5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07389" y="2459505"/>
            <a:ext cx="732924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Odlesňování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(indické tropické lesy z velké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části ustoupily obdělávané půdě)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96330" y="2998119"/>
            <a:ext cx="8151592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 řeka Indie?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04756" y="16288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Ganga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1506" name="Picture 2" descr="http://www.theunrealtimes.com/wp-content/uploads/2013/02/riv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708920"/>
            <a:ext cx="4476750" cy="3143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14950" y="2074792"/>
            <a:ext cx="7914346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poddruh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tygra, který se vyskytuje převážně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okolí ústí řeky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Gangy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Indii a Bangladéši?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1" y="285728"/>
            <a:ext cx="66998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205893" y="2967335"/>
            <a:ext cx="6732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Tygr indický (bengálský)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89" y="285728"/>
            <a:ext cx="76418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48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338713" y="2690342"/>
            <a:ext cx="646683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alespoň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trojici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 největších indických měst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929434" y="1772816"/>
            <a:ext cx="70484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Bombaj, Kalkata, Dillí,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Madrás, </a:t>
            </a:r>
            <a:r>
              <a:rPr lang="cs-CZ" sz="4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Béngalúr</a:t>
            </a: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cs-CZ" sz="48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Haidarábád</a:t>
            </a: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Ahmadábád,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Půna</a:t>
            </a: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Kánpur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4" y="285728"/>
            <a:ext cx="8571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284582" y="2382568"/>
            <a:ext cx="857510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Kolik procent indického obyvatelstva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zaměstnává zemědělství?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(tolerance 10%)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87170" y="29673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62%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72977" y="1669309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16014" y="2690344"/>
            <a:ext cx="831221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Indie vlastní páté největší ozbrojené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síly na světě.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87034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01779" y="2967335"/>
            <a:ext cx="7340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NE, vlastní třetí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ozbrojené síly </a:t>
            </a:r>
            <a:r>
              <a:rPr lang="cs-CZ" sz="5400" b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na světě.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</a:t>
            </a:r>
            <a:r>
              <a:rPr lang="cs-CZ" sz="1400" i="1" dirty="0" smtClean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HOLEČEK, M. - JANSKÝ, B. </a:t>
            </a:r>
            <a:r>
              <a:rPr lang="cs-CZ" sz="1400" i="1" dirty="0" smtClean="0">
                <a:solidFill>
                  <a:srgbClr val="000000"/>
                </a:solidFill>
              </a:rPr>
              <a:t>Zeměpis světa 2 : učebnice zeměpisu pro základní školy a </a:t>
            </a:r>
            <a:r>
              <a:rPr lang="cs-CZ" sz="1400" i="1" dirty="0" err="1" smtClean="0">
                <a:solidFill>
                  <a:srgbClr val="000000"/>
                </a:solidFill>
              </a:rPr>
              <a:t>viceletá</a:t>
            </a:r>
            <a:r>
              <a:rPr lang="cs-CZ" sz="1400" i="1" dirty="0" smtClean="0">
                <a:solidFill>
                  <a:srgbClr val="000000"/>
                </a:solidFill>
              </a:rPr>
              <a:t> gymnázia. Amerika - Asie. </a:t>
            </a:r>
            <a:r>
              <a:rPr lang="cs-CZ" sz="1400" dirty="0" smtClean="0">
                <a:solidFill>
                  <a:srgbClr val="000000"/>
                </a:solidFill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</a:rPr>
              <a:t>upr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2001. 72 s. ISBN 80-86034-46-1 :.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7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http://zemepis.jergym.cz/foto/31/monzuny.jpg 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22.4.2013]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13 URL &lt;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theunrealtimes.com</a:t>
            </a:r>
            <a:r>
              <a:rPr lang="cs-CZ" sz="1100" dirty="0" smtClean="0"/>
              <a:t>/</a:t>
            </a:r>
            <a:r>
              <a:rPr lang="cs-CZ" sz="1100" dirty="0" err="1" smtClean="0"/>
              <a:t>wp</a:t>
            </a:r>
            <a:r>
              <a:rPr lang="cs-CZ" sz="1100" dirty="0" smtClean="0"/>
              <a:t>-</a:t>
            </a:r>
            <a:r>
              <a:rPr lang="cs-CZ" sz="1100" dirty="0" err="1" smtClean="0"/>
              <a:t>content</a:t>
            </a:r>
            <a:r>
              <a:rPr lang="cs-CZ" sz="1100" dirty="0" smtClean="0"/>
              <a:t>/</a:t>
            </a:r>
            <a:r>
              <a:rPr lang="cs-CZ" sz="1100" dirty="0" err="1" smtClean="0"/>
              <a:t>uploads</a:t>
            </a:r>
            <a:r>
              <a:rPr lang="cs-CZ" sz="1100" dirty="0" smtClean="0"/>
              <a:t>/2013/02/</a:t>
            </a:r>
            <a:r>
              <a:rPr lang="cs-CZ" sz="1100" dirty="0" err="1" smtClean="0"/>
              <a:t>rivers.jpg</a:t>
            </a:r>
            <a:r>
              <a:rPr lang="cs-CZ" sz="1100" dirty="0" smtClean="0"/>
              <a:t> 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22.4.2013]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662427" y="620688"/>
            <a:ext cx="2476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 – Indie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93867" y="2382566"/>
            <a:ext cx="7356501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náhorní plošina,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která zaujímá více než polovinu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rozlohy Indie?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62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17868" y="2967335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Dekan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24380" y="2074793"/>
            <a:ext cx="8095486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pravidelný vzdušný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proud, který v létě přináší vydatné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srážky a v zimě je naopak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příčinou sucha?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9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1916832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Monzun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" name="Picture 2" descr="http://zemepis.jergym.cz/foto/31/monzu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780928"/>
            <a:ext cx="6096000" cy="2476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61519" y="2690343"/>
            <a:ext cx="862127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oblast v SV Indii,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jedno z nejdeštivějších míst na Zemi?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52995" y="3044280"/>
            <a:ext cx="30380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Čérápuňdží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484</Words>
  <Application>Microsoft Office PowerPoint</Application>
  <PresentationFormat>Předvádění na obrazovce (4:3)</PresentationFormat>
  <Paragraphs>122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Indie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129</cp:revision>
  <dcterms:created xsi:type="dcterms:W3CDTF">2010-04-23T15:01:58Z</dcterms:created>
  <dcterms:modified xsi:type="dcterms:W3CDTF">2013-06-28T10:47:24Z</dcterms:modified>
</cp:coreProperties>
</file>