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301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1310" autoAdjust="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28.6.2013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carlosbritto.com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/2012/05/</a:t>
            </a:r>
            <a:r>
              <a:rPr lang="cs-CZ" dirty="0" err="1" smtClean="0"/>
              <a:t>Barragem</a:t>
            </a:r>
            <a:r>
              <a:rPr lang="cs-CZ" dirty="0" smtClean="0"/>
              <a:t>-de-</a:t>
            </a:r>
            <a:r>
              <a:rPr lang="cs-CZ" dirty="0" err="1" smtClean="0"/>
              <a:t>Sobradinho.jpg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http://assets.worldwildlife.org/photos/1274/images/carousel_small/indus_river_dolphin_8.2.2012_whytheymatter_HI_114114.jpg?1345541478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http://farm6.staticflickr.com/5089/5269126234_6fec93401a_</a:t>
            </a:r>
            <a:r>
              <a:rPr lang="cs-CZ" dirty="0" err="1" smtClean="0"/>
              <a:t>b.jpg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biolib.cz</a:t>
            </a:r>
            <a:r>
              <a:rPr lang="cs-CZ" dirty="0" smtClean="0"/>
              <a:t>/IMG/GAL/73881.jpg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http://poznani.iscontent.cz/Fotografie/Destinace/800x600/sri-lanka-cejlon-03.jpg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http://journeysofthesole.files.wordpress.com/2012/10/k2-list_of_countries_by_highest_point.jpg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http://upload.wikimedia.org/wikipedia/commons/thumb/4/48/Maultier_grau.jpg/258px-Maultier_grau.jpg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Asie – Jižní Asie.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Jižní Asie, povrch, podnebí, vodstvo, fauna, flóra, obyvatelstvo, hospodářství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Jižní Asie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VY-32-INOVACE-ZEM-255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432507" y="2690343"/>
            <a:ext cx="627928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Ústí, kterých řek vytvářejí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největší říční deltu světa?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64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916191" y="3075057"/>
            <a:ext cx="7311618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říční delta Gangy a </a:t>
            </a:r>
            <a:r>
              <a:rPr lang="cs-CZ" sz="4000" b="1" dirty="0" err="1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Bahmaputry</a:t>
            </a:r>
            <a:endParaRPr lang="cs-CZ" sz="4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92805" y="2690343"/>
            <a:ext cx="815864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 je lokální název pro tropickou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cyklónu v jihovýchodní Asii?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79" y="285728"/>
            <a:ext cx="66998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60853" y="2967335"/>
            <a:ext cx="2160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Tajfun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71617" y="2690344"/>
            <a:ext cx="720101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nejvýznamnější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řeka Pákistánu?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1" y="285728"/>
            <a:ext cx="66998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392155" y="1556792"/>
            <a:ext cx="1877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Indus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0" name="Picture 2" descr="http://assets.worldwildlife.org/photos/1274/images/carousel_small/indus_river_dolphin_8.2.2012_whytheymatter_HI_114114.jpg?1345541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708920"/>
            <a:ext cx="3982244" cy="29866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89" y="285728"/>
            <a:ext cx="7641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860483" y="2690342"/>
            <a:ext cx="542328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Pákistánské město?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573971" y="3013502"/>
            <a:ext cx="1996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Karáčí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3" y="285728"/>
            <a:ext cx="8571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13222" y="2690344"/>
            <a:ext cx="891782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 stát (s výjimkou městských států)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má nejvyšší hustotu obyvatel na světě?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60021" y="2967335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Bangladéš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72977" y="1669309"/>
            <a:ext cx="1289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09761" y="2690344"/>
            <a:ext cx="8324715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Nepál je státem s nejvyšším podílem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venkovského obyvatelstva na světě.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12" y="285728"/>
            <a:ext cx="8571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00343" y="2967335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ANO (90%)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ANDĚL, J. - MAREŠ, R.</a:t>
            </a:r>
            <a:r>
              <a:rPr lang="cs-CZ" sz="1400" i="1" dirty="0" smtClean="0">
                <a:solidFill>
                  <a:srgbClr val="000000"/>
                </a:solidFill>
              </a:rPr>
              <a:t> "Starý svět" Asie a Afrika : encyklopedický přehled zemí.  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1999. 399 s., ISBN 80-7182-085-7.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HOLEČEK, M. - JANSKÝ, B. </a:t>
            </a:r>
            <a:r>
              <a:rPr lang="cs-CZ" sz="1400" i="1" dirty="0" smtClean="0">
                <a:solidFill>
                  <a:srgbClr val="000000"/>
                </a:solidFill>
              </a:rPr>
              <a:t>Zeměpis světa 2 : učebnice zeměpisu pro základní školy a </a:t>
            </a:r>
            <a:r>
              <a:rPr lang="cs-CZ" sz="1400" i="1" dirty="0" err="1" smtClean="0">
                <a:solidFill>
                  <a:srgbClr val="000000"/>
                </a:solidFill>
              </a:rPr>
              <a:t>viceletá</a:t>
            </a:r>
            <a:r>
              <a:rPr lang="cs-CZ" sz="1400" i="1" dirty="0" smtClean="0">
                <a:solidFill>
                  <a:srgbClr val="000000"/>
                </a:solidFill>
              </a:rPr>
              <a:t> gymnázia. Amerika - Asie. </a:t>
            </a:r>
            <a:r>
              <a:rPr lang="cs-CZ" sz="1400" dirty="0" smtClean="0">
                <a:solidFill>
                  <a:srgbClr val="000000"/>
                </a:solidFill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</a:rPr>
              <a:t>upr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2001. 72 s. ISBN 80-86034-46-1 :.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5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http://poznani.iscontent.cz/Fotografie/Destinace/800x600/sri-lanka-cejlon-03.jpg 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19.4.2013]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7 URL &lt; </a:t>
            </a:r>
            <a:r>
              <a:rPr lang="cs-CZ" sz="1100" dirty="0" smtClean="0"/>
              <a:t>http://journeysofthesole.files.wordpress.com/2012/10/k2-list_of_countries_by_highest_point.jpg 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19.4.2013]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15 URL &lt; </a:t>
            </a:r>
            <a:r>
              <a:rPr lang="cs-CZ" sz="1100" dirty="0" smtClean="0"/>
              <a:t>http://assets.worldwildlife.org/photos/1274/images/carousel_small/indus_river_dolphin_8.2.2012_whytheymatter_HI_114114.jpg?1345541478 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19.4.2013]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266487" y="620688"/>
            <a:ext cx="3268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 – Jižní Asie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60372" y="2690342"/>
            <a:ext cx="762349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ostrov, na kterém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se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nachází stát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Srí Lanka?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62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98632" y="16288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Cejlon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7890" name="Picture 2" descr="http://poznani.iscontent.cz/Fotografie/Destinace/800x600/sri-lanka-cejlon-03.jpg"/>
          <p:cNvPicPr>
            <a:picLocks noChangeAspect="1" noChangeArrowheads="1"/>
          </p:cNvPicPr>
          <p:nvPr/>
        </p:nvPicPr>
        <p:blipFill>
          <a:blip r:embed="rId5" cstate="print"/>
          <a:srcRect t="6433" r="287"/>
          <a:stretch>
            <a:fillRect/>
          </a:stretch>
        </p:blipFill>
        <p:spPr bwMode="auto">
          <a:xfrm>
            <a:off x="2339752" y="2636912"/>
            <a:ext cx="4464496" cy="31419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44039" y="2690345"/>
            <a:ext cx="845616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hora se jiným názvem označuje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Čogori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9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1556792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K2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" name="Picture 2" descr="http://journeysofthesole.files.wordpress.com/2012/10/k2-list_of_countries_by_highest_po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6233" y="2492896"/>
            <a:ext cx="5291535" cy="35190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79336" y="2382567"/>
            <a:ext cx="838562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území jakého státu se nachází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Jacobád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– místo, kde byla naměřena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nejvyšší absolutní teplota v Asii?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72093" y="3044280"/>
            <a:ext cx="3999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Pákistán (54°C)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449</Words>
  <Application>Microsoft Office PowerPoint</Application>
  <PresentationFormat>Předvádění na obrazovce (4:3)</PresentationFormat>
  <Paragraphs>114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Jižní Asie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128</cp:revision>
  <dcterms:created xsi:type="dcterms:W3CDTF">2010-04-23T15:01:58Z</dcterms:created>
  <dcterms:modified xsi:type="dcterms:W3CDTF">2013-06-28T10:32:22Z</dcterms:modified>
</cp:coreProperties>
</file>