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1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1310" autoAdjust="0"/>
  </p:normalViewPr>
  <p:slideViewPr>
    <p:cSldViewPr>
      <p:cViewPr>
        <p:scale>
          <a:sx n="70" d="100"/>
          <a:sy n="70" d="100"/>
        </p:scale>
        <p:origin x="-13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arvasa_gas_crater_panorama_crop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http://files.miskovsky.webnode.sk/200000183-413dd4238d/o%C3%A1za.jpg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wickedmike.com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/2011/03/japanese.tsunami.2011_iwanuma2.jpg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http://img.aktualne.centrum.cz/378/79/3787986-kuvajt-mapa.jpg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http://nd02.jxs.cz/898/948/e0ab5480d1_52947305_o2.jpg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tyden.cz</a:t>
            </a:r>
            <a:r>
              <a:rPr lang="cs-CZ" dirty="0" smtClean="0"/>
              <a:t>/</a:t>
            </a:r>
            <a:r>
              <a:rPr lang="cs-CZ" dirty="0" err="1" smtClean="0"/>
              <a:t>obrazek</a:t>
            </a:r>
            <a:r>
              <a:rPr lang="cs-CZ" dirty="0" smtClean="0"/>
              <a:t>/201209/5059a25220568/</a:t>
            </a:r>
            <a:r>
              <a:rPr lang="cs-CZ" dirty="0" err="1" smtClean="0"/>
              <a:t>crop</a:t>
            </a:r>
            <a:r>
              <a:rPr lang="cs-CZ" dirty="0" smtClean="0"/>
              <a:t>-249569-</a:t>
            </a:r>
            <a:r>
              <a:rPr lang="cs-CZ" dirty="0" err="1" smtClean="0"/>
              <a:t>uzbek</a:t>
            </a:r>
            <a:r>
              <a:rPr lang="cs-CZ" dirty="0" smtClean="0"/>
              <a:t>-</a:t>
            </a:r>
            <a:r>
              <a:rPr lang="cs-CZ" dirty="0" err="1" smtClean="0"/>
              <a:t>cotton.jpg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http://i.</a:t>
            </a:r>
            <a:r>
              <a:rPr lang="cs-CZ" dirty="0" err="1" smtClean="0"/>
              <a:t>idnes.cz</a:t>
            </a:r>
            <a:r>
              <a:rPr lang="cs-CZ" dirty="0" smtClean="0"/>
              <a:t>/09/022/</a:t>
            </a:r>
            <a:r>
              <a:rPr lang="cs-CZ" dirty="0" err="1" smtClean="0"/>
              <a:t>gal</a:t>
            </a:r>
            <a:r>
              <a:rPr lang="cs-CZ" dirty="0" smtClean="0"/>
              <a:t>/JW291aa9_</a:t>
            </a:r>
            <a:r>
              <a:rPr lang="cs-CZ" dirty="0" err="1" smtClean="0"/>
              <a:t>wolfvolcano</a:t>
            </a:r>
            <a:r>
              <a:rPr lang="cs-CZ" dirty="0" smtClean="0"/>
              <a:t>_l7_2001299_</a:t>
            </a:r>
            <a:r>
              <a:rPr lang="cs-CZ" dirty="0" err="1" smtClean="0"/>
              <a:t>lrg.jpg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http://cs.wikipedia.org/wiki/Soubor:Darvasa_gas_crater_panorama_crop.jpg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http://upload.wikimedia.org/wikipedia/commons/thumb/4/49/Damavand_Mountain.jpg/800px-Damavand_Mountain.jpg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tyden.cz</a:t>
            </a:r>
            <a:r>
              <a:rPr lang="cs-CZ" dirty="0" smtClean="0"/>
              <a:t>/</a:t>
            </a:r>
            <a:r>
              <a:rPr lang="cs-CZ" dirty="0" err="1" smtClean="0"/>
              <a:t>obrazek</a:t>
            </a:r>
            <a:r>
              <a:rPr lang="cs-CZ" dirty="0" smtClean="0"/>
              <a:t>/4a5b4621916b0/</a:t>
            </a:r>
            <a:r>
              <a:rPr lang="cs-CZ" dirty="0" err="1" smtClean="0"/>
              <a:t>aral</a:t>
            </a:r>
            <a:r>
              <a:rPr lang="cs-CZ" dirty="0" smtClean="0"/>
              <a:t>-</a:t>
            </a:r>
            <a:r>
              <a:rPr lang="cs-CZ" dirty="0" err="1" smtClean="0"/>
              <a:t>vyvoj</a:t>
            </a:r>
            <a:r>
              <a:rPr lang="cs-CZ" dirty="0" smtClean="0"/>
              <a:t>-4a5b46d66c396_543x338.jpg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Asie – Střední Asie.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</a:t>
            </a:r>
            <a:r>
              <a:rPr lang="cs-CZ" sz="1100" b="1" dirty="0" smtClean="0">
                <a:solidFill>
                  <a:srgbClr val="000000"/>
                </a:solidFill>
                <a:cs typeface="Arial" charset="0"/>
              </a:rPr>
              <a:t>SLOVA: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/>
              <a:t>Střední Asie,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 povrch, podnebí, vodstvo, fauna a flóra, obyvatelstvo, hospodářství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Střední Asie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VY-32-INOVACE-ZEM-254</a:t>
            </a:r>
            <a:endParaRPr lang="cs-CZ" sz="32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39753" y="2690346"/>
            <a:ext cx="506478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dvě řeky ústí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do Aralského jezera? 	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96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19672" y="1628800"/>
            <a:ext cx="5862182" cy="83099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Syrdarja a Amudarja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2" name="Picture 2" descr="http://www.tyden.cz/obrazek/4a5b4621916b0/aral-vyvoj-4a5b46d66c396_543x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5963" y="2780928"/>
            <a:ext cx="5172075" cy="32194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68685" y="2690343"/>
            <a:ext cx="760689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bezodtoké jezero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východě Kazachstánu? 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325507" y="2967335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Balchaš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79021" y="2321014"/>
            <a:ext cx="8386207" cy="2062103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označení se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používá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pro neobdělávanou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tep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střední Asii a Rusku,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která je určena pro zemědělské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využití </a:t>
            </a:r>
            <a:endParaRPr lang="cs-CZ" sz="32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(pěstování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pšenice a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ječmene)? </a:t>
            </a:r>
            <a:endParaRPr lang="cs-CZ" sz="32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22082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517865" y="2967335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Celina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93" y="285728"/>
            <a:ext cx="7641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77953" y="2751897"/>
            <a:ext cx="8988359" cy="120032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hlavní města následujících státu: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Turkmenistán, Afghánistán, Mongolsko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035167" y="2274838"/>
            <a:ext cx="70736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Turkmenistán – Ašchabad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Afghánistán – Kábul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Mongolsko – Ulánbátar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7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808932" y="2197905"/>
            <a:ext cx="7526419" cy="2308324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 stát ze střední Asie je spolu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 Nepálem jediným státem na světě,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kde se ženy dožívají nižšího věku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než muži? 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05706" y="3044280"/>
            <a:ext cx="31325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Afghánistán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72977" y="1669309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-90805" y="2382569"/>
            <a:ext cx="941533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zemědělská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plodina, ve střední Asii 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nazývaná pro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svůj význam „bílé zlato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“,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pro tuto oblast typická? 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6224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74085" y="16288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Bavlna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5122" name="Picture 2" descr="http://www.tyden.cz/obrazek/201209/5059a25220568/crop-249569-uzbek-cot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708920"/>
            <a:ext cx="5715000" cy="27432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</a:t>
            </a:r>
            <a:r>
              <a:rPr lang="cs-CZ" sz="1400" i="1" dirty="0" smtClean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HOLEČEK, M. - JANSKÝ, B. </a:t>
            </a:r>
            <a:r>
              <a:rPr lang="cs-CZ" sz="1400" i="1" dirty="0" smtClean="0">
                <a:solidFill>
                  <a:srgbClr val="000000"/>
                </a:solidFill>
              </a:rPr>
              <a:t>Zeměpis světa 2 : učebnice zeměpisu pro základní školy a </a:t>
            </a:r>
            <a:r>
              <a:rPr lang="cs-CZ" sz="1400" i="1" dirty="0" err="1" smtClean="0">
                <a:solidFill>
                  <a:srgbClr val="000000"/>
                </a:solidFill>
              </a:rPr>
              <a:t>viceletá</a:t>
            </a:r>
            <a:r>
              <a:rPr lang="cs-CZ" sz="1400" i="1" dirty="0" smtClean="0">
                <a:solidFill>
                  <a:srgbClr val="000000"/>
                </a:solidFill>
              </a:rPr>
              <a:t> gymnázia. Amerika - Asie. </a:t>
            </a:r>
            <a:r>
              <a:rPr lang="cs-CZ" sz="1400" dirty="0" smtClean="0">
                <a:solidFill>
                  <a:srgbClr val="000000"/>
                </a:solidFill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</a:rPr>
              <a:t>upr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2001. 72 s. ISBN 80-86034-46-1 :.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7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http://cs.wikipedia.org/wiki/Soubor:Darvasa_gas_crater_panorama_crop.jpg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11 URL &lt;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tyden.cz</a:t>
            </a:r>
            <a:r>
              <a:rPr lang="cs-CZ" sz="1100" dirty="0" smtClean="0"/>
              <a:t>/</a:t>
            </a:r>
            <a:r>
              <a:rPr lang="cs-CZ" sz="1100" dirty="0" err="1" smtClean="0"/>
              <a:t>obrazek</a:t>
            </a:r>
            <a:r>
              <a:rPr lang="cs-CZ" sz="1100" dirty="0" smtClean="0"/>
              <a:t>/4a5b4621916b0/</a:t>
            </a:r>
            <a:r>
              <a:rPr lang="cs-CZ" sz="1100" dirty="0" err="1" smtClean="0"/>
              <a:t>aral</a:t>
            </a:r>
            <a:r>
              <a:rPr lang="cs-CZ" sz="1100" dirty="0" smtClean="0"/>
              <a:t>-</a:t>
            </a:r>
            <a:r>
              <a:rPr lang="cs-CZ" sz="1100" dirty="0" err="1" smtClean="0"/>
              <a:t>vyvoj</a:t>
            </a:r>
            <a:r>
              <a:rPr lang="cs-CZ" sz="1100" dirty="0" smtClean="0"/>
              <a:t>-4a5b46d66c396_543x338.jpg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20.4.2013]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21 URL &lt;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tyden.cz</a:t>
            </a:r>
            <a:r>
              <a:rPr lang="cs-CZ" sz="1100" dirty="0" smtClean="0"/>
              <a:t>/</a:t>
            </a:r>
            <a:r>
              <a:rPr lang="cs-CZ" sz="1100" dirty="0" err="1" smtClean="0"/>
              <a:t>obrazek</a:t>
            </a:r>
            <a:r>
              <a:rPr lang="cs-CZ" sz="1100" dirty="0" smtClean="0"/>
              <a:t>/4a5b4621916b0/</a:t>
            </a:r>
            <a:r>
              <a:rPr lang="cs-CZ" sz="1100" dirty="0" err="1" smtClean="0"/>
              <a:t>aral</a:t>
            </a:r>
            <a:r>
              <a:rPr lang="cs-CZ" sz="1100" dirty="0" smtClean="0"/>
              <a:t>-</a:t>
            </a:r>
            <a:r>
              <a:rPr lang="cs-CZ" sz="1100" dirty="0" err="1" smtClean="0"/>
              <a:t>vyvoj</a:t>
            </a:r>
            <a:r>
              <a:rPr lang="cs-CZ" sz="1100" dirty="0" smtClean="0"/>
              <a:t>-4a5b46d66c396_543x338.jpg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</a:t>
            </a:r>
            <a:r>
              <a:rPr lang="cs-CZ" sz="1100" smtClean="0">
                <a:solidFill>
                  <a:srgbClr val="000000"/>
                </a:solidFill>
                <a:cs typeface="Times New Roman" pitchFamily="18" charset="0"/>
              </a:rPr>
              <a:t>20.4.2013]</a:t>
            </a:r>
            <a:endParaRPr lang="cs-CZ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973144" y="620688"/>
            <a:ext cx="3855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 – Střední Asie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65536" y="1443548"/>
            <a:ext cx="7412927" cy="378565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třetí nejvyšší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pohoří na světě, které prochází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Tádžikistánem,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Afghánistánem a Čínou?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Nejvyšším vrcholem je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Kongur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( 7 720 m)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6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56341" y="2967335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Pamír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59603" y="1767017"/>
            <a:ext cx="8625053" cy="31700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poušť ve střední Asii,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která zabírá přibližně 70% plochy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Turkmenistánu?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 oblasti jsou bohaté zásoby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ropy a zemního plynu. 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63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1412776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Karakum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" name="Picture 2" descr="http://farm5.staticflickr.com/4023/4670141224_b8c37e9236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20888"/>
            <a:ext cx="2390960" cy="318794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11960" y="2649686"/>
            <a:ext cx="4014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Na této poušti se nachází místo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 názvem </a:t>
            </a:r>
            <a:r>
              <a:rPr lang="cs-CZ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Derweze</a:t>
            </a:r>
            <a:r>
              <a:rPr lang="cs-CZ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 - kráter, ve kterém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od roku 1971 hoří unikající zemní plyn</a:t>
            </a:r>
          </a:p>
        </p:txBody>
      </p:sp>
      <p:pic>
        <p:nvPicPr>
          <p:cNvPr id="33796" name="Picture 4" descr="Soubor:Darvasa gas crater panorama cr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861048"/>
            <a:ext cx="3731568" cy="1553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13479" y="1582350"/>
            <a:ext cx="7517378" cy="35394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rozsáhlé zlomové pohoří </a:t>
            </a:r>
            <a:endParaRPr lang="cs-CZ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táhnoucí se rovnoběžkovým </a:t>
            </a:r>
            <a:endParaRPr lang="cs-CZ" sz="32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směrem ve střední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Asii</a:t>
            </a:r>
            <a:endParaRPr lang="cs-CZ" sz="32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(dělí se na západní, centrální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východní 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část), vzniklé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při hercynském (variském) </a:t>
            </a:r>
            <a:endParaRPr lang="cs-CZ" sz="32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vrásnění?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62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12920" y="3044280"/>
            <a:ext cx="2161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Ťan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šan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515</Words>
  <Application>Microsoft Office PowerPoint</Application>
  <PresentationFormat>Předvádění na obrazovce (4:3)</PresentationFormat>
  <Paragraphs>133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Střední Asie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136</cp:revision>
  <dcterms:created xsi:type="dcterms:W3CDTF">2010-04-23T15:01:58Z</dcterms:created>
  <dcterms:modified xsi:type="dcterms:W3CDTF">2013-06-28T10:26:30Z</dcterms:modified>
</cp:coreProperties>
</file>