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882D9-0306-4CC4-B21F-1FF9DE0231EE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11771-E665-47EB-B4B4-7DD2540BD2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148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11771-E665-47EB-B4B4-7DD2540BD21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098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619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305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489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87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229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62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7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353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648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22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6848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FB2D-DD43-448A-80C8-2C9E966A5C26}" type="datetimeFigureOut">
              <a:rPr lang="cs-CZ" smtClean="0"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B80BE-C8E6-4707-83F5-AAAF5ABA2C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70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4895850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2800" b="1" dirty="0" smtClean="0">
                <a:latin typeface="+mn-lt"/>
              </a:rPr>
              <a:t>Tematický celek: Dějepis II. stupeň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Název a číslo učebního materiálu</a:t>
            </a:r>
            <a:br>
              <a:rPr lang="cs-CZ" sz="32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Na rozcestí</a:t>
            </a:r>
            <a:r>
              <a:rPr lang="cs-CZ" sz="2000" b="1" dirty="0" smtClean="0">
                <a:latin typeface="+mn-lt"/>
              </a:rPr>
              <a:t/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VY_32_INOVACE_10_16</a:t>
            </a:r>
            <a:br>
              <a:rPr lang="cs-CZ" sz="2000" b="1" dirty="0" smtClean="0">
                <a:latin typeface="+mn-lt"/>
              </a:rPr>
            </a:br>
            <a:r>
              <a:rPr lang="cs-CZ" sz="2000" b="1" dirty="0" smtClean="0">
                <a:latin typeface="+mn-lt"/>
              </a:rPr>
              <a:t>Tomáš Zezula</a:t>
            </a:r>
            <a:r>
              <a:rPr lang="cs-CZ" sz="2000" b="1" i="1" dirty="0" smtClean="0"/>
              <a:t/>
            </a:r>
            <a:br>
              <a:rPr lang="cs-CZ" sz="20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</a:t>
            </a:r>
            <a:r>
              <a:rPr lang="cs-CZ" sz="1800" b="1" dirty="0" smtClean="0"/>
              <a:t>: Tragédie stoupenců demokracie, únor 1948</a:t>
            </a:r>
            <a:br>
              <a:rPr lang="cs-CZ" sz="1800" b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373688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87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Tragédie stoupenců demokracie v ČSR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1947 – přelomový rok pro Československo</a:t>
            </a:r>
          </a:p>
          <a:p>
            <a:r>
              <a:rPr lang="cs-CZ" dirty="0"/>
              <a:t> </a:t>
            </a:r>
            <a:r>
              <a:rPr lang="cs-CZ" dirty="0" smtClean="0"/>
              <a:t>varovné signály v ekonomice</a:t>
            </a:r>
          </a:p>
          <a:p>
            <a:r>
              <a:rPr lang="cs-CZ" dirty="0"/>
              <a:t> </a:t>
            </a:r>
            <a:r>
              <a:rPr lang="cs-CZ" dirty="0" smtClean="0"/>
              <a:t>úsilí o získání půjček ze zahraničí – neúspěšné</a:t>
            </a:r>
          </a:p>
          <a:p>
            <a:r>
              <a:rPr lang="cs-CZ" dirty="0"/>
              <a:t> </a:t>
            </a:r>
            <a:r>
              <a:rPr lang="cs-CZ" dirty="0" smtClean="0"/>
              <a:t>jediná naděje – Marshallův plán – Češi pozváni, ale Stalin naši účast zamítl</a:t>
            </a:r>
          </a:p>
          <a:p>
            <a:r>
              <a:rPr lang="cs-CZ" dirty="0"/>
              <a:t> </a:t>
            </a:r>
            <a:r>
              <a:rPr lang="cs-CZ" dirty="0" smtClean="0"/>
              <a:t>důležitost zavést u nás komunistický monopol – cíl a zájem sovětské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1935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Komunisté - příprava k rozhodujícímu mocenskému střetnutí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Československo – obtíže domácího původu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tlak na růst mezd a snížení cen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nedostatek pracovních sil a surovin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slabý výsledek hospodaření rolníků v pohraničí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kritické důsledky sucha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to vše bylo zdrojem sociálního napětí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tažení komunistů proti demokratickým stranám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2964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cs-CZ" dirty="0" smtClean="0"/>
              <a:t>Politická a vládní krize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neschopnost domluvit se na důležitých zákonech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nesouhlas s metodami a postupem bezpečnostních složek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20. února 1948 podávají ministři tří demokratických stran demisi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rozhodující moment pro KSČ pro převzetí moci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masová shromáždění lidí – dělníků po celé zemi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pohotovost bezpečnosti, milicí</a:t>
            </a:r>
          </a:p>
        </p:txBody>
      </p:sp>
    </p:spTree>
    <p:extLst>
      <p:ext uri="{BB962C8B-B14F-4D97-AF65-F5344CB8AC3E}">
        <p14:creationId xmlns:p14="http://schemas.microsoft.com/office/powerpoint/2010/main" val="8808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tlak na prezidenta E. Beneše z obou stran (aby demisi nepřijímal, Gottwald tlačil, aby ji přijal)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25. února 1948 – podepsal prezident Beneš demisi demokratických ministrů</a:t>
            </a:r>
          </a:p>
          <a:p>
            <a:pPr marL="0" indent="0">
              <a:buNone/>
            </a:pPr>
            <a:endParaRPr lang="cs-CZ" sz="1400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Důsledky: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/>
              <a:t> zničení demokratických principů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převzetí veškeré moci komunisty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nástup cesty ke komunistické totalitě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tragické následky na dlouhou dobu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61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Zdroje:</a:t>
            </a:r>
          </a:p>
          <a:p>
            <a:r>
              <a:rPr lang="cs-CZ" sz="2000" dirty="0"/>
              <a:t>Kocián Jiří, Lidé v dějinách, období 1945-1989, dějepis pro 2. stupeň základní školy a pro odpovídající ročníky víceletých gymnázií, 1. vydání, Praha: Nakladatelství Fortuna, 1997, ISBN 80-7168-503-8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7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</TotalTime>
  <Words>265</Words>
  <Application>Microsoft Office PowerPoint</Application>
  <PresentationFormat>Předvádění na obrazovce (4:3)</PresentationFormat>
  <Paragraphs>34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Základní škola a Mateřská škola, Šumná, okres Znojmo OP VK 1.4 75022320 Tematický celek: Dějepis II. stupeň Název a číslo učebního materiálu Na rozcestí VY_32_INOVACE_10_16 Tomáš Zezula  Anotace: Tragédie stoupenců demokracie, únor 1948 Metodika: prezentace slouží k předvedení na interaktivní tabuli</vt:lpstr>
      <vt:lpstr>Tragédie stoupenců demokracie v ČSR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Tomáš Zezula</dc:creator>
  <cp:lastModifiedBy>Tomáš Zezula</cp:lastModifiedBy>
  <cp:revision>17</cp:revision>
  <dcterms:created xsi:type="dcterms:W3CDTF">2013-02-15T17:05:49Z</dcterms:created>
  <dcterms:modified xsi:type="dcterms:W3CDTF">2013-06-11T20:11:24Z</dcterms:modified>
</cp:coreProperties>
</file>