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3834-0264-42D3-BB6A-F6658A5DA9F4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F9CE-DE9B-4FBA-AFD0-55BB48D3EE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85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3834-0264-42D3-BB6A-F6658A5DA9F4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F9CE-DE9B-4FBA-AFD0-55BB48D3EE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21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3834-0264-42D3-BB6A-F6658A5DA9F4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F9CE-DE9B-4FBA-AFD0-55BB48D3EE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655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3834-0264-42D3-BB6A-F6658A5DA9F4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F9CE-DE9B-4FBA-AFD0-55BB48D3EE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39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3834-0264-42D3-BB6A-F6658A5DA9F4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F9CE-DE9B-4FBA-AFD0-55BB48D3EE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323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3834-0264-42D3-BB6A-F6658A5DA9F4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F9CE-DE9B-4FBA-AFD0-55BB48D3EE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083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3834-0264-42D3-BB6A-F6658A5DA9F4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F9CE-DE9B-4FBA-AFD0-55BB48D3EE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01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3834-0264-42D3-BB6A-F6658A5DA9F4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F9CE-DE9B-4FBA-AFD0-55BB48D3EE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90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3834-0264-42D3-BB6A-F6658A5DA9F4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F9CE-DE9B-4FBA-AFD0-55BB48D3EE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78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3834-0264-42D3-BB6A-F6658A5DA9F4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F9CE-DE9B-4FBA-AFD0-55BB48D3EE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900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3834-0264-42D3-BB6A-F6658A5DA9F4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F9CE-DE9B-4FBA-AFD0-55BB48D3EE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97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13834-0264-42D3-BB6A-F6658A5DA9F4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AF9CE-DE9B-4FBA-AFD0-55BB48D3EE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03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2800" b="1" dirty="0" smtClean="0">
                <a:latin typeface="+mn-lt"/>
              </a:rPr>
              <a:t>Tematický celek: Dějepis II. stupeň</a:t>
            </a:r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2800" b="1" dirty="0" smtClean="0">
                <a:latin typeface="+mn-lt"/>
              </a:rPr>
              <a:t>ČSR do květnových voleb 1946</a:t>
            </a:r>
            <a:r>
              <a:rPr lang="cs-CZ" sz="2000" b="1" dirty="0" smtClean="0">
                <a:latin typeface="+mn-lt"/>
              </a:rPr>
              <a:t/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VY_32_INOVACE_10_15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Tomáš Zezula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</a:t>
            </a:r>
            <a:r>
              <a:rPr lang="cs-CZ" sz="1800" b="1" smtClean="0"/>
              <a:t>: národní </a:t>
            </a:r>
            <a:r>
              <a:rPr lang="cs-CZ" sz="1800" b="1" dirty="0" smtClean="0"/>
              <a:t>fronta, dekrety, volby 1946</a:t>
            </a:r>
            <a:br>
              <a:rPr lang="cs-CZ" sz="18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487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Situace v ČSR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úcta a obdiv k bojovníkům za svobodu a spojeneckým armádám</a:t>
            </a:r>
          </a:p>
          <a:p>
            <a:r>
              <a:rPr lang="cs-CZ" dirty="0" smtClean="0"/>
              <a:t>touha udržet národní jednotu – obnova dřívějších organizací, zakládání nových</a:t>
            </a:r>
          </a:p>
          <a:p>
            <a:r>
              <a:rPr lang="cs-CZ" dirty="0" smtClean="0"/>
              <a:t>nutnost spojenectví se SSSR</a:t>
            </a:r>
          </a:p>
          <a:p>
            <a:r>
              <a:rPr lang="cs-CZ" dirty="0" smtClean="0"/>
              <a:t>omezení počtu politických stran</a:t>
            </a:r>
          </a:p>
          <a:p>
            <a:r>
              <a:rPr lang="cs-CZ" dirty="0" smtClean="0"/>
              <a:t>sociálněekonomická opatření před krizí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1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1. československá vláda Národní fronty Čechů a Slováků</a:t>
            </a:r>
          </a:p>
          <a:p>
            <a:pPr lvl="1"/>
            <a:r>
              <a:rPr lang="cs-CZ" dirty="0" smtClean="0"/>
              <a:t>příjezd do Prahy 10.5.1945, ustavena 4.4.1945 v Košicích</a:t>
            </a:r>
          </a:p>
          <a:p>
            <a:pPr lvl="1"/>
            <a:r>
              <a:rPr lang="cs-CZ" dirty="0" smtClean="0"/>
              <a:t>v čele Zdeněk </a:t>
            </a:r>
            <a:r>
              <a:rPr lang="cs-CZ" dirty="0" err="1" smtClean="0"/>
              <a:t>Fierlinger</a:t>
            </a:r>
            <a:endParaRPr lang="cs-CZ" dirty="0" smtClean="0"/>
          </a:p>
          <a:p>
            <a:pPr lvl="1"/>
            <a:r>
              <a:rPr lang="cs-CZ" dirty="0" smtClean="0"/>
              <a:t>zastoupeny strany: sociální demokraté, národní socialisté, lidovci (po třech ministrech), slovenští demokraté (4 ministři), komunisté (6 ministrů)</a:t>
            </a:r>
          </a:p>
          <a:p>
            <a:pPr lvl="1"/>
            <a:r>
              <a:rPr lang="cs-CZ" dirty="0" smtClean="0"/>
              <a:t>vládní program nebyl návratem k obnově dem. zřízení, ale projekt komunistů k výstavbě nového režimu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24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 smtClean="0"/>
              <a:t>Národní fronta</a:t>
            </a:r>
          </a:p>
          <a:p>
            <a:r>
              <a:rPr lang="cs-CZ" dirty="0" smtClean="0"/>
              <a:t>sdružovaly se v ní obnovené politické strany (ne však pravicové)</a:t>
            </a:r>
          </a:p>
          <a:p>
            <a:r>
              <a:rPr lang="cs-CZ" dirty="0" smtClean="0"/>
              <a:t>tzn. neexistence opozice!!!!</a:t>
            </a:r>
          </a:p>
          <a:p>
            <a:r>
              <a:rPr lang="cs-CZ" dirty="0" smtClean="0"/>
              <a:t>stála mimo parlament a demokratickou kontrolu</a:t>
            </a:r>
          </a:p>
          <a:p>
            <a:r>
              <a:rPr lang="cs-CZ" dirty="0" smtClean="0"/>
              <a:t>strany utvořily vládu  a určovaly státní politiku</a:t>
            </a:r>
          </a:p>
          <a:p>
            <a:r>
              <a:rPr lang="cs-CZ" dirty="0" smtClean="0"/>
              <a:t>příklon k socialismu – rozdílně chápanému</a:t>
            </a:r>
          </a:p>
          <a:p>
            <a:r>
              <a:rPr lang="cs-CZ" dirty="0" smtClean="0"/>
              <a:t>ROH – Revoluční odborové hnutí – nejsilnější masová společenská organizace – 2 mil. Členů</a:t>
            </a:r>
          </a:p>
          <a:p>
            <a:pPr lvl="1"/>
            <a:r>
              <a:rPr lang="cs-CZ" dirty="0" smtClean="0"/>
              <a:t>ovlivněna komunisty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72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u="sng" dirty="0" smtClean="0"/>
              <a:t>Znárodnění:</a:t>
            </a:r>
          </a:p>
          <a:p>
            <a:r>
              <a:rPr lang="cs-CZ" dirty="0" smtClean="0"/>
              <a:t>převod podniků, bank, pojišťoven ze soukromého vlastnictví do vlastnictví státu</a:t>
            </a:r>
          </a:p>
          <a:p>
            <a:r>
              <a:rPr lang="cs-CZ" dirty="0" smtClean="0"/>
              <a:t>podniky, průmysl – nad 500 zaměstnanců </a:t>
            </a:r>
            <a:r>
              <a:rPr lang="cs-CZ" sz="2800" dirty="0" smtClean="0"/>
              <a:t>(celkem asi 2100 podniků -75% podíl průmyslu)</a:t>
            </a:r>
          </a:p>
          <a:p>
            <a:pPr marL="0" indent="0">
              <a:buNone/>
            </a:pPr>
            <a:r>
              <a:rPr lang="cs-CZ" u="sng" dirty="0" smtClean="0"/>
              <a:t>Pozemková reforma:</a:t>
            </a:r>
          </a:p>
          <a:p>
            <a:r>
              <a:rPr lang="cs-CZ" dirty="0" smtClean="0"/>
              <a:t>konfiskace půdy a zemědělských závodů Němců, Maďarů, kolaborantů a zrádců</a:t>
            </a:r>
          </a:p>
          <a:p>
            <a:r>
              <a:rPr lang="cs-CZ" dirty="0" smtClean="0"/>
              <a:t>půda přidělena bezzemkům a malým rolníkům</a:t>
            </a:r>
          </a:p>
          <a:p>
            <a:r>
              <a:rPr lang="cs-CZ" dirty="0" smtClean="0"/>
              <a:t>příděl půdy zejména v pohraničí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7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u="sng" dirty="0" smtClean="0"/>
              <a:t>Dekrety prezidenta republiky</a:t>
            </a:r>
          </a:p>
          <a:p>
            <a:r>
              <a:rPr lang="cs-CZ" dirty="0" smtClean="0"/>
              <a:t>vydávány s pravomocí zákona k obnově státu a jeho samostatnosti</a:t>
            </a:r>
          </a:p>
          <a:p>
            <a:r>
              <a:rPr lang="cs-CZ" dirty="0" smtClean="0"/>
              <a:t>znárodnění, konfiskace půdy a majetku Němců a zrádců, odsun Němců, trestání zločinů (retribuce – zřízeny mimořádné lidové soudy)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Prozatímní národní shromáždění</a:t>
            </a:r>
          </a:p>
          <a:p>
            <a:r>
              <a:rPr lang="cs-CZ" dirty="0" smtClean="0"/>
              <a:t>první  nejvyšší zákonodárný orgán v osvobozeném Československu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694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Změny v ozbrojených složkách</a:t>
            </a:r>
          </a:p>
          <a:p>
            <a:pPr lvl="1"/>
            <a:r>
              <a:rPr lang="cs-CZ" dirty="0" smtClean="0"/>
              <a:t>osvětoví důstojníci – velké pravomoci, politická výchova mužstva a důstojníků (ovládli komunisté)</a:t>
            </a:r>
          </a:p>
          <a:p>
            <a:pPr lvl="1"/>
            <a:r>
              <a:rPr lang="cs-CZ" dirty="0" smtClean="0"/>
              <a:t>Útvar obranného zpravodajství (prováděl ve skutečnosti zpravodajství o důstojnících)</a:t>
            </a:r>
          </a:p>
          <a:p>
            <a:r>
              <a:rPr lang="cs-CZ" dirty="0" smtClean="0"/>
              <a:t>Změny v bezpečnostních složkách</a:t>
            </a:r>
          </a:p>
          <a:p>
            <a:pPr lvl="1"/>
            <a:r>
              <a:rPr lang="cs-CZ" dirty="0" smtClean="0"/>
              <a:t>Sbor národní bezpečnosti (SNB) – příslušníci bývalého četnictva a policie, noví příslušníci – bývalí partyzáni, členové revolučních gard</a:t>
            </a:r>
          </a:p>
          <a:p>
            <a:pPr lvl="1"/>
            <a:r>
              <a:rPr lang="cs-CZ" dirty="0" smtClean="0"/>
              <a:t>ve vedoucích funkcích většinou komunisté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498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Volby 1946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26.5.1946</a:t>
            </a:r>
          </a:p>
          <a:p>
            <a:r>
              <a:rPr lang="cs-CZ" dirty="0" smtClean="0"/>
              <a:t>první volby v ČSR po válce, na dlouhou dobu poslední za účasti více politických stran</a:t>
            </a:r>
          </a:p>
          <a:p>
            <a:r>
              <a:rPr lang="cs-CZ" dirty="0" smtClean="0"/>
              <a:t>jednoznačné vítězství komunistů</a:t>
            </a:r>
          </a:p>
          <a:p>
            <a:r>
              <a:rPr lang="cs-CZ" dirty="0" smtClean="0"/>
              <a:t>nová vláda Národní fronty Čechů a Slováků – poprvé v dějinách v čele s komunistickým premiérem – Klementem Gottwaldem</a:t>
            </a:r>
          </a:p>
          <a:p>
            <a:r>
              <a:rPr lang="cs-CZ" dirty="0" smtClean="0"/>
              <a:t>důsledek voleb – boj mezi komunisty a nekomunisty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79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Zdroje:</a:t>
            </a:r>
          </a:p>
          <a:p>
            <a:r>
              <a:rPr lang="cs-CZ" sz="2000" dirty="0"/>
              <a:t>Kocián Jiří, Lidé v dějinách, období 1945-1989, dějepis pro 2. stupeň základní školy a pro odpovídající ročníky víceletých gymnázií, 1. vydání, Praha: Nakladatelství Fortuna, 1997, ISBN 80-7168-503-8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6501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419</Words>
  <Application>Microsoft Office PowerPoint</Application>
  <PresentationFormat>Předvádění na obrazovce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Základní škola a Mateřská škola, Šumná, okres Znojmo OP VK 1.4 75022320 Tematický celek: Dějepis II. stupeň Název a číslo učebního materiálu ČSR do květnových voleb 1946 VY_32_INOVACE_10_15 Tomáš Zezula  Anotace: národní fronta, dekrety, volby 1946 Metodika: prezentace slouží k předvedení na interaktivní tabuli</vt:lpstr>
      <vt:lpstr>Situace v ČSR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Volby 1946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Zezula</dc:creator>
  <cp:lastModifiedBy>Tomáš Zezula</cp:lastModifiedBy>
  <cp:revision>7</cp:revision>
  <dcterms:created xsi:type="dcterms:W3CDTF">2013-02-15T14:28:21Z</dcterms:created>
  <dcterms:modified xsi:type="dcterms:W3CDTF">2013-06-11T12:43:17Z</dcterms:modified>
</cp:coreProperties>
</file>