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37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53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11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9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742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5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08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89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033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575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7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36F5C-AB1E-4DD8-A36F-607C439F7537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9DF93-8F0D-46BC-AF42-2A49B36879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Sovětizace střední a východní Evropy, studená válka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VY_32_INOVACE_10_14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000" b="1" dirty="0" smtClean="0"/>
              <a:t>Formování sovětského bloku, studená válka</a:t>
            </a:r>
            <a:br>
              <a:rPr lang="cs-CZ" sz="20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3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Formování sovětského bloku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Sféra vlivu SSSR</a:t>
            </a:r>
          </a:p>
          <a:p>
            <a:r>
              <a:rPr lang="cs-CZ" dirty="0" smtClean="0"/>
              <a:t>Vznik Informačního byra – ideologické a organizační ústředny 9 komunistických stran v Evropě – Bulharsko, Československo, Jugoslávie, Maďarska, Polsko, Rumunsko, Sovětský svaz, Francie, Itálie)</a:t>
            </a:r>
          </a:p>
          <a:p>
            <a:r>
              <a:rPr lang="cs-CZ" dirty="0" smtClean="0"/>
              <a:t>Pro komunisty – nebezpečí demokracie na západě – proto urychlené převzetí moci v jednotlivých zemích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994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Cestu k budování komunismu nastupují:</a:t>
            </a:r>
          </a:p>
          <a:p>
            <a:pPr lvl="1"/>
            <a:r>
              <a:rPr lang="cs-CZ" dirty="0" smtClean="0"/>
              <a:t>Albánie, Bulharsko, ČSR, Jugoslávie, Maďarsko, NDR, Polsko a Rumunsko</a:t>
            </a:r>
          </a:p>
          <a:p>
            <a:r>
              <a:rPr lang="cs-CZ" dirty="0" smtClean="0"/>
              <a:t>U moci v těchto zemích již v roce 1948!!!</a:t>
            </a:r>
          </a:p>
          <a:p>
            <a:r>
              <a:rPr lang="cs-CZ" dirty="0" smtClean="0"/>
              <a:t>Znaky této totality:</a:t>
            </a:r>
          </a:p>
          <a:p>
            <a:pPr lvl="1"/>
            <a:r>
              <a:rPr lang="cs-CZ" dirty="0" smtClean="0"/>
              <a:t>KS řídí, organizuje a kontroluje politický, ale i kulturní a společenský život</a:t>
            </a:r>
          </a:p>
          <a:p>
            <a:pPr lvl="1"/>
            <a:r>
              <a:rPr lang="cs-CZ" dirty="0" smtClean="0"/>
              <a:t>neexistují svobodné volby</a:t>
            </a:r>
          </a:p>
          <a:p>
            <a:pPr lvl="1"/>
            <a:r>
              <a:rPr lang="cs-CZ" dirty="0" smtClean="0"/>
              <a:t>centrálně řízené hospodářství</a:t>
            </a:r>
          </a:p>
          <a:p>
            <a:pPr lvl="1"/>
            <a:r>
              <a:rPr lang="cs-CZ" dirty="0" smtClean="0"/>
              <a:t>likvidace soukromého podnikání – vyvlastnění</a:t>
            </a:r>
          </a:p>
          <a:p>
            <a:pPr lvl="1"/>
            <a:r>
              <a:rPr lang="cs-CZ" dirty="0" smtClean="0"/>
              <a:t>kolektivizace zemědělství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6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Mocenský zájem Moskvy:</a:t>
            </a:r>
          </a:p>
          <a:p>
            <a:r>
              <a:rPr lang="cs-CZ" dirty="0" smtClean="0"/>
              <a:t>zásahy do vnitřních záležitostí států (prostřednictvím vlád a domácích komunistů)</a:t>
            </a:r>
          </a:p>
          <a:p>
            <a:r>
              <a:rPr lang="cs-CZ" dirty="0" smtClean="0"/>
              <a:t>aktivita sovětských vojenských a bezpečnostních složek (armáda, KGB)</a:t>
            </a:r>
          </a:p>
          <a:p>
            <a:r>
              <a:rPr lang="cs-CZ" dirty="0" smtClean="0"/>
              <a:t>působení prostřednictvím sovětských zastupitelských úřadů v zemích</a:t>
            </a:r>
          </a:p>
          <a:p>
            <a:r>
              <a:rPr lang="cs-CZ" dirty="0" smtClean="0"/>
              <a:t>ideové pouto – poslušnost komunistů vůči sovětské politice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296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Studená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Západní Evropa a USA – prosazování koncepce silné a sjednocené Evropy – hospodářský rozmach, obranyschopná – aby se nemusela obávat SSSR</a:t>
            </a:r>
          </a:p>
          <a:p>
            <a:r>
              <a:rPr lang="cs-CZ" dirty="0" smtClean="0"/>
              <a:t>vytlačení komunistů z vlád Francie a Itálie</a:t>
            </a:r>
          </a:p>
          <a:p>
            <a:r>
              <a:rPr lang="cs-CZ" dirty="0" smtClean="0"/>
              <a:t>konec 40.let – Evropa rozdělena do dvou mocenskopolitických bloků</a:t>
            </a:r>
          </a:p>
          <a:p>
            <a:r>
              <a:rPr lang="cs-CZ" dirty="0" smtClean="0"/>
              <a:t>Koncepce zadržování komunismu – hráz proti jeho dalšímu pronikání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2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Marshallův plán – červen 1947 – americký návrh a pomoc pro zahájení poválečné obnovy ekonomiky západoevropských zemí (ČSR se pod diktátem Moskvy nesměla účastnit)</a:t>
            </a:r>
          </a:p>
          <a:p>
            <a:r>
              <a:rPr lang="cs-CZ" dirty="0" smtClean="0"/>
              <a:t>Studená válka 	– atmosféra oboustranného strachu mezi demokratickými a komunistickými zeměmi</a:t>
            </a:r>
          </a:p>
          <a:p>
            <a:r>
              <a:rPr lang="cs-CZ" dirty="0" smtClean="0"/>
              <a:t>Napětí mezi USA a SSSR – politické i vojenské</a:t>
            </a:r>
          </a:p>
          <a:p>
            <a:r>
              <a:rPr lang="cs-CZ" dirty="0" smtClean="0"/>
              <a:t>rostoucí množství atomových zbraní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69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Nejvyhrocenější etapy studené války: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Válka v Koreji (1950 – 1953)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Berlínská krize (1961)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Karibská krize (1962)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r>
              <a:rPr lang="cs-CZ" dirty="0" smtClean="0"/>
              <a:t>Konec studené války – rozpad sovětského bloku (konec 80. let), rozpad SSSR (1991)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5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65835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325</Words>
  <Application>Microsoft Office PowerPoint</Application>
  <PresentationFormat>Předvádění na obrazovce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Dějepis II. stupeň Název a číslo učebního materiálu Sovětizace střední a východní Evropy, studená válka VY_32_INOVACE_10_14 Tomáš Zezula  Anotace: Formování sovětského bloku, studená válka Metodika: prezentace slouží k předvedení na interaktivní tabuli</vt:lpstr>
      <vt:lpstr>Formování sovětského bloku</vt:lpstr>
      <vt:lpstr>Prezentace aplikace PowerPoint</vt:lpstr>
      <vt:lpstr>Prezentace aplikace PowerPoint</vt:lpstr>
      <vt:lpstr>Studená válka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škola, Šumná, okres Znojmo OP VK 1.4 75022320 Tematický celek: Dějepis II. stupeň Název a číslo učebního materiálu Poválečné uspořádání Evropy VY_32_INOVACE_10_12 Tomáš Zezula  Anotace: Vznik ČSR, 28. říjen, připojení Slovenska a Podkarpatské Rusi Metodika: prezentace slouží k předvedení na interaktivní tabuli</dc:title>
  <dc:creator>Tomáš Zezula</dc:creator>
  <cp:lastModifiedBy>Tomáš Zezula</cp:lastModifiedBy>
  <cp:revision>18</cp:revision>
  <dcterms:created xsi:type="dcterms:W3CDTF">2013-02-13T14:08:33Z</dcterms:created>
  <dcterms:modified xsi:type="dcterms:W3CDTF">2013-06-11T12:43:35Z</dcterms:modified>
</cp:coreProperties>
</file>