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4666-8366-4CE7-92F3-36241400813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00FE-6D7E-4055-892A-803B1266B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53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4666-8366-4CE7-92F3-36241400813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00FE-6D7E-4055-892A-803B1266B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87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4666-8366-4CE7-92F3-36241400813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00FE-6D7E-4055-892A-803B1266B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1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4666-8366-4CE7-92F3-36241400813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00FE-6D7E-4055-892A-803B1266B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92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4666-8366-4CE7-92F3-36241400813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00FE-6D7E-4055-892A-803B1266B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86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4666-8366-4CE7-92F3-36241400813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00FE-6D7E-4055-892A-803B1266B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32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4666-8366-4CE7-92F3-36241400813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00FE-6D7E-4055-892A-803B1266B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513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4666-8366-4CE7-92F3-36241400813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00FE-6D7E-4055-892A-803B1266B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961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4666-8366-4CE7-92F3-36241400813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00FE-6D7E-4055-892A-803B1266B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17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4666-8366-4CE7-92F3-36241400813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00FE-6D7E-4055-892A-803B1266B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744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4666-8366-4CE7-92F3-36241400813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00FE-6D7E-4055-892A-803B1266B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94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54666-8366-4CE7-92F3-36241400813B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C00FE-6D7E-4055-892A-803B1266B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0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Tematický celek: Dějepis II. stupeň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Poválečné uspořádání Evropy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VY_32_INOVACE_10_12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</a:t>
            </a:r>
            <a:r>
              <a:rPr lang="cs-CZ" sz="2000" b="1" dirty="0" smtClean="0"/>
              <a:t>spolupráce vítězných mocností, ČSR po válce</a:t>
            </a:r>
            <a:br>
              <a:rPr lang="cs-CZ" sz="20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293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Spolupráce vítězných mocností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po válce a krátce po ní</a:t>
            </a:r>
          </a:p>
          <a:p>
            <a:r>
              <a:rPr lang="cs-CZ" dirty="0" smtClean="0"/>
              <a:t>vznik Organizace spojených národů (OSN) – měla se stát garantem míru</a:t>
            </a:r>
          </a:p>
          <a:p>
            <a:r>
              <a:rPr lang="cs-CZ" dirty="0" smtClean="0"/>
              <a:t>Norimberský proces – proces s německými válečnými zločinci (20.11.1945 – 1.10.1946)</a:t>
            </a:r>
          </a:p>
          <a:p>
            <a:r>
              <a:rPr lang="cs-CZ" dirty="0" smtClean="0"/>
              <a:t>přesto však obtíže v tomto úsilí – protichůdné společenské systémy – demokracie x komunismus</a:t>
            </a:r>
          </a:p>
        </p:txBody>
      </p:sp>
    </p:spTree>
    <p:extLst>
      <p:ext uri="{BB962C8B-B14F-4D97-AF65-F5344CB8AC3E}">
        <p14:creationId xmlns:p14="http://schemas.microsoft.com/office/powerpoint/2010/main" val="16182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04912"/>
            <a:ext cx="8229600" cy="55212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USA</a:t>
            </a:r>
          </a:p>
          <a:p>
            <a:r>
              <a:rPr lang="cs-CZ" dirty="0" smtClean="0"/>
              <a:t>z války velice posíleny</a:t>
            </a:r>
          </a:p>
          <a:p>
            <a:r>
              <a:rPr lang="cs-CZ" dirty="0" smtClean="0"/>
              <a:t>velká hospodářská síla – obnova západoevropského hospodářství </a:t>
            </a:r>
          </a:p>
          <a:p>
            <a:r>
              <a:rPr lang="cs-CZ" dirty="0" smtClean="0"/>
              <a:t>Západ – závislost na USA</a:t>
            </a:r>
          </a:p>
          <a:p>
            <a:r>
              <a:rPr lang="cs-CZ" dirty="0" smtClean="0"/>
              <a:t>vlastnictví atomové pumy</a:t>
            </a:r>
          </a:p>
          <a:p>
            <a:pPr marL="0" indent="0">
              <a:buNone/>
            </a:pPr>
            <a:r>
              <a:rPr lang="cs-CZ" dirty="0" smtClean="0"/>
              <a:t>Sovětský svaz</a:t>
            </a:r>
          </a:p>
          <a:p>
            <a:r>
              <a:rPr lang="cs-CZ" dirty="0" smtClean="0"/>
              <a:t>po válce – obrovské škody</a:t>
            </a:r>
          </a:p>
          <a:p>
            <a:r>
              <a:rPr lang="cs-CZ" dirty="0" smtClean="0"/>
              <a:t>nejpočetnější armáda světa, dobře vyzbrojená</a:t>
            </a:r>
          </a:p>
          <a:p>
            <a:r>
              <a:rPr lang="cs-CZ" dirty="0" smtClean="0"/>
              <a:t>domáhání se velkých válečných reparací</a:t>
            </a:r>
          </a:p>
        </p:txBody>
      </p:sp>
    </p:spTree>
    <p:extLst>
      <p:ext uri="{BB962C8B-B14F-4D97-AF65-F5344CB8AC3E}">
        <p14:creationId xmlns:p14="http://schemas.microsoft.com/office/powerpoint/2010/main" val="303392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Československo po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sféra vlivu Sovětského svazu</a:t>
            </a:r>
          </a:p>
          <a:p>
            <a:r>
              <a:rPr lang="cs-CZ" dirty="0" smtClean="0"/>
              <a:t>rozhodnutí domácích komunistů se mocensky prosadit</a:t>
            </a:r>
          </a:p>
          <a:p>
            <a:r>
              <a:rPr lang="cs-CZ" dirty="0" smtClean="0"/>
              <a:t>nezbytnost řešení prohloubených sociálních problémů</a:t>
            </a:r>
          </a:p>
          <a:p>
            <a:r>
              <a:rPr lang="cs-CZ" dirty="0" smtClean="0"/>
              <a:t>silná vlna protiněmeckého nacionalismu</a:t>
            </a:r>
          </a:p>
          <a:p>
            <a:r>
              <a:rPr lang="cs-CZ" dirty="0" smtClean="0"/>
              <a:t>důležitý faktor – čs.-sovětská smlouva o spojenectví z roku 1943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965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českoslovenští komunisté – naprostá podřízenost SSSR, ochránci jeho spojenectví</a:t>
            </a:r>
          </a:p>
          <a:p>
            <a:endParaRPr lang="cs-CZ" dirty="0"/>
          </a:p>
          <a:p>
            <a:r>
              <a:rPr lang="cs-CZ" dirty="0" smtClean="0"/>
              <a:t>E. Beneš </a:t>
            </a:r>
          </a:p>
          <a:p>
            <a:pPr marL="457200" lvl="1" indent="0">
              <a:buNone/>
            </a:pPr>
            <a:r>
              <a:rPr lang="cs-CZ" dirty="0" smtClean="0"/>
              <a:t>– orientace na SSSR (aby se neopakoval Mnichov)</a:t>
            </a:r>
          </a:p>
          <a:p>
            <a:pPr lvl="1"/>
            <a:r>
              <a:rPr lang="cs-CZ" dirty="0" smtClean="0"/>
              <a:t>obnova republiky v předmnichovských hranicích</a:t>
            </a:r>
          </a:p>
          <a:p>
            <a:pPr lvl="1"/>
            <a:r>
              <a:rPr lang="cs-CZ" dirty="0" smtClean="0"/>
              <a:t>poválečný odsun Němců</a:t>
            </a:r>
          </a:p>
          <a:p>
            <a:pPr lvl="1"/>
            <a:r>
              <a:rPr lang="cs-CZ" dirty="0" smtClean="0"/>
              <a:t>politické a sociálněekonomické reformy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83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r>
              <a:rPr lang="cs-CZ" sz="2000" dirty="0"/>
              <a:t>Kocián Jiří, Lidé v dějinách, období 1945-1989, dějepis pro 2. stupeň základní školy a pro odpovídající ročníky víceletých gymnázií, 1. vydání, Praha: Nakladatelství Fortuna, 1997, ISBN 80-7168-503-8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667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205</Words>
  <Application>Microsoft Office PowerPoint</Application>
  <PresentationFormat>Předvádění na obrazovce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Základní škola a Mateřská škola, Šumná, okres Znojmo OP VK 1.4 75022320 Tematický celek: Dějepis II. stupeň Název a číslo učebního materiálu Poválečné uspořádání Evropy VY_32_INOVACE_10_12 Tomáš Zezula  Anotace: spolupráce vítězných mocností, ČSR po válce Metodika: prezentace slouží k předvedení na interaktivní tabuli</vt:lpstr>
      <vt:lpstr>Spolupráce vítězných mocností</vt:lpstr>
      <vt:lpstr>Prezentace aplikace PowerPoint</vt:lpstr>
      <vt:lpstr>Československo po válce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škola a Mateřská škola, Šumná, okres Znojmo OP VK 1.4 75022320 Tematický celek: Dějepis II. stupeň Název a číslo učebního materiálu Poválečné uspořádání Evropy VY_32_INOVACE_10_12 Tomáš Zezula  Anotace: Vznik ČSR, 28. říjen, připojení Slovenska a Podkarpatské Rusi Metodika: prezentace slouží k předvedení na interaktivní tabuli</dc:title>
  <dc:creator>Tomáš Zezula</dc:creator>
  <cp:lastModifiedBy>Tomáš Zezula</cp:lastModifiedBy>
  <cp:revision>6</cp:revision>
  <dcterms:created xsi:type="dcterms:W3CDTF">2013-02-13T11:13:37Z</dcterms:created>
  <dcterms:modified xsi:type="dcterms:W3CDTF">2013-06-11T12:43:59Z</dcterms:modified>
</cp:coreProperties>
</file>