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7BEB-EC10-4A48-863A-18B3BAA53EE1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8DD-FA4B-4771-81B4-9B6CF5C88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16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7BEB-EC10-4A48-863A-18B3BAA53EE1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8DD-FA4B-4771-81B4-9B6CF5C88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88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7BEB-EC10-4A48-863A-18B3BAA53EE1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8DD-FA4B-4771-81B4-9B6CF5C88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3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7BEB-EC10-4A48-863A-18B3BAA53EE1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8DD-FA4B-4771-81B4-9B6CF5C88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77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7BEB-EC10-4A48-863A-18B3BAA53EE1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8DD-FA4B-4771-81B4-9B6CF5C88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26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7BEB-EC10-4A48-863A-18B3BAA53EE1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8DD-FA4B-4771-81B4-9B6CF5C88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20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7BEB-EC10-4A48-863A-18B3BAA53EE1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8DD-FA4B-4771-81B4-9B6CF5C88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03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7BEB-EC10-4A48-863A-18B3BAA53EE1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8DD-FA4B-4771-81B4-9B6CF5C88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3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7BEB-EC10-4A48-863A-18B3BAA53EE1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8DD-FA4B-4771-81B4-9B6CF5C88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04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7BEB-EC10-4A48-863A-18B3BAA53EE1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8DD-FA4B-4771-81B4-9B6CF5C88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07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7BEB-EC10-4A48-863A-18B3BAA53EE1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8DD-FA4B-4771-81B4-9B6CF5C88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49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47BEB-EC10-4A48-863A-18B3BAA53EE1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558DD-FA4B-4771-81B4-9B6CF5C88C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87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r>
              <a:rPr lang="cs-CZ" sz="3200" b="1" dirty="0" smtClean="0">
                <a:latin typeface="+mn-lt"/>
              </a:rPr>
              <a:t>Zahraniční odboj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VY_32_INOVACE_10_09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</a:t>
            </a:r>
            <a:r>
              <a:rPr lang="cs-CZ" sz="1800" b="1" dirty="0" smtClean="0"/>
              <a:t>: Zahraniční odboj, československé zahraniční </a:t>
            </a:r>
            <a:r>
              <a:rPr lang="cs-CZ" sz="1800" b="1" smtClean="0"/>
              <a:t>vojenské jednotky</a:t>
            </a: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8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Zahraniční odboj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Velké vlny emigrace – v období po Mnichovu a potom po 15. březnu 1939</a:t>
            </a:r>
          </a:p>
          <a:p>
            <a:r>
              <a:rPr lang="cs-CZ" dirty="0" smtClean="0"/>
              <a:t>Odbojová činnost vojenská a politická</a:t>
            </a:r>
          </a:p>
          <a:p>
            <a:r>
              <a:rPr lang="cs-CZ" dirty="0" smtClean="0"/>
              <a:t>Tři záchytná centra – pro osoby prchající z protektorátu 	- Polsko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Francie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USA</a:t>
            </a:r>
          </a:p>
          <a:p>
            <a:r>
              <a:rPr lang="cs-CZ" dirty="0" smtClean="0"/>
              <a:t>V létě 1939 – hlavní centrum Londýn (VB)</a:t>
            </a:r>
          </a:p>
        </p:txBody>
      </p:sp>
    </p:spTree>
    <p:extLst>
      <p:ext uri="{BB962C8B-B14F-4D97-AF65-F5344CB8AC3E}">
        <p14:creationId xmlns:p14="http://schemas.microsoft.com/office/powerpoint/2010/main" val="58254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Londýn – Edvard Beneš, Jan Masaryk, stoupenci Beneše, vysocí důstojníci </a:t>
            </a:r>
          </a:p>
          <a:p>
            <a:r>
              <a:rPr lang="cs-CZ" dirty="0" smtClean="0"/>
              <a:t>Zpočátku neshody, později se prosadila koncepce E. Beneše</a:t>
            </a:r>
          </a:p>
          <a:p>
            <a:r>
              <a:rPr lang="cs-CZ" dirty="0" smtClean="0"/>
              <a:t>Uznání prozatímní čs. vlády – Francie (1939), Velká Británie (1940)</a:t>
            </a:r>
          </a:p>
          <a:p>
            <a:r>
              <a:rPr lang="cs-CZ" dirty="0" smtClean="0"/>
              <a:t>Komunisté – ustavili své vedení v Moskvě – K. Gottwald, V. Kopecký…. řídili pokyny Moskvy</a:t>
            </a:r>
          </a:p>
          <a:p>
            <a:r>
              <a:rPr lang="cs-CZ" dirty="0" smtClean="0"/>
              <a:t>1943 – uzavřena spojenecká smlouva se Sovětským svazem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64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Dohoda mezi londýnským a moskevským odbojovým centrem</a:t>
            </a:r>
          </a:p>
          <a:p>
            <a:r>
              <a:rPr lang="cs-CZ" dirty="0" smtClean="0"/>
              <a:t>Nárůst vlivu komunistů, slábnoucí pozice demokratických sil v zahraničním odboji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13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Československé zahraniční vojenské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Formování od dubna 1939 v Polsku, avšak nebyly vytvořeny příhodné podmínky</a:t>
            </a:r>
          </a:p>
          <a:p>
            <a:r>
              <a:rPr lang="cs-CZ" dirty="0" smtClean="0"/>
              <a:t>Zásah do bojů o Polsko, většina vojáků zajata Rudou armádou, později přesunuti do Francie a Palestiny,  část zůstala v SSSR</a:t>
            </a:r>
          </a:p>
          <a:p>
            <a:r>
              <a:rPr lang="cs-CZ" dirty="0" smtClean="0"/>
              <a:t>Československé jednotky v SSSR – jaro 1941 (po čs.-sovětské smlouvě) – hl. organizátor </a:t>
            </a:r>
            <a:r>
              <a:rPr lang="cs-CZ" dirty="0" err="1" smtClean="0"/>
              <a:t>Heliodor</a:t>
            </a:r>
            <a:r>
              <a:rPr lang="cs-CZ" dirty="0" smtClean="0"/>
              <a:t> Píka, velitel jednotky Ludvík Svoboda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07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1943 nasazení na frontu, vyznamenali se v bojích o Sokolovo, jaro 1944 Československý armádní sbor v SSSR (16640 mužů)</a:t>
            </a:r>
          </a:p>
          <a:p>
            <a:r>
              <a:rPr lang="cs-CZ" dirty="0" smtClean="0"/>
              <a:t>Od září 1944 postupné osvobozování Československa</a:t>
            </a:r>
          </a:p>
          <a:p>
            <a:endParaRPr lang="cs-CZ" dirty="0"/>
          </a:p>
          <a:p>
            <a:r>
              <a:rPr lang="cs-CZ" dirty="0" smtClean="0"/>
              <a:t>Západ </a:t>
            </a:r>
          </a:p>
          <a:p>
            <a:r>
              <a:rPr lang="cs-CZ" dirty="0" smtClean="0"/>
              <a:t>Od 1939 ve Francii, po její kapitulaci – přesun vojáků do Velké Británie</a:t>
            </a:r>
          </a:p>
          <a:p>
            <a:r>
              <a:rPr lang="cs-CZ" dirty="0" smtClean="0"/>
              <a:t>Od 1940 – elitní jednotky čs. vojáků</a:t>
            </a:r>
          </a:p>
        </p:txBody>
      </p:sp>
    </p:spTree>
    <p:extLst>
      <p:ext uri="{BB962C8B-B14F-4D97-AF65-F5344CB8AC3E}">
        <p14:creationId xmlns:p14="http://schemas.microsoft.com/office/powerpoint/2010/main" val="323170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310. a 312. stíhací peruť</a:t>
            </a:r>
          </a:p>
          <a:p>
            <a:r>
              <a:rPr lang="cs-CZ" dirty="0" smtClean="0"/>
              <a:t>311. bombardovací </a:t>
            </a:r>
            <a:r>
              <a:rPr lang="cs-CZ" dirty="0" smtClean="0"/>
              <a:t>peruť</a:t>
            </a:r>
            <a:endParaRPr lang="cs-CZ" dirty="0" smtClean="0"/>
          </a:p>
          <a:p>
            <a:r>
              <a:rPr lang="cs-CZ" dirty="0" smtClean="0"/>
              <a:t>Zásah do bitvy o Anglii</a:t>
            </a:r>
          </a:p>
          <a:p>
            <a:r>
              <a:rPr lang="cs-CZ" dirty="0" smtClean="0"/>
              <a:t>Úspěchy letců i v britské peruti RAF</a:t>
            </a:r>
          </a:p>
          <a:p>
            <a:endParaRPr lang="cs-CZ" dirty="0"/>
          </a:p>
          <a:p>
            <a:r>
              <a:rPr lang="cs-CZ" dirty="0" smtClean="0"/>
              <a:t>Střední východ, severní Afrika</a:t>
            </a:r>
          </a:p>
          <a:p>
            <a:r>
              <a:rPr lang="cs-CZ" dirty="0" smtClean="0"/>
              <a:t>Boj o </a:t>
            </a:r>
            <a:r>
              <a:rPr lang="cs-CZ" dirty="0" err="1" smtClean="0"/>
              <a:t>Tobruk</a:t>
            </a:r>
            <a:r>
              <a:rPr lang="cs-CZ" dirty="0" smtClean="0"/>
              <a:t> (1941)</a:t>
            </a:r>
          </a:p>
          <a:p>
            <a:r>
              <a:rPr lang="cs-CZ" dirty="0" smtClean="0"/>
              <a:t>Po skončení bojů v Africe – přesun do Anglie, obléhání </a:t>
            </a:r>
            <a:r>
              <a:rPr lang="cs-CZ" dirty="0" err="1" smtClean="0"/>
              <a:t>Dankerque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74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Kuklík J., Lidé v dějinách, období 1918-1945 (rozkvět a soumrak československé demokracie), dějepis pro 2. stupeň základní školy a pro odpovídající ročníky víceletých gymnázií, 1. vydání, Praha: Nakladatelství Fortuna, 1996, ISBN 80-7168-353-1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8834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331</Words>
  <Application>Microsoft Office PowerPoint</Application>
  <PresentationFormat>Předvádění na obrazovce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Základní škola a Mateřská škola, Šumná, okres Znojmo OP VK 1.4 75022320 Tematický celek: Dějepis II. stupeň Název a číslo učebního materiálu Zahraniční odboj VY_32_INOVACE_10_09 Tomáš Zezula  Anotace: Zahraniční odboj, československé zahraniční vojenské jednotky Metodika: prezentace slouží k předvedení na interaktivní tabuli</vt:lpstr>
      <vt:lpstr>Zahraniční odboj</vt:lpstr>
      <vt:lpstr>Prezentace aplikace PowerPoint</vt:lpstr>
      <vt:lpstr>Prezentace aplikace PowerPoint</vt:lpstr>
      <vt:lpstr>Československé zahraniční vojenské jednotky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8</cp:revision>
  <dcterms:created xsi:type="dcterms:W3CDTF">2013-01-11T06:33:04Z</dcterms:created>
  <dcterms:modified xsi:type="dcterms:W3CDTF">2013-06-11T20:12:09Z</dcterms:modified>
</cp:coreProperties>
</file>