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9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72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1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8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83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61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45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0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0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0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87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93066-354A-45E4-A177-752693187003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730C-861D-4C64-B0C4-475A1DDA0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00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Protektorát Čechy a Morava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VY_32_INOVACE_10_07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dirty="0" smtClean="0"/>
              <a:t>: Protektorát, život na lístky, hospodářské a sociální obtíže</a:t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2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Protektorát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15.3.1939 – obsazení zbytku republiky německými vojsky</a:t>
            </a:r>
          </a:p>
          <a:p>
            <a:r>
              <a:rPr lang="cs-CZ" dirty="0" smtClean="0"/>
              <a:t>16.3.1939 – vyhlášen Protektorát Čechy a Morava A. Hitlerem</a:t>
            </a:r>
          </a:p>
          <a:p>
            <a:pPr marL="400050" lvl="1" indent="0">
              <a:buNone/>
            </a:pPr>
            <a:r>
              <a:rPr lang="cs-CZ" dirty="0" smtClean="0"/>
              <a:t>-formálně autonomie, fakticky říšské zákony – vojenské, hospodářské, politické – vazal Německa</a:t>
            </a:r>
          </a:p>
          <a:p>
            <a:r>
              <a:rPr lang="cs-CZ" dirty="0" smtClean="0"/>
              <a:t>Prezidentem Emil Hácha</a:t>
            </a:r>
          </a:p>
          <a:p>
            <a:r>
              <a:rPr lang="cs-CZ" dirty="0" smtClean="0"/>
              <a:t>Protektorátní vláda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69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886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Zřízena německá okupační správa – v čela s říšským protektorem </a:t>
            </a:r>
          </a:p>
          <a:p>
            <a:pPr marL="400050" lvl="1" indent="0">
              <a:buNone/>
            </a:pPr>
            <a:r>
              <a:rPr lang="cs-CZ" dirty="0" smtClean="0"/>
              <a:t>-Konstantin von </a:t>
            </a:r>
            <a:r>
              <a:rPr lang="cs-CZ" dirty="0" err="1" smtClean="0"/>
              <a:t>Neurath</a:t>
            </a:r>
            <a:endParaRPr lang="cs-CZ" dirty="0" smtClean="0"/>
          </a:p>
          <a:p>
            <a:pPr marL="857250" lvl="1" indent="-457200">
              <a:buFontTx/>
              <a:buChar char="-"/>
            </a:pPr>
            <a:r>
              <a:rPr lang="cs-CZ" dirty="0" smtClean="0"/>
              <a:t>Reinhard Heydrich</a:t>
            </a:r>
          </a:p>
          <a:p>
            <a:r>
              <a:rPr lang="cs-CZ" dirty="0" smtClean="0"/>
              <a:t>Státní ministr – K. H. Frank – velitel jednotek SS a Policie v protektorátě – tvrdý postup</a:t>
            </a:r>
          </a:p>
          <a:p>
            <a:r>
              <a:rPr lang="cs-CZ" dirty="0" smtClean="0"/>
              <a:t>Gestapo – německá tajná policie (pomoc velké sítě udavačů)</a:t>
            </a:r>
          </a:p>
          <a:p>
            <a:r>
              <a:rPr lang="cs-CZ" dirty="0" smtClean="0"/>
              <a:t>Nucené práce v Německu</a:t>
            </a:r>
          </a:p>
          <a:p>
            <a:r>
              <a:rPr lang="cs-CZ" dirty="0" smtClean="0"/>
              <a:t>Povinná němčina na ZŠ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78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Život na lístky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Maximální využití hospodářských možností Protektorátu</a:t>
            </a:r>
          </a:p>
          <a:p>
            <a:r>
              <a:rPr lang="cs-CZ" dirty="0" smtClean="0"/>
              <a:t>Systém řízeného válečného hospodářství</a:t>
            </a:r>
          </a:p>
          <a:p>
            <a:r>
              <a:rPr lang="cs-CZ" dirty="0" smtClean="0"/>
              <a:t>Výroba válečných produktů</a:t>
            </a:r>
          </a:p>
          <a:p>
            <a:r>
              <a:rPr lang="cs-CZ" dirty="0" smtClean="0"/>
              <a:t>Zabavení výzbroje čs. Armády</a:t>
            </a:r>
          </a:p>
          <a:p>
            <a:r>
              <a:rPr lang="cs-CZ" dirty="0" smtClean="0"/>
              <a:t>Zabavení židovského majetku a konečné řešení židovské otázky (vyhlazení Židů)</a:t>
            </a:r>
          </a:p>
          <a:p>
            <a:r>
              <a:rPr lang="cs-CZ" dirty="0" smtClean="0"/>
              <a:t>Koncentrační tábor Terezín – sběrný tábor – potom transporty zejména do vyhlazovacích táborů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46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Hospodářské a sociální potíže</a:t>
            </a:r>
          </a:p>
          <a:p>
            <a:r>
              <a:rPr lang="cs-CZ" dirty="0" smtClean="0"/>
              <a:t>Zavedení lístkového systému na potraviny – regulace spotřeby másla, tuků, cukrů, masa a masných výrobků, mléka, kávy, čaje, mouky, chleba, pečiva.</a:t>
            </a:r>
          </a:p>
          <a:p>
            <a:r>
              <a:rPr lang="cs-CZ" dirty="0" smtClean="0"/>
              <a:t>Tři kategorie obyvatel 	</a:t>
            </a:r>
            <a:r>
              <a:rPr lang="cs-CZ" sz="2800" dirty="0" smtClean="0"/>
              <a:t>- obyčejný spotřebitel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		- těžce pracující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		- velmi těžce pracující</a:t>
            </a:r>
          </a:p>
          <a:p>
            <a:r>
              <a:rPr lang="cs-CZ" dirty="0" smtClean="0"/>
              <a:t>Závazný objednací lístek – čtyři týdny dopředu</a:t>
            </a:r>
          </a:p>
          <a:p>
            <a:r>
              <a:rPr lang="cs-CZ" dirty="0" smtClean="0"/>
              <a:t>Později poukazy na obuv a textil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14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Některé druhy potravin nebylo možno získat ani na příděl</a:t>
            </a:r>
          </a:p>
          <a:p>
            <a:r>
              <a:rPr lang="cs-CZ" dirty="0" smtClean="0"/>
              <a:t>Důsledek přídělového systému – černý trh – velmi vysoké ceny</a:t>
            </a:r>
          </a:p>
          <a:p>
            <a:r>
              <a:rPr lang="cs-CZ" dirty="0" smtClean="0"/>
              <a:t>Nedostatek pohonných hmot – jen lékaři, vojáci atd.., zavádění kotlů na dřevoplyn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6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Kuklík J., Lidé v dějinách, období 1918-1945 (rozkvět a soumrak československé demokracie), dějepis pro 2. stupeň základní školy a pro odpovídající ročníky víceletých gymnázií, 1. vydání, Praha: Nakladatelství Fortuna, 1996, ISBN 80-7168-353-1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44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264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Základní škola a Mateřská škola, Šumná, okres Znojmo OP VK 1.4 75022320 Tematický celek: Dějepis II. stupeň Název a číslo učebního materiálu Protektorát Čechy a Morava VY_32_INOVACE_10_07 Tomáš Zezula  Anotace: Protektorát, život na lístky, hospodářské a sociální obtíže Metodika: prezentace slouží k předvedení na interaktivní tabuli</vt:lpstr>
      <vt:lpstr>Protektorát</vt:lpstr>
      <vt:lpstr>Prezentace aplikace PowerPoint</vt:lpstr>
      <vt:lpstr>Život na lístky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12</cp:revision>
  <dcterms:created xsi:type="dcterms:W3CDTF">2012-12-13T20:25:52Z</dcterms:created>
  <dcterms:modified xsi:type="dcterms:W3CDTF">2013-06-11T20:12:26Z</dcterms:modified>
</cp:coreProperties>
</file>