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85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7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6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47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11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34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31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43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75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9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35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BEF4-FE8B-4A79-891D-74DB0066F30A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819E-3B5C-4B9E-93FB-ABBBC5C26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24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Léta nesvobody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VY_32_INOVACE_10_06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2. světová válka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2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Druhá světová válka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Německo – nástup Hitlera k moci</a:t>
            </a:r>
          </a:p>
          <a:p>
            <a:r>
              <a:rPr lang="cs-CZ" dirty="0" smtClean="0"/>
              <a:t>Posílení pozic totalitních režimů fašistického typu – Itálie, Japonsko</a:t>
            </a:r>
          </a:p>
          <a:p>
            <a:r>
              <a:rPr lang="cs-CZ" dirty="0" smtClean="0"/>
              <a:t>Osa Berlín – Řím – Tokio (spojenecký systém fašistických států) – snaha rozvrátit dosavadní mírový systém násilnými prostředky</a:t>
            </a:r>
          </a:p>
          <a:p>
            <a:r>
              <a:rPr lang="cs-CZ" dirty="0" smtClean="0"/>
              <a:t>Bezprostřední příčina vzniku 2. sv. války – Napadení Polska 1. září 1939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59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23. srpen 1939 – pakt o neútočení mezi Německem a Sovětským svazem (předem dohodnuto rozdělení Polska)</a:t>
            </a:r>
          </a:p>
          <a:p>
            <a:r>
              <a:rPr lang="cs-CZ" dirty="0" smtClean="0"/>
              <a:t>28. září 1939 – smlouva o přátelství a hranicích</a:t>
            </a:r>
          </a:p>
          <a:p>
            <a:r>
              <a:rPr lang="cs-CZ" dirty="0" smtClean="0"/>
              <a:t>3. září 1939 – Velká Británie a Francie vyhlašují válku Německu</a:t>
            </a:r>
          </a:p>
          <a:p>
            <a:r>
              <a:rPr lang="cs-CZ" dirty="0" smtClean="0"/>
              <a:t>17. září 1939 – útok na Polsko zahájil i Sovětský svaz</a:t>
            </a:r>
          </a:p>
          <a:p>
            <a:r>
              <a:rPr lang="cs-CZ" dirty="0" smtClean="0"/>
              <a:t>22. červen 1940 – kapitulace Francie</a:t>
            </a:r>
          </a:p>
          <a:p>
            <a:r>
              <a:rPr lang="cs-CZ" dirty="0" smtClean="0"/>
              <a:t>Od léta 1940 – letecká bitva o Velkou Británii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18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K bloku fašistických států se přidávají – Maďarsko, Slovensko, Rumunsko, Chorvatsko, Finsko, Španělsko</a:t>
            </a:r>
          </a:p>
          <a:p>
            <a:r>
              <a:rPr lang="cs-CZ" dirty="0" smtClean="0"/>
              <a:t>Postupně se bojuje na území celé zeměkoule</a:t>
            </a:r>
          </a:p>
          <a:p>
            <a:r>
              <a:rPr lang="cs-CZ" dirty="0" smtClean="0"/>
              <a:t>22. červen 1941 – vstup Sovětského svazu do války – napadení Německem</a:t>
            </a:r>
          </a:p>
          <a:p>
            <a:r>
              <a:rPr lang="cs-CZ" dirty="0" smtClean="0"/>
              <a:t>7. prosinec 1941 – vstup USA do války po napadení vojenské základny </a:t>
            </a:r>
            <a:r>
              <a:rPr lang="cs-CZ" dirty="0" err="1" smtClean="0"/>
              <a:t>Pearl</a:t>
            </a:r>
            <a:r>
              <a:rPr lang="cs-CZ" dirty="0" smtClean="0"/>
              <a:t> </a:t>
            </a:r>
            <a:r>
              <a:rPr lang="cs-CZ" dirty="0" err="1" smtClean="0"/>
              <a:t>Harboru</a:t>
            </a:r>
            <a:endParaRPr lang="cs-CZ" dirty="0" smtClean="0"/>
          </a:p>
          <a:p>
            <a:r>
              <a:rPr lang="cs-CZ" dirty="0" smtClean="0"/>
              <a:t>Postupně se zapojuje přímo do války 30 států</a:t>
            </a:r>
          </a:p>
          <a:p>
            <a:r>
              <a:rPr lang="cs-CZ" dirty="0" smtClean="0"/>
              <a:t>Velká aliance – spojení západních mocností se SSSR v boji proti fašismu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46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Počátek 1943 – porážka Německa u Stalingradu </a:t>
            </a:r>
          </a:p>
          <a:p>
            <a:r>
              <a:rPr lang="cs-CZ" dirty="0" smtClean="0"/>
              <a:t>Následek porážky – vyhlášena totální válka a totální mobilizace (nucené práce pro Říši)</a:t>
            </a:r>
          </a:p>
          <a:p>
            <a:r>
              <a:rPr lang="cs-CZ" dirty="0" smtClean="0"/>
              <a:t>Německá vyhlazovací politika – genocida židovského obyvatelstva (holocaust)</a:t>
            </a:r>
          </a:p>
          <a:p>
            <a:pPr lvl="1"/>
            <a:r>
              <a:rPr lang="cs-CZ" dirty="0" smtClean="0"/>
              <a:t>Vyhlazovací koncentrační tábory – továrny na smrt</a:t>
            </a:r>
          </a:p>
          <a:p>
            <a:r>
              <a:rPr lang="cs-CZ" dirty="0" smtClean="0"/>
              <a:t>Podobná politika a represe – Sovětský svaz – </a:t>
            </a:r>
            <a:r>
              <a:rPr lang="cs-CZ" dirty="0" err="1" smtClean="0"/>
              <a:t>J.V.Stalin</a:t>
            </a:r>
            <a:endParaRPr lang="cs-CZ" dirty="0" smtClean="0"/>
          </a:p>
          <a:p>
            <a:r>
              <a:rPr lang="cs-CZ" dirty="0" smtClean="0"/>
              <a:t>Státy osvobozené Rudou armádou – se stávají součástí sovětského mocenského bloku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7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Slovensko – protifašistický odboj (partyzáni)</a:t>
            </a:r>
          </a:p>
          <a:p>
            <a:r>
              <a:rPr lang="cs-CZ" dirty="0" smtClean="0"/>
              <a:t>Slovenské národní povstání 29.8.1944</a:t>
            </a:r>
          </a:p>
          <a:p>
            <a:r>
              <a:rPr lang="cs-CZ" dirty="0" smtClean="0"/>
              <a:t>Mezinárodněprávní uznání Československa – uznání Československé exilové vlády jako představitelky ČSR – 18. červenec 1941</a:t>
            </a:r>
          </a:p>
          <a:p>
            <a:r>
              <a:rPr lang="cs-CZ" dirty="0" smtClean="0"/>
              <a:t>Válečný cíl protihitlerovské koalice – osvobození a obnovení Československa</a:t>
            </a:r>
          </a:p>
        </p:txBody>
      </p:sp>
    </p:spTree>
    <p:extLst>
      <p:ext uri="{BB962C8B-B14F-4D97-AF65-F5344CB8AC3E}">
        <p14:creationId xmlns:p14="http://schemas.microsoft.com/office/powerpoint/2010/main" val="149328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Kuklík J., Lidé v dějinách, období 1918-1945 (rozkvět a soumrak československé demokracie), dějepis pro 2. stupeň základní školy a pro odpovídající ročníky víceletých gymnázií, 1. vydání, Praha: Nakladatelství Fortuna, 1996, ISBN 80-7168-353-1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444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346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Základní škola a Mateřská škola, Šumná, okres Znojmo OP VK 1.4 75022320 Tematický celek: Dějepis II. stupeň Název a číslo učebního materiálu Léta nesvobody VY_32_INOVACE_10_06 Tomáš Zezula  Anotace: 2. světová válka Metodika: prezentace slouží k předvedení na interaktivní tabuli</vt:lpstr>
      <vt:lpstr>Druhá světová válka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10</cp:revision>
  <dcterms:created xsi:type="dcterms:W3CDTF">2012-11-15T21:12:07Z</dcterms:created>
  <dcterms:modified xsi:type="dcterms:W3CDTF">2013-06-11T20:12:36Z</dcterms:modified>
</cp:coreProperties>
</file>