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514-D38E-4976-812C-E7F48CC9B6D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4D59-291C-48FD-AA24-B7204A969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88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514-D38E-4976-812C-E7F48CC9B6D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4D59-291C-48FD-AA24-B7204A969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90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514-D38E-4976-812C-E7F48CC9B6D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4D59-291C-48FD-AA24-B7204A969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9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514-D38E-4976-812C-E7F48CC9B6D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4D59-291C-48FD-AA24-B7204A969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85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514-D38E-4976-812C-E7F48CC9B6D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4D59-291C-48FD-AA24-B7204A969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26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514-D38E-4976-812C-E7F48CC9B6D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4D59-291C-48FD-AA24-B7204A969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15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514-D38E-4976-812C-E7F48CC9B6D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4D59-291C-48FD-AA24-B7204A969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64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514-D38E-4976-812C-E7F48CC9B6D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4D59-291C-48FD-AA24-B7204A969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46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514-D38E-4976-812C-E7F48CC9B6D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4D59-291C-48FD-AA24-B7204A969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35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514-D38E-4976-812C-E7F48CC9B6D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4D59-291C-48FD-AA24-B7204A969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02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514-D38E-4976-812C-E7F48CC9B6D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4D59-291C-48FD-AA24-B7204A969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63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88514-D38E-4976-812C-E7F48CC9B6D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64D59-291C-48FD-AA24-B7204A969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37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Hrozby fašismu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VY_32_INOVACE_10_04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</a:t>
            </a:r>
            <a:r>
              <a:rPr lang="cs-CZ" sz="1800" b="1" dirty="0" smtClean="0"/>
              <a:t>Nebezpečí fašismu, otázka německé menšiny, Mnichovská dohoda</a:t>
            </a:r>
            <a:br>
              <a:rPr lang="cs-CZ" sz="18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1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Hrozby fašismu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Největší nebezpečí fašismu – NSDAP (Národně socialistická strana) – vůdce Adolf Hitler</a:t>
            </a:r>
          </a:p>
          <a:p>
            <a:r>
              <a:rPr lang="cs-CZ" dirty="0" smtClean="0"/>
              <a:t>Příklon německého obyvatelstva žijícího v Československu k „programu sjednocení všech Němců“</a:t>
            </a:r>
          </a:p>
          <a:p>
            <a:r>
              <a:rPr lang="cs-CZ" dirty="0" smtClean="0"/>
              <a:t>Propagandistická kampaň proti ČSR – utlačování německých soukmenovců</a:t>
            </a:r>
          </a:p>
          <a:p>
            <a:r>
              <a:rPr lang="cs-CZ" dirty="0" smtClean="0"/>
              <a:t>Hrozbou Sudetoněmecké politické hnutí (Konrad Henlein)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43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Taktika – nesplnitelné požadavky vůči české vládě, vystupovat navenek klidně, nevydařená jednání – vina vlády.</a:t>
            </a:r>
          </a:p>
          <a:p>
            <a:r>
              <a:rPr lang="cs-CZ" dirty="0" smtClean="0"/>
              <a:t>Hlinkova slovenská ludová strana – snaha o slovenskou autonomii, fašistická orientace</a:t>
            </a:r>
          </a:p>
          <a:p>
            <a:r>
              <a:rPr lang="cs-CZ" dirty="0" smtClean="0"/>
              <a:t>Parlamentní volby 1935 – vítěz voleb SdP, hodně hlasů i HSLS</a:t>
            </a:r>
          </a:p>
          <a:p>
            <a:pPr lvl="1"/>
            <a:r>
              <a:rPr lang="cs-CZ" dirty="0" smtClean="0"/>
              <a:t>Demokracie x fašismus</a:t>
            </a:r>
          </a:p>
          <a:p>
            <a:r>
              <a:rPr lang="cs-CZ" dirty="0" smtClean="0"/>
              <a:t>Abdikace </a:t>
            </a:r>
            <a:r>
              <a:rPr lang="cs-CZ" dirty="0" err="1" smtClean="0"/>
              <a:t>T.G.Masaryka</a:t>
            </a:r>
            <a:r>
              <a:rPr lang="cs-CZ" dirty="0" smtClean="0"/>
              <a:t>, nástupcem E. Beneš</a:t>
            </a:r>
          </a:p>
          <a:p>
            <a:r>
              <a:rPr lang="cs-CZ" dirty="0" smtClean="0"/>
              <a:t>Po volbách – radikalizace požadavků SdP a HZLS</a:t>
            </a:r>
          </a:p>
          <a:p>
            <a:r>
              <a:rPr lang="cs-CZ" dirty="0" smtClean="0"/>
              <a:t>Tlak na ČSR zvenčí i zevnitř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20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Od pol. 30. let – zjevné vojenské přípravy Německa k útoku na Československo</a:t>
            </a:r>
          </a:p>
          <a:p>
            <a:endParaRPr lang="cs-CZ" dirty="0"/>
          </a:p>
          <a:p>
            <a:r>
              <a:rPr lang="cs-CZ" dirty="0" smtClean="0"/>
              <a:t>Rozsáhlé špionáže proti ČSR</a:t>
            </a:r>
          </a:p>
          <a:p>
            <a:r>
              <a:rPr lang="cs-CZ" dirty="0" smtClean="0"/>
              <a:t>Velká Británie – politika usmiřování</a:t>
            </a:r>
          </a:p>
          <a:p>
            <a:r>
              <a:rPr lang="cs-CZ" dirty="0" smtClean="0"/>
              <a:t>Rok 1938 – krizová situace, nabídka vstupu do vlády – Henleinovcům i </a:t>
            </a:r>
            <a:r>
              <a:rPr lang="cs-CZ" dirty="0" err="1" smtClean="0"/>
              <a:t>l´uďákům</a:t>
            </a:r>
            <a:r>
              <a:rPr lang="cs-CZ" dirty="0" smtClean="0"/>
              <a:t>. Strany dohodu nechtěly.</a:t>
            </a:r>
          </a:p>
          <a:p>
            <a:r>
              <a:rPr lang="cs-CZ" dirty="0" smtClean="0"/>
              <a:t>Sjezd německých stran v Karlových Varech – Karlovarské požadavky – zrušení spojeneckých smluv s Francií a SSSR, orientace zahraniční politiky na Německo, volnost nacistické propagandy……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1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Květen 1938 – obecní volby – vítězství SdP</a:t>
            </a:r>
          </a:p>
          <a:p>
            <a:r>
              <a:rPr lang="cs-CZ" dirty="0" smtClean="0"/>
              <a:t>Vyostřené vztahy se Slovenskem</a:t>
            </a:r>
          </a:p>
          <a:p>
            <a:r>
              <a:rPr lang="cs-CZ" dirty="0" smtClean="0"/>
              <a:t>Osud Československa – rozhodnut v zahraničí</a:t>
            </a:r>
          </a:p>
          <a:p>
            <a:r>
              <a:rPr lang="cs-CZ" dirty="0" smtClean="0"/>
              <a:t>21. květen – částečná mobilizace (provokační akce německé tajné služby)</a:t>
            </a:r>
          </a:p>
          <a:p>
            <a:r>
              <a:rPr lang="cs-CZ" dirty="0" smtClean="0"/>
              <a:t>Srpen 1938 – nezávislý pozorovatel na přání britské vlády – lord Runciman. Jako nestranný však nevystupoval – hlásil, že Češi utlačují Němce a chtějí vehnat svět do války.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47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Začátek září – příprava ozbrojeného puče v pohraničí – potlačeno – stanné právo, příslušníci SdP uprchli do Německa</a:t>
            </a:r>
          </a:p>
          <a:p>
            <a:r>
              <a:rPr lang="cs-CZ" dirty="0" smtClean="0"/>
              <a:t>15. září – Berchtesgaden – britský premiér </a:t>
            </a:r>
            <a:r>
              <a:rPr lang="cs-CZ" dirty="0" err="1" smtClean="0"/>
              <a:t>Chamberlein</a:t>
            </a:r>
            <a:r>
              <a:rPr lang="cs-CZ" dirty="0" smtClean="0"/>
              <a:t> uznal Hitlerovy nároky na odstoupení pohraničí</a:t>
            </a:r>
          </a:p>
          <a:p>
            <a:r>
              <a:rPr lang="cs-CZ" dirty="0" smtClean="0"/>
              <a:t>ČS. Vláda toto odmítá, ČSR dostává ultimátum, padá vláda, do čela nové vlády – gen. Syrový</a:t>
            </a:r>
          </a:p>
          <a:p>
            <a:r>
              <a:rPr lang="cs-CZ" dirty="0" smtClean="0"/>
              <a:t>23. září – Všeobecná mobilizace – odhodlání republiku bránit za každou cenu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4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Mnichovská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/>
              <a:t>29. září 1938 – Schůzka v Mnichově – zástupci Německa, Itálie, Velké Británie a Francie.</a:t>
            </a:r>
          </a:p>
          <a:p>
            <a:pPr lvl="1"/>
            <a:r>
              <a:rPr lang="cs-CZ" dirty="0"/>
              <a:t>O nás bez nás</a:t>
            </a:r>
          </a:p>
          <a:p>
            <a:pPr lvl="1"/>
            <a:r>
              <a:rPr lang="cs-CZ" dirty="0"/>
              <a:t>Zástupci ČSR nevyslechnuti ani nepřizváni</a:t>
            </a:r>
          </a:p>
          <a:p>
            <a:pPr lvl="1"/>
            <a:r>
              <a:rPr lang="cs-CZ" dirty="0"/>
              <a:t>Ortel nad ČSR podepsali Hitler, </a:t>
            </a:r>
            <a:r>
              <a:rPr lang="cs-CZ" dirty="0" err="1"/>
              <a:t>Musollini</a:t>
            </a:r>
            <a:r>
              <a:rPr lang="cs-CZ" dirty="0"/>
              <a:t>, Chamberlain a </a:t>
            </a:r>
            <a:r>
              <a:rPr lang="cs-CZ" dirty="0" smtClean="0"/>
              <a:t>Daladier</a:t>
            </a:r>
          </a:p>
          <a:p>
            <a:pPr lvl="1"/>
            <a:r>
              <a:rPr lang="cs-CZ" dirty="0" smtClean="0"/>
              <a:t>Odstoupení pohraničních oblastí Německu</a:t>
            </a:r>
            <a:endParaRPr lang="cs-CZ" dirty="0"/>
          </a:p>
          <a:p>
            <a:r>
              <a:rPr lang="cs-CZ" dirty="0" smtClean="0"/>
              <a:t>Tento diktát přijímá vláda a prezident následující den, armáda stažena z pohraničí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61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Kuklík J., Lidé v dějinách, období 1918-1945 (rozkvět a soumrak československé demokracie), dějepis pro 2. stupeň základní školy a pro odpovídající ročníky víceletých gymnázií, 1. vydání, Praha: Nakladatelství Fortuna, 1996, ISBN 80-7168-353-1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3396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425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Základní škola a Mateřská škola, Šumná, okres Znojmo OP VK 1.4 75022320 Tematický celek: Dějepis II. stupeň Název a číslo učebního materiálu Hrozby fašismu VY_32_INOVACE_10_04 Tomáš Zezula  Anotace: Nebezpečí fašismu, otázka německé menšiny, Mnichovská dohoda Metodika: prezentace slouží k předvedení na interaktivní tabuli</vt:lpstr>
      <vt:lpstr>Hrozby fašismu</vt:lpstr>
      <vt:lpstr>Prezentace aplikace PowerPoint</vt:lpstr>
      <vt:lpstr>Prezentace aplikace PowerPoint</vt:lpstr>
      <vt:lpstr>Prezentace aplikace PowerPoint</vt:lpstr>
      <vt:lpstr>Prezentace aplikace PowerPoint</vt:lpstr>
      <vt:lpstr>Mnichovská dohoda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14</cp:revision>
  <dcterms:created xsi:type="dcterms:W3CDTF">2012-10-14T19:58:23Z</dcterms:created>
  <dcterms:modified xsi:type="dcterms:W3CDTF">2013-06-11T20:13:08Z</dcterms:modified>
</cp:coreProperties>
</file>