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299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5" autoAdjust="0"/>
    <p:restoredTop sz="94660"/>
  </p:normalViewPr>
  <p:slideViewPr>
    <p:cSldViewPr>
      <p:cViewPr varScale="1">
        <p:scale>
          <a:sx n="70" d="100"/>
          <a:sy n="70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29.5.2013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7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carlosbritto.com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/2012/05/</a:t>
            </a:r>
            <a:r>
              <a:rPr lang="cs-CZ" dirty="0" err="1" smtClean="0"/>
              <a:t>Barragem</a:t>
            </a:r>
            <a:r>
              <a:rPr lang="cs-CZ" dirty="0" smtClean="0"/>
              <a:t>-de-</a:t>
            </a:r>
            <a:r>
              <a:rPr lang="cs-CZ" dirty="0" err="1" smtClean="0"/>
              <a:t>Sobradinho.jpg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http://farm6.staticflickr.com/5089/5269126234_6fec93401a_</a:t>
            </a:r>
            <a:r>
              <a:rPr lang="cs-CZ" dirty="0" err="1" smtClean="0"/>
              <a:t>b.jpg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biolib.cz</a:t>
            </a:r>
            <a:r>
              <a:rPr lang="cs-CZ" dirty="0" smtClean="0"/>
              <a:t>/IMG/GAL/73881.jpg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argentinaweb.cz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-8.jpg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http://i.</a:t>
            </a:r>
            <a:r>
              <a:rPr lang="cs-CZ" dirty="0" err="1" smtClean="0"/>
              <a:t>idnes.cz</a:t>
            </a:r>
            <a:r>
              <a:rPr lang="cs-CZ" dirty="0" smtClean="0"/>
              <a:t>/09/022/</a:t>
            </a:r>
            <a:r>
              <a:rPr lang="cs-CZ" dirty="0" err="1" smtClean="0"/>
              <a:t>gal</a:t>
            </a:r>
            <a:r>
              <a:rPr lang="cs-CZ" dirty="0" smtClean="0"/>
              <a:t>/JW291aa9_</a:t>
            </a:r>
            <a:r>
              <a:rPr lang="cs-CZ" dirty="0" err="1" smtClean="0"/>
              <a:t>wolfvolcano</a:t>
            </a:r>
            <a:r>
              <a:rPr lang="cs-CZ" dirty="0" smtClean="0"/>
              <a:t>_l7_2001299_</a:t>
            </a:r>
            <a:r>
              <a:rPr lang="cs-CZ" dirty="0" err="1" smtClean="0"/>
              <a:t>lrg.jpg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http://cs.wikipedia.org/wiki/Francouzsk%C3%A9_st%C5%99edoho%C5%99%C3%AD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andesblanket.org</a:t>
            </a:r>
            <a:r>
              <a:rPr lang="cs-CZ" dirty="0" smtClean="0"/>
              <a:t>/</a:t>
            </a:r>
            <a:r>
              <a:rPr lang="cs-CZ" dirty="0" err="1" smtClean="0"/>
              <a:t>assets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huascaran.jpg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urios.org</a:t>
            </a:r>
            <a:r>
              <a:rPr lang="cs-CZ" dirty="0" smtClean="0"/>
              <a:t>/1/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/</a:t>
            </a:r>
            <a:r>
              <a:rPr lang="cs-CZ" dirty="0" err="1" smtClean="0"/>
              <a:t>peace</a:t>
            </a:r>
            <a:r>
              <a:rPr lang="cs-CZ" dirty="0" smtClean="0"/>
              <a:t>%20palace.jpg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Jižní a Střední Amerika – Andské země. 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Jižní Amerika, Andské země, poloha, povrch, podnebí, vodstvo, obyvatelstvo, hospodářství    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Andské země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VY-32-INOVACE-ZEM-245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404226" y="2690340"/>
            <a:ext cx="6335709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solné jezero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Bolívii?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22084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864114" y="1598022"/>
            <a:ext cx="1415773" cy="646331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Poopó</a:t>
            </a:r>
            <a:endParaRPr lang="cs-CZ" sz="36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30" name="Picture 2" descr="http://external.ak.fbcdn.net/safe_image.php?d=AQCVVey7PUXHk9h_&amp;w=639&amp;h=639&amp;url=http%3A%2F%2Fupload.wikimedia.org%2Fwikipedia%2Fcommons%2F0%2F0a%2FPoopo_1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8694" y="2348880"/>
            <a:ext cx="3706612" cy="37066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363633" y="2690340"/>
            <a:ext cx="6416886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Jaké je označení pro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avany v oblasti Venezuely?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79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448308" y="2967335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Llanos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107821" y="2382565"/>
            <a:ext cx="6928500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nazývá jihoamerický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dravý pták – typický zástupce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andské fauny?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80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294422" y="1539580"/>
            <a:ext cx="249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Kondor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8" descr="http://www.photosimon.cz/photos/kondor-krocanovity-1884.jpg"/>
          <p:cNvPicPr>
            <a:picLocks noChangeAspect="1" noChangeArrowheads="1"/>
          </p:cNvPicPr>
          <p:nvPr/>
        </p:nvPicPr>
        <p:blipFill>
          <a:blip r:embed="rId5" cstate="print"/>
          <a:srcRect r="-799" b="14658"/>
          <a:stretch>
            <a:fillRect/>
          </a:stretch>
        </p:blipFill>
        <p:spPr bwMode="auto">
          <a:xfrm>
            <a:off x="2051720" y="2604880"/>
            <a:ext cx="5040560" cy="28403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751087" y="285728"/>
            <a:ext cx="76418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272666" y="2690340"/>
            <a:ext cx="8598829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Který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ze států Jižní Ameriky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 ve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světové těžbě mědi 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 prvním místě?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659915" y="2967335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Chile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286212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851351" y="2074789"/>
            <a:ext cx="7441461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rostlina,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jejíž pěstování je typické pro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andské země, zejména Kolumbii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Peru?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39434" y="1556792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Koka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7172" name="Picture 4" descr="http://www.biolib.cz/IMG/GAL/73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420888"/>
            <a:ext cx="4511824" cy="33838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84002" y="1669309"/>
            <a:ext cx="38670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Jižní a střední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Amerika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49588" y="2382566"/>
            <a:ext cx="8844986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nejrozšířenější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indiánský domorodý jazyk v Americe,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používaný zejména v Peru a Bolívii?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6212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33007" y="2967335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Kečuánština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/>
              <a:t>"Nový svět" - Amerika, Austrálie a Oceánie : encyklopedický přehled zemí.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 1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Olomouc : Nakladatelství Olomouc, 2000. 283 s</a:t>
            </a:r>
            <a:r>
              <a:rPr lang="cs-CZ" sz="1400" dirty="0" smtClean="0"/>
              <a:t> ISBN 80-7182-113-6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Regionální zeměpis. 2, </a:t>
            </a:r>
            <a:r>
              <a:rPr lang="cs-CZ" sz="1400" i="1" dirty="0" smtClean="0"/>
              <a:t>Afrika, Amerika, Austrálie, polární oblasti, oceány, globální problémy : učebnice zeměpisu pro střední školy. 2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 : Nakladatelství České geografické společnosti, 1998. 47 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5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http://i.</a:t>
            </a:r>
            <a:r>
              <a:rPr lang="cs-CZ" sz="1100" dirty="0" err="1" smtClean="0"/>
              <a:t>idnes.cz</a:t>
            </a:r>
            <a:r>
              <a:rPr lang="cs-CZ" sz="1100" dirty="0" smtClean="0"/>
              <a:t>/09/022/</a:t>
            </a:r>
            <a:r>
              <a:rPr lang="cs-CZ" sz="1100" dirty="0" err="1" smtClean="0"/>
              <a:t>gal</a:t>
            </a:r>
            <a:r>
              <a:rPr lang="cs-CZ" sz="1100" dirty="0" smtClean="0"/>
              <a:t>/JW291aa9_</a:t>
            </a:r>
            <a:r>
              <a:rPr lang="cs-CZ" sz="1100" dirty="0" err="1" smtClean="0"/>
              <a:t>wolfvolcano</a:t>
            </a:r>
            <a:r>
              <a:rPr lang="cs-CZ" sz="1100" dirty="0" smtClean="0"/>
              <a:t>_l7_2001299_</a:t>
            </a:r>
            <a:r>
              <a:rPr lang="cs-CZ" sz="1100" dirty="0" err="1" smtClean="0"/>
              <a:t>lrg.jpg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9 URL &lt;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andesblanket.org</a:t>
            </a:r>
            <a:r>
              <a:rPr lang="cs-CZ" sz="1100" dirty="0" smtClean="0"/>
              <a:t>/</a:t>
            </a:r>
            <a:r>
              <a:rPr lang="cs-CZ" sz="1100" dirty="0" err="1" smtClean="0"/>
              <a:t>assets</a:t>
            </a:r>
            <a:r>
              <a:rPr lang="cs-CZ" sz="1100" dirty="0" smtClean="0"/>
              <a:t>/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huascaran.jpg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11 URL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urios.org</a:t>
            </a:r>
            <a:r>
              <a:rPr lang="cs-CZ" sz="1100" dirty="0" smtClean="0"/>
              <a:t>/1/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stories</a:t>
            </a:r>
            <a:r>
              <a:rPr lang="cs-CZ" sz="1100" dirty="0" smtClean="0"/>
              <a:t>/</a:t>
            </a:r>
            <a:r>
              <a:rPr lang="cs-CZ" sz="1100" dirty="0" err="1" smtClean="0"/>
              <a:t>peace</a:t>
            </a:r>
            <a:r>
              <a:rPr lang="cs-CZ" sz="1100" dirty="0" smtClean="0"/>
              <a:t>%20palace.jpg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15 URL &lt;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photosimon.cz</a:t>
            </a:r>
            <a:r>
              <a:rPr lang="cs-CZ" sz="1100" dirty="0" smtClean="0"/>
              <a:t>/</a:t>
            </a:r>
            <a:r>
              <a:rPr lang="cs-CZ" sz="1100" dirty="0" err="1" smtClean="0"/>
              <a:t>photos</a:t>
            </a:r>
            <a:r>
              <a:rPr lang="cs-CZ" sz="1100" dirty="0" smtClean="0"/>
              <a:t>/kondor-</a:t>
            </a:r>
            <a:r>
              <a:rPr lang="cs-CZ" sz="1100" dirty="0" err="1" smtClean="0"/>
              <a:t>krocanovity</a:t>
            </a:r>
            <a:r>
              <a:rPr lang="cs-CZ" sz="1100" dirty="0" smtClean="0"/>
              <a:t>-1884.jpg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&gt;[cit.13.4.2013]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19 URL &lt;</a:t>
            </a:r>
            <a:r>
              <a:rPr lang="cs-CZ" sz="1100" dirty="0" smtClean="0">
                <a:cs typeface="Times New Roman" pitchFamily="18" charset="0"/>
              </a:rPr>
              <a:t>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biolib.cz</a:t>
            </a:r>
            <a:r>
              <a:rPr lang="cs-CZ" sz="1100" dirty="0" smtClean="0"/>
              <a:t>/IMG/GAL/73881.jpg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81389" y="1916832"/>
            <a:ext cx="3355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35" y="3625860"/>
            <a:ext cx="370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65881" y="4941168"/>
            <a:ext cx="28392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hospodářství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502116" y="620688"/>
            <a:ext cx="27975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Andské země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84958" y="2690340"/>
            <a:ext cx="897425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ekvádorské souostroví,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proslulé ojedinělou faunou?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56204" y="1556792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Galapágy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34820" name="Picture 4" descr="Galapágy ze satelitu Ter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0" y="2636912"/>
            <a:ext cx="4381500" cy="32004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94782" y="1459236"/>
            <a:ext cx="8754641" cy="378565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periodicky se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opakující jev související s nestejnou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intenzitou mořských proudů v oblasti </a:t>
            </a:r>
            <a:b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Jižní a Střední Ameriky,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který způsobuje velké průtrže </a:t>
            </a:r>
            <a:b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mračen, záplavy a další škody?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3241" y="2705725"/>
            <a:ext cx="56775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El </a:t>
            </a: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Niño</a:t>
            </a:r>
            <a:endParaRPr lang="cs-CZ" sz="44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62775" y="2690341"/>
            <a:ext cx="861864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nejvyšší hora Peru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čtvrtá nejvyšší hora Jižní Ameriky?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7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48576" y="1556792"/>
            <a:ext cx="60468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Huascarán</a:t>
            </a: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6768 m n. m.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6628" name="Picture 4" descr="http://www.andesblanket.org/assets/images/huascar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2238" y="3140968"/>
            <a:ext cx="3819525" cy="20955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475</Words>
  <Application>Microsoft Office PowerPoint</Application>
  <PresentationFormat>Předvádění na obrazovce (4:3)</PresentationFormat>
  <Paragraphs>119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Andské země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114</cp:revision>
  <dcterms:created xsi:type="dcterms:W3CDTF">2010-04-23T15:01:58Z</dcterms:created>
  <dcterms:modified xsi:type="dcterms:W3CDTF">2013-05-29T07:42:14Z</dcterms:modified>
</cp:coreProperties>
</file>