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299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6.6.2013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http://ocean.si.edu/sites/default/files/photos/Mangroves_in_Puerto_Rico.jpg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http://farm6.staticflickr.com/5089/5269126234_6fec93401a_</a:t>
            </a:r>
            <a:r>
              <a:rPr lang="cs-CZ" dirty="0" err="1" smtClean="0"/>
              <a:t>b.jpg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inovacnipodnikani.cz</a:t>
            </a:r>
            <a:r>
              <a:rPr lang="cs-CZ" dirty="0" smtClean="0"/>
              <a:t>/</a:t>
            </a:r>
            <a:r>
              <a:rPr lang="cs-CZ" dirty="0" err="1" smtClean="0"/>
              <a:t>files</a:t>
            </a:r>
            <a:r>
              <a:rPr lang="cs-CZ" dirty="0" smtClean="0"/>
              <a:t>/new855/830-</a:t>
            </a:r>
            <a:r>
              <a:rPr lang="cs-CZ" dirty="0" err="1" smtClean="0"/>
              <a:t>plastycukrova</a:t>
            </a:r>
            <a:r>
              <a:rPr lang="cs-CZ" dirty="0" smtClean="0"/>
              <a:t>_</a:t>
            </a:r>
            <a:r>
              <a:rPr lang="cs-CZ" dirty="0" err="1" smtClean="0"/>
              <a:t>trtina.jpg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http://mx.kalipedia.com/kalipediamedia/geografia/media/200805/08/geomexico/20080508klpgeogmx_1_Ges_SCO.png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http://upload.wikimedia.org/wikipedia/commons/thumb/d/d4/GreaterAntillesIslands.png/350px-GreaterAntillesIslands.png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andesblanket.org</a:t>
            </a:r>
            <a:r>
              <a:rPr lang="cs-CZ" dirty="0" smtClean="0"/>
              <a:t>/</a:t>
            </a:r>
            <a:r>
              <a:rPr lang="cs-CZ" dirty="0" err="1" smtClean="0"/>
              <a:t>assets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huascaran.jpg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openxmlformats.org/officeDocument/2006/relationships/slide" Target="slide18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Jižní a Střední Amerika – Střední Amerika.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Střední Amerika, poloha, povrch, podnebí, vodstvo, obyvatelstvo, hospodářství 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Střední Amerika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VY-32-INOVACE-ZEM-244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565507" y="2690341"/>
            <a:ext cx="601318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dvě známá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nikaragujská jezera?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84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402175" y="3105835"/>
            <a:ext cx="4339651" cy="64633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Managua, Nicaragua</a:t>
            </a:r>
            <a:endParaRPr lang="cs-CZ" sz="36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89965" y="1767012"/>
            <a:ext cx="8764258" cy="31700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společenstva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chráněných stromů, vyskytující se 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brakických vodách, pro než je typická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pravidelná kulminace výšky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vodní hladiny?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79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04402" y="1484784"/>
            <a:ext cx="2873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Mangrove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1508" name="Picture 4" descr="http://ocean.si.edu/sites/default/files/photos/Mangroves_in_Puerto_R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3841" y="2420888"/>
            <a:ext cx="4556318" cy="3417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24751" y="2444121"/>
            <a:ext cx="7494680" cy="181588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Jaké jsou průměrné roční úhrny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srážek ve Střední Americe?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(tolerance 200m)</a:t>
            </a:r>
            <a:endParaRPr lang="cs-CZ" sz="3200" b="1" i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0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123527" y="2967335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1200 mm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87" y="285728"/>
            <a:ext cx="76418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519817" y="2382564"/>
            <a:ext cx="6104555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Který středoamerický stát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jediný s převahou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bělošského obyvatelstva?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967420" y="2967335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Kostarika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2" y="285728"/>
            <a:ext cx="857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225910" y="2074790"/>
            <a:ext cx="8692380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je hlavní pěstitelská a vývozní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plodina zemí Střední Ameriky 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vysokým obsahem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sacharózy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která 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využívá k výrobě rumu?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44921" y="1556792"/>
            <a:ext cx="465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Cukrová třtina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9218" name="Picture 2" descr="http://www.inovacnipodnikani.cz/files/new855/830-plastycukrova_trt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2485" y="2708920"/>
            <a:ext cx="3999030" cy="2971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4002" y="1669309"/>
            <a:ext cx="3867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a střední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Amerika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65505" y="2690344"/>
            <a:ext cx="741318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Jaké místo Střední Ameriky má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mezinárodní dopravní význam?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12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80826" y="2967335"/>
            <a:ext cx="5782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Panamský průplav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 Amerika, Austrálie a Oceánie : encyklopedický přehled zemí.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 1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2000. 283 s</a:t>
            </a:r>
            <a:r>
              <a:rPr lang="cs-CZ" sz="1400" dirty="0" smtClean="0"/>
              <a:t> ISBN 80-7182-113-6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2, </a:t>
            </a:r>
            <a:r>
              <a:rPr lang="cs-CZ" sz="1400" i="1" dirty="0" smtClean="0"/>
              <a:t>Afrika, Amerika, Austrálie, polární oblasti, oceány, globální problémy : učebnice zeměpisu pro střední školy.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1998. 47 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5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http://mx.kalipedia.com/kalipediamedia/geografia/media/200805/08/geomexico/20080508klpgeogmx_1_Ges_SCO.png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15.4.2013]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7 URL &lt; </a:t>
            </a:r>
            <a:r>
              <a:rPr lang="cs-CZ" sz="1100" dirty="0" smtClean="0"/>
              <a:t>http://upload.wikimedia.org/wikipedia/commons/thumb/d/d4/GreaterAntillesIslands.png/350px-GreaterAntillesIslands.png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15.4.2013]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13 URL 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&lt;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http://ocean.si.edu/sites/default/files/photos/Mangroves_in_Puerto_Rico.jpg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15.4.2013]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19 URL &lt;</a:t>
            </a:r>
            <a:r>
              <a:rPr lang="cs-CZ" sz="1100" dirty="0" smtClean="0">
                <a:cs typeface="Times New Roman" pitchFamily="18" charset="0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inovacnipodnikani.cz</a:t>
            </a:r>
            <a:r>
              <a:rPr lang="cs-CZ" sz="1100" dirty="0" smtClean="0"/>
              <a:t>/</a:t>
            </a:r>
            <a:r>
              <a:rPr lang="cs-CZ" sz="1100" dirty="0" err="1" smtClean="0"/>
              <a:t>files</a:t>
            </a:r>
            <a:r>
              <a:rPr lang="cs-CZ" sz="1100" dirty="0" smtClean="0"/>
              <a:t>/new855/830-</a:t>
            </a:r>
            <a:r>
              <a:rPr lang="cs-CZ" sz="1100" dirty="0" err="1" smtClean="0"/>
              <a:t>plastycukrova</a:t>
            </a:r>
            <a:r>
              <a:rPr lang="cs-CZ" sz="1100" dirty="0" smtClean="0"/>
              <a:t>_</a:t>
            </a:r>
            <a:r>
              <a:rPr lang="cs-CZ" sz="1100" dirty="0" err="1" smtClean="0"/>
              <a:t>trtina.jpg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15.4.2013]</a:t>
            </a: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208772" y="620688"/>
            <a:ext cx="3384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Střední Amerika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3749" y="2382564"/>
            <a:ext cx="8996695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šíje v Mexiku, která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představuje nejužší pevninské místo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rozdělení Mexického zálivu a Pacifiku?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54896" y="1556792"/>
            <a:ext cx="5834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Tehuantepecká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šíje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7890" name="Picture 2" descr="http://mx.kalipedia.com/kalipediamedia/geografia/media/200805/08/geomexico/20080508klpgeogmx_1_Ges_S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2564904"/>
            <a:ext cx="5286375" cy="3314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10564" y="2690343"/>
            <a:ext cx="812305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alespoň dva státy ostrovů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Velkých Antil? 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1988840"/>
            <a:ext cx="7344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Kuba, Haiti, Jamajka, Portoriko (USA), Dominikánská republika 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3794" name="Picture 2" descr="http://upload.wikimedia.org/wikipedia/commons/thumb/d/d4/GreaterAntillesIslands.png/350px-GreaterAntillesIslan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5045" y="3312998"/>
            <a:ext cx="4773910" cy="25642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018105" y="2382565"/>
            <a:ext cx="7108035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nejvyšší pohoří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Střední Ameriky s nejvyšším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vrcholem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Tajumulco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cs-CZ" sz="4000" b="1" spc="5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4220m)?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7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48099" y="3044280"/>
            <a:ext cx="3447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Sierra 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Madre</a:t>
            </a:r>
            <a:endParaRPr lang="cs-CZ" sz="4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513</Words>
  <Application>Microsoft Office PowerPoint</Application>
  <PresentationFormat>Předvádění na obrazovce (4:3)</PresentationFormat>
  <Paragraphs>122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Střední Amerika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120</cp:revision>
  <dcterms:created xsi:type="dcterms:W3CDTF">2010-04-23T15:01:58Z</dcterms:created>
  <dcterms:modified xsi:type="dcterms:W3CDTF">2013-06-06T08:25:11Z</dcterms:modified>
</cp:coreProperties>
</file>